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sldIdLst>
    <p:sldId id="995" r:id="rId2"/>
    <p:sldId id="967" r:id="rId3"/>
    <p:sldId id="970" r:id="rId4"/>
    <p:sldId id="971" r:id="rId5"/>
    <p:sldId id="969" r:id="rId6"/>
    <p:sldId id="972" r:id="rId7"/>
    <p:sldId id="973" r:id="rId8"/>
    <p:sldId id="974" r:id="rId9"/>
    <p:sldId id="975" r:id="rId10"/>
    <p:sldId id="977" r:id="rId11"/>
    <p:sldId id="979" r:id="rId12"/>
    <p:sldId id="980" r:id="rId13"/>
    <p:sldId id="978" r:id="rId14"/>
    <p:sldId id="983" r:id="rId15"/>
    <p:sldId id="981" r:id="rId16"/>
    <p:sldId id="987" r:id="rId17"/>
    <p:sldId id="988" r:id="rId18"/>
    <p:sldId id="984" r:id="rId19"/>
    <p:sldId id="986" r:id="rId20"/>
    <p:sldId id="982" r:id="rId21"/>
    <p:sldId id="992" r:id="rId22"/>
    <p:sldId id="993" r:id="rId23"/>
    <p:sldId id="994" r:id="rId24"/>
    <p:sldId id="989" r:id="rId25"/>
    <p:sldId id="985" r:id="rId26"/>
    <p:sldId id="990" r:id="rId27"/>
    <p:sldId id="991" r:id="rId28"/>
  </p:sldIdLst>
  <p:sldSz cx="9144000" cy="5143500" type="screen16x9"/>
  <p:notesSz cx="6858000" cy="9144000"/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2880" userDrawn="1">
          <p15:clr>
            <a:srgbClr val="A4A3A4"/>
          </p15:clr>
        </p15:guide>
        <p15:guide id="5" orient="horz" pos="16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echsel, Julia GIZ" initials="DJG" lastIdx="1" clrIdx="0">
    <p:extLst>
      <p:ext uri="{19B8F6BF-5375-455C-9EA6-DF929625EA0E}">
        <p15:presenceInfo xmlns:p15="http://schemas.microsoft.com/office/powerpoint/2012/main" userId="S-1-5-21-3211005450-2565063988-1429816208-98754" providerId="AD"/>
      </p:ext>
    </p:extLst>
  </p:cmAuthor>
  <p:cmAuthor id="2" name="Strobel, Chiara GIZ" initials="SCG" lastIdx="15" clrIdx="1">
    <p:extLst>
      <p:ext uri="{19B8F6BF-5375-455C-9EA6-DF929625EA0E}">
        <p15:presenceInfo xmlns:p15="http://schemas.microsoft.com/office/powerpoint/2012/main" userId="S-1-5-21-3211005450-2565063988-1429816208-146432" providerId="AD"/>
      </p:ext>
    </p:extLst>
  </p:cmAuthor>
  <p:cmAuthor id="3" name="Bauer, Vanessa GIZ" initials="BVG" lastIdx="18" clrIdx="2">
    <p:extLst>
      <p:ext uri="{19B8F6BF-5375-455C-9EA6-DF929625EA0E}">
        <p15:presenceInfo xmlns:p15="http://schemas.microsoft.com/office/powerpoint/2012/main" userId="S-1-5-21-3211005450-2565063988-1429816208-973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AFA6"/>
    <a:srgbClr val="F6B859"/>
    <a:srgbClr val="FF7F7F"/>
    <a:srgbClr val="DD6E6E"/>
    <a:srgbClr val="C80F0F"/>
    <a:srgbClr val="FFFFFF"/>
    <a:srgbClr val="CC00CC"/>
    <a:srgbClr val="0688A5"/>
    <a:srgbClr val="F8E946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46F890A9-2807-4EBB-B81D-B2AA78EC7F39}" styleName="深色样式 2 - 强调 5/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6349" autoAdjust="0"/>
  </p:normalViewPr>
  <p:slideViewPr>
    <p:cSldViewPr snapToGrid="0">
      <p:cViewPr>
        <p:scale>
          <a:sx n="125" d="100"/>
          <a:sy n="125" d="100"/>
        </p:scale>
        <p:origin x="2340" y="456"/>
      </p:cViewPr>
      <p:guideLst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-30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-118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Yanji\YJ_Sim\&#24310;&#35199;&#34903;&#35199;&#23665;&#34903;&#36335;&#27573;&#20223;&#30495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F:\Yanji\YJ_Sim\&#24310;&#35199;&#34903;&#35199;&#23665;&#34903;&#36335;&#27573;&#20223;&#30495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800" dirty="0"/>
              <a:t>公园路</a:t>
            </a:r>
            <a:r>
              <a:rPr lang="en-US" altLang="zh-CN" sz="800" dirty="0"/>
              <a:t>-</a:t>
            </a:r>
            <a:r>
              <a:rPr lang="zh-CN" altLang="en-US" sz="800" dirty="0"/>
              <a:t>延西街交叉口排队长度对比</a:t>
            </a:r>
            <a:endParaRPr lang="en-US" altLang="zh-CN" sz="800" dirty="0"/>
          </a:p>
          <a:p>
            <a:pPr>
              <a:defRPr sz="800"/>
            </a:pPr>
            <a:r>
              <a:rPr lang="zh-CN" altLang="en-US" sz="800" dirty="0"/>
              <a:t>（晚高峰）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evaluation!$B$4</c:f>
              <c:strCache>
                <c:ptCount val="1"/>
                <c:pt idx="0">
                  <c:v>现状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evaluation!$C$5:$C$7</c:f>
              <c:strCache>
                <c:ptCount val="3"/>
                <c:pt idx="0">
                  <c:v>西进口道</c:v>
                </c:pt>
                <c:pt idx="1">
                  <c:v>东进口道</c:v>
                </c:pt>
                <c:pt idx="2">
                  <c:v>南进口道</c:v>
                </c:pt>
              </c:strCache>
            </c:strRef>
          </c:cat>
          <c:val>
            <c:numRef>
              <c:f>evaluation!$H$5:$H$7</c:f>
              <c:numCache>
                <c:formatCode>General</c:formatCode>
                <c:ptCount val="3"/>
                <c:pt idx="0">
                  <c:v>55</c:v>
                </c:pt>
                <c:pt idx="1">
                  <c:v>120</c:v>
                </c:pt>
                <c:pt idx="2">
                  <c:v>179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82-4706-8C1A-22C5537BFD5C}"/>
            </c:ext>
          </c:extLst>
        </c:ser>
        <c:ser>
          <c:idx val="1"/>
          <c:order val="1"/>
          <c:tx>
            <c:strRef>
              <c:f>evaluation!$B$13</c:f>
              <c:strCache>
                <c:ptCount val="1"/>
                <c:pt idx="0">
                  <c:v>现状BRT方案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evaluation!$H$14:$H$16</c:f>
              <c:numCache>
                <c:formatCode>General</c:formatCode>
                <c:ptCount val="3"/>
                <c:pt idx="0">
                  <c:v>61</c:v>
                </c:pt>
                <c:pt idx="1">
                  <c:v>132</c:v>
                </c:pt>
                <c:pt idx="2">
                  <c:v>175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82-4706-8C1A-22C5537BFD5C}"/>
            </c:ext>
          </c:extLst>
        </c:ser>
        <c:ser>
          <c:idx val="2"/>
          <c:order val="2"/>
          <c:tx>
            <c:strRef>
              <c:f>evaluation!$B$22</c:f>
              <c:strCache>
                <c:ptCount val="1"/>
                <c:pt idx="0">
                  <c:v>优化BRT方案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evaluation!$H$23:$H$25</c:f>
              <c:numCache>
                <c:formatCode>General</c:formatCode>
                <c:ptCount val="3"/>
                <c:pt idx="0">
                  <c:v>22</c:v>
                </c:pt>
                <c:pt idx="1">
                  <c:v>73</c:v>
                </c:pt>
                <c:pt idx="2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82-4706-8C1A-22C5537BFD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7359856"/>
        <c:axId val="137360272"/>
      </c:barChart>
      <c:catAx>
        <c:axId val="137359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37360272"/>
        <c:crosses val="autoZero"/>
        <c:auto val="1"/>
        <c:lblAlgn val="ctr"/>
        <c:lblOffset val="100"/>
        <c:noMultiLvlLbl val="0"/>
      </c:catAx>
      <c:valAx>
        <c:axId val="137360272"/>
        <c:scaling>
          <c:orientation val="minMax"/>
          <c:max val="2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37359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800"/>
              <a:t>公园路</a:t>
            </a:r>
            <a:r>
              <a:rPr lang="en-US" altLang="zh-CN" sz="800"/>
              <a:t>-</a:t>
            </a:r>
            <a:r>
              <a:rPr lang="zh-CN" altLang="en-US" sz="800"/>
              <a:t>西山街交叉口排队长度对比</a:t>
            </a:r>
            <a:endParaRPr lang="en-US" altLang="zh-CN" sz="800"/>
          </a:p>
          <a:p>
            <a:pPr>
              <a:defRPr sz="800"/>
            </a:pPr>
            <a:r>
              <a:rPr lang="zh-CN" altLang="en-US" sz="800"/>
              <a:t>（晚高峰）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evaluation!$B$4</c:f>
              <c:strCache>
                <c:ptCount val="1"/>
                <c:pt idx="0">
                  <c:v>现状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evaluation!$C$9:$C$11</c:f>
              <c:strCache>
                <c:ptCount val="3"/>
                <c:pt idx="0">
                  <c:v>西进口道</c:v>
                </c:pt>
                <c:pt idx="1">
                  <c:v>东进口道</c:v>
                </c:pt>
                <c:pt idx="2">
                  <c:v>北进口道</c:v>
                </c:pt>
              </c:strCache>
            </c:strRef>
          </c:cat>
          <c:val>
            <c:numRef>
              <c:f>evaluation!$H$9:$H$11</c:f>
              <c:numCache>
                <c:formatCode>General</c:formatCode>
                <c:ptCount val="3"/>
                <c:pt idx="0">
                  <c:v>249</c:v>
                </c:pt>
                <c:pt idx="1">
                  <c:v>133</c:v>
                </c:pt>
                <c:pt idx="2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88-4334-B977-09A25257DD8B}"/>
            </c:ext>
          </c:extLst>
        </c:ser>
        <c:ser>
          <c:idx val="1"/>
          <c:order val="1"/>
          <c:tx>
            <c:strRef>
              <c:f>evaluation!$B$13</c:f>
              <c:strCache>
                <c:ptCount val="1"/>
                <c:pt idx="0">
                  <c:v>现状BRT方案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evaluation!$C$9:$C$11</c:f>
              <c:strCache>
                <c:ptCount val="3"/>
                <c:pt idx="0">
                  <c:v>西进口道</c:v>
                </c:pt>
                <c:pt idx="1">
                  <c:v>东进口道</c:v>
                </c:pt>
                <c:pt idx="2">
                  <c:v>北进口道</c:v>
                </c:pt>
              </c:strCache>
            </c:strRef>
          </c:cat>
          <c:val>
            <c:numRef>
              <c:f>evaluation!$H$18:$H$20</c:f>
              <c:numCache>
                <c:formatCode>General</c:formatCode>
                <c:ptCount val="3"/>
                <c:pt idx="0">
                  <c:v>175</c:v>
                </c:pt>
                <c:pt idx="1">
                  <c:v>249</c:v>
                </c:pt>
                <c:pt idx="2">
                  <c:v>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88-4334-B977-09A25257DD8B}"/>
            </c:ext>
          </c:extLst>
        </c:ser>
        <c:ser>
          <c:idx val="2"/>
          <c:order val="2"/>
          <c:tx>
            <c:strRef>
              <c:f>evaluation!$B$22</c:f>
              <c:strCache>
                <c:ptCount val="1"/>
                <c:pt idx="0">
                  <c:v>优化BRT方案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evaluation!$C$9:$C$11</c:f>
              <c:strCache>
                <c:ptCount val="3"/>
                <c:pt idx="0">
                  <c:v>西进口道</c:v>
                </c:pt>
                <c:pt idx="1">
                  <c:v>东进口道</c:v>
                </c:pt>
                <c:pt idx="2">
                  <c:v>北进口道</c:v>
                </c:pt>
              </c:strCache>
            </c:strRef>
          </c:cat>
          <c:val>
            <c:numRef>
              <c:f>evaluation!$H$27:$H$29</c:f>
              <c:numCache>
                <c:formatCode>General</c:formatCode>
                <c:ptCount val="3"/>
                <c:pt idx="0">
                  <c:v>76</c:v>
                </c:pt>
                <c:pt idx="1">
                  <c:v>60</c:v>
                </c:pt>
                <c:pt idx="2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88-4334-B977-09A25257DD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7359856"/>
        <c:axId val="137360272"/>
      </c:barChart>
      <c:catAx>
        <c:axId val="137359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37360272"/>
        <c:crosses val="autoZero"/>
        <c:auto val="1"/>
        <c:lblAlgn val="ctr"/>
        <c:lblOffset val="100"/>
        <c:noMultiLvlLbl val="0"/>
      </c:catAx>
      <c:valAx>
        <c:axId val="137360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37359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3BDE53C-E68A-42E6-AFB0-AF5C1BDE8E3C}" type="datetimeFigureOut">
              <a:rPr lang="en-GB" smtClean="0"/>
              <a:pPr/>
              <a:t>06/04/2022</a:t>
            </a:fld>
            <a:endParaRPr lang="en-GB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 err="1"/>
              <a:t>Formatvorlagen</a:t>
            </a:r>
            <a:r>
              <a:rPr lang="en-GB" dirty="0"/>
              <a:t> des </a:t>
            </a:r>
            <a:r>
              <a:rPr lang="en-GB" dirty="0" err="1"/>
              <a:t>Textmasters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045F879-0589-40D4-B0E5-B74D0CAD5C6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0952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hot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23135" y="1387626"/>
            <a:ext cx="8893865" cy="3541395"/>
          </a:xfrm>
          <a:noFill/>
        </p:spPr>
        <p:txBody>
          <a:bodyPr tIns="720000" rIns="0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.</a:t>
            </a:r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23135" y="1898957"/>
            <a:ext cx="8893865" cy="3030064"/>
          </a:xfrm>
          <a:prstGeom prst="rect">
            <a:avLst/>
          </a:prstGeom>
          <a:blipFill dpi="0" rotWithShape="1">
            <a:blip r:embed="rId2">
              <a:alphaModFix amt="80000"/>
            </a:blip>
            <a:srcRect/>
            <a:stretch>
              <a:fillRect l="-10" r="-10"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slide/headline</a:t>
            </a:r>
            <a:br>
              <a:rPr lang="en-GB" dirty="0"/>
            </a:br>
            <a:r>
              <a:rPr lang="en-GB" dirty="0"/>
              <a:t>with background photo (interchangeable)</a:t>
            </a:r>
          </a:p>
        </p:txBody>
      </p:sp>
      <p:sp>
        <p:nvSpPr>
          <p:cNvPr id="9" name="how">
            <a:extLst>
              <a:ext uri="{FF2B5EF4-FFF2-40B4-BE49-F238E27FC236}">
                <a16:creationId xmlns:a16="http://schemas.microsoft.com/office/drawing/2014/main" id="{B4432FF7-B852-4F03-B6BA-EEC7AD563D82}"/>
              </a:ext>
            </a:extLst>
          </p:cNvPr>
          <p:cNvSpPr txBox="1"/>
          <p:nvPr userDrawn="1"/>
        </p:nvSpPr>
        <p:spPr bwMode="gray">
          <a:xfrm>
            <a:off x="-2857397" y="177800"/>
            <a:ext cx="2796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 userDrawn="1"/>
        </p:nvSpPr>
        <p:spPr bwMode="gray">
          <a:xfrm rot="5400000">
            <a:off x="-166847" y="1685441"/>
            <a:ext cx="211456" cy="4572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99848" y="4039259"/>
            <a:ext cx="7970837" cy="59247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  <a:p>
            <a:r>
              <a:rPr lang="en-GB" dirty="0"/>
              <a:t>Project name | 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E811CB-7FCA-4A5D-AEB1-6B1CBCA3A7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24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2634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5528944" y="125629"/>
            <a:ext cx="3490261" cy="4474945"/>
          </a:xfrm>
          <a:solidFill>
            <a:schemeClr val="bg2"/>
          </a:solidFill>
        </p:spPr>
        <p:txBody>
          <a:bodyPr tIns="1440000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8"/>
            <a:ext cx="4839634" cy="35796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EA27159-D449-4E61-9234-12331EF258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7" y="240212"/>
            <a:ext cx="4839634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AF2015D-9762-47AA-9BD6-3FA6CCC0648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9155CDF-51BB-4405-BA32-5377DA778282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0DC7F6F-F5EA-41B6-BA59-091605C586C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6AA5DDD-B7D2-44C4-84F6-785C251D3F3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695480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2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5528944" y="125629"/>
            <a:ext cx="3490261" cy="2145545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8"/>
            <a:ext cx="4839634" cy="35796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18" name="Bildplatzhalter 5">
            <a:extLst>
              <a:ext uri="{FF2B5EF4-FFF2-40B4-BE49-F238E27FC236}">
                <a16:creationId xmlns:a16="http://schemas.microsoft.com/office/drawing/2014/main" id="{BD74B354-F270-4422-B8BC-EE20D478AAE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5528944" y="2455029"/>
            <a:ext cx="3490261" cy="2145545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5EE29FF-B139-4CD9-A32C-25A2CCBFB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4839635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5771484-3E18-42CC-9FC0-9F82AA9D780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8CA2D01-3632-4469-ADBB-EBBA0B26DDDC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5F12524-47B7-4E4B-A82D-4A982EC622B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1F91BAF-4218-480C-87A8-87D4B1CDDF8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79698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2 photos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AFC61C6-D36D-49CC-A15E-B4D2086BCDB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728155" y="2444751"/>
            <a:ext cx="4288845" cy="2155568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>
              <a:defRPr lang="en-GB" sz="10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04CC61FD-96E9-460E-816E-FA87841093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23134" y="2444751"/>
            <a:ext cx="4288845" cy="2155568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>
              <a:defRPr lang="en-GB" sz="10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9"/>
            <a:ext cx="3962161" cy="124979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083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headline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055732" y="1020969"/>
            <a:ext cx="3954917" cy="124979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2043D58-AA3C-40BE-BEAB-11A19348439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4D7C1B7-C9F5-4A98-9064-E7E6A3B10AEA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195C9E7-AD30-401E-97F1-ECD1F6426F9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3D02F96E-9198-496A-A4B1-6804F455A11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19594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3 photos, with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AFC61C6-D36D-49CC-A15E-B4D2086BCDB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140868" y="2994718"/>
            <a:ext cx="2858400" cy="16056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04CC61FD-96E9-460E-816E-FA87841093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23135" y="2994718"/>
            <a:ext cx="2858400" cy="16056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9"/>
            <a:ext cx="2531717" cy="176912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083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467551" y="1020969"/>
            <a:ext cx="2531717" cy="176912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AB38192C-6783-4C98-AB15-3A38EFFC1B0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58600" y="2994718"/>
            <a:ext cx="2858400" cy="16056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DED8696E-3F6E-4312-8474-D7B6C988FD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485284" y="1020969"/>
            <a:ext cx="2531717" cy="176912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F501F9B-7E1C-4D10-BFA8-F160A61CBB4B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E9E42180-8A51-424B-8F40-A6343CF40A80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4AC48705-A504-41C9-A7C4-A310E36C3CF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A0DBE614-6EA1-4B61-BE6D-D779C0E5AD8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91923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>
            <a:extLst>
              <a:ext uri="{FF2B5EF4-FFF2-40B4-BE49-F238E27FC236}">
                <a16:creationId xmlns:a16="http://schemas.microsoft.com/office/drawing/2014/main" id="{3B6C23A5-1B72-42F2-B92F-DC68B632F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083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Contact</a:t>
            </a:r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F0C65784-9410-409B-82EA-6584D4732C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9816" y="3296581"/>
            <a:ext cx="2608495" cy="5401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000"/>
            </a:lvl1pPr>
          </a:lstStyle>
          <a:p>
            <a:r>
              <a:rPr lang="en-GB" dirty="0"/>
              <a:t>givenname.familyname@giz.de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id="{85761457-A63B-46F2-99C5-E217A1E0A7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49816" y="2831016"/>
            <a:ext cx="2608495" cy="176276"/>
          </a:xfrm>
        </p:spPr>
        <p:txBody>
          <a:bodyPr/>
          <a:lstStyle>
            <a:lvl1pPr>
              <a:defRPr sz="10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CB52D947-0416-4964-B28D-129580E477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449816" y="3008487"/>
            <a:ext cx="2608495" cy="176276"/>
          </a:xfrm>
        </p:spPr>
        <p:txBody>
          <a:bodyPr/>
          <a:lstStyle>
            <a:lvl1pPr>
              <a:defRPr sz="10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35" name="Bildplatzhalter 6">
            <a:extLst>
              <a:ext uri="{FF2B5EF4-FFF2-40B4-BE49-F238E27FC236}">
                <a16:creationId xmlns:a16="http://schemas.microsoft.com/office/drawing/2014/main" id="{FC763A8F-9E6C-4EEB-90DC-0F65B80379C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449818" y="1499275"/>
            <a:ext cx="1016580" cy="1179178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algn="ctr">
              <a:defRPr lang="en-GB" sz="6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23" name="Textplatzhalter 16">
            <a:extLst>
              <a:ext uri="{FF2B5EF4-FFF2-40B4-BE49-F238E27FC236}">
                <a16:creationId xmlns:a16="http://schemas.microsoft.com/office/drawing/2014/main" id="{A3959264-4C48-474A-BB44-B8C103D1F20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3348457" y="3296581"/>
            <a:ext cx="2608495" cy="5401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000"/>
            </a:lvl1pPr>
          </a:lstStyle>
          <a:p>
            <a:r>
              <a:rPr lang="en-GB" dirty="0"/>
              <a:t>givenname.familyname@giz.de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24" name="Textplatzhalter 29">
            <a:extLst>
              <a:ext uri="{FF2B5EF4-FFF2-40B4-BE49-F238E27FC236}">
                <a16:creationId xmlns:a16="http://schemas.microsoft.com/office/drawing/2014/main" id="{37C5BE72-A50D-4E1F-A698-7239B19ED5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348457" y="2831016"/>
            <a:ext cx="2608495" cy="176276"/>
          </a:xfrm>
        </p:spPr>
        <p:txBody>
          <a:bodyPr/>
          <a:lstStyle>
            <a:lvl1pPr>
              <a:defRPr sz="10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25" name="Textplatzhalter 30">
            <a:extLst>
              <a:ext uri="{FF2B5EF4-FFF2-40B4-BE49-F238E27FC236}">
                <a16:creationId xmlns:a16="http://schemas.microsoft.com/office/drawing/2014/main" id="{BBC5F177-59CC-4E2C-8920-EF6014FA21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348457" y="3008487"/>
            <a:ext cx="2608495" cy="176276"/>
          </a:xfrm>
        </p:spPr>
        <p:txBody>
          <a:bodyPr/>
          <a:lstStyle>
            <a:lvl1pPr>
              <a:defRPr sz="10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36" name="Bildplatzhalter 6">
            <a:extLst>
              <a:ext uri="{FF2B5EF4-FFF2-40B4-BE49-F238E27FC236}">
                <a16:creationId xmlns:a16="http://schemas.microsoft.com/office/drawing/2014/main" id="{BB2B85DB-7C09-47DD-8B78-3BE26DF1732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3348459" y="1499275"/>
            <a:ext cx="1016580" cy="1179178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600" dirty="0">
                <a:solidFill>
                  <a:schemeClr val="tx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Photo</a:t>
            </a:r>
          </a:p>
        </p:txBody>
      </p:sp>
      <p:sp>
        <p:nvSpPr>
          <p:cNvPr id="37" name="Textplatzhalter 16">
            <a:extLst>
              <a:ext uri="{FF2B5EF4-FFF2-40B4-BE49-F238E27FC236}">
                <a16:creationId xmlns:a16="http://schemas.microsoft.com/office/drawing/2014/main" id="{C376165A-CE76-4372-91C7-F6C54DEAFEF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6247098" y="3296581"/>
            <a:ext cx="2608495" cy="5401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000"/>
            </a:lvl1pPr>
          </a:lstStyle>
          <a:p>
            <a:r>
              <a:rPr lang="en-GB" dirty="0"/>
              <a:t>givenname.familyname@giz.de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38" name="Textplatzhalter 29">
            <a:extLst>
              <a:ext uri="{FF2B5EF4-FFF2-40B4-BE49-F238E27FC236}">
                <a16:creationId xmlns:a16="http://schemas.microsoft.com/office/drawing/2014/main" id="{12DC0B08-9C2F-4A20-8D25-AB673DE13D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6247098" y="2831016"/>
            <a:ext cx="2608495" cy="176276"/>
          </a:xfrm>
        </p:spPr>
        <p:txBody>
          <a:bodyPr/>
          <a:lstStyle>
            <a:lvl1pPr>
              <a:defRPr sz="10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39" name="Textplatzhalter 30">
            <a:extLst>
              <a:ext uri="{FF2B5EF4-FFF2-40B4-BE49-F238E27FC236}">
                <a16:creationId xmlns:a16="http://schemas.microsoft.com/office/drawing/2014/main" id="{7DB1B252-5879-4206-BDF8-0A22178C042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6247098" y="3008487"/>
            <a:ext cx="2608495" cy="176276"/>
          </a:xfrm>
        </p:spPr>
        <p:txBody>
          <a:bodyPr/>
          <a:lstStyle>
            <a:lvl1pPr>
              <a:defRPr sz="10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40" name="Bildplatzhalter 6">
            <a:extLst>
              <a:ext uri="{FF2B5EF4-FFF2-40B4-BE49-F238E27FC236}">
                <a16:creationId xmlns:a16="http://schemas.microsoft.com/office/drawing/2014/main" id="{DD64FA03-A54F-412F-96FC-EE4E88E5DD5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 bwMode="gray">
          <a:xfrm>
            <a:off x="6247100" y="1499275"/>
            <a:ext cx="1016580" cy="1179178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algn="ctr">
              <a:defRPr lang="en-GB" sz="6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1D138DF-0689-42A1-BBDF-4599B8C4F19A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fld id="{125C8165-0122-43E4-864E-8B43F3A7749A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48531D5-774B-43B2-BF9F-942049A2E30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567733F-77B6-4DB6-99E1-00F2DD5496BA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015069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718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headline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E92EAB6-E800-4824-9AA6-CF3265D2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B9410-0BD8-4C45-B886-BDF010EBA26A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C747616-D15A-4B76-A750-E3C2CAEDF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01D67F9-3FD2-4133-A359-8B5B09878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35911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16B152-C723-4A5A-B297-A295FE85C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37" b="2296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5938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718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F0E6115A-0138-4831-8CBC-F3B86D4660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9"/>
            <a:ext cx="7172684" cy="3495469"/>
          </a:xfrm>
        </p:spPr>
        <p:txBody>
          <a:bodyPr/>
          <a:lstStyle>
            <a:lvl1pPr marL="228600" indent="-228600">
              <a:spcBef>
                <a:spcPts val="1800"/>
              </a:spcBef>
              <a:buFont typeface="+mj-lt"/>
              <a:buAutoNum type="arabicPeriod"/>
              <a:defRPr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452EF93-E523-4879-A016-E498F54384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153431B-7D6D-4B55-A0DF-4377721478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altLang="zh-CN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190EEF8-EC05-4B47-999A-57A36EBAB7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66190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23135" y="123825"/>
            <a:ext cx="8893865" cy="4476494"/>
          </a:xfrm>
          <a:noFill/>
        </p:spPr>
        <p:txBody>
          <a:bodyPr tIns="720000" rIns="0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.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 userDrawn="1"/>
        </p:nvCxnSpPr>
        <p:spPr bwMode="gray">
          <a:xfrm>
            <a:off x="4572000" y="933450"/>
            <a:ext cx="0" cy="6858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 userDrawn="1"/>
        </p:nvSpPr>
        <p:spPr bwMode="gray">
          <a:xfrm rot="5400000">
            <a:off x="-166847" y="421640"/>
            <a:ext cx="211456" cy="4572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23135" y="1570255"/>
            <a:ext cx="8893865" cy="3030064"/>
          </a:xfrm>
          <a:prstGeom prst="rect">
            <a:avLst/>
          </a:prstGeom>
          <a:blipFill dpi="0" rotWithShape="1">
            <a:blip r:embed="rId2">
              <a:alphaModFix amt="80000"/>
            </a:blip>
            <a:srcRect/>
            <a:stretch>
              <a:fillRect l="-10" r="-10"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Section start slide</a:t>
            </a:r>
            <a:br>
              <a:rPr lang="en-GB" dirty="0"/>
            </a:br>
            <a:r>
              <a:rPr lang="en-GB" dirty="0"/>
              <a:t>with background photo (interchangeable)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7497022" y="1475105"/>
            <a:ext cx="1246909" cy="860367"/>
          </a:xfrm>
          <a:prstGeom prst="rect">
            <a:avLst/>
          </a:prstGeom>
        </p:spPr>
      </p:pic>
      <p:sp>
        <p:nvSpPr>
          <p:cNvPr id="28" name="Subline">
            <a:extLst>
              <a:ext uri="{FF2B5EF4-FFF2-40B4-BE49-F238E27FC236}">
                <a16:creationId xmlns:a16="http://schemas.microsoft.com/office/drawing/2014/main" id="{6699B1E5-C447-4674-92BB-C2A1F3ADCF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99848" y="3704147"/>
            <a:ext cx="7970837" cy="219291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</p:txBody>
      </p:sp>
      <p:sp>
        <p:nvSpPr>
          <p:cNvPr id="29" name="1.">
            <a:extLst>
              <a:ext uri="{FF2B5EF4-FFF2-40B4-BE49-F238E27FC236}">
                <a16:creationId xmlns:a16="http://schemas.microsoft.com/office/drawing/2014/main" id="{DF731E94-BC4E-4147-8280-79F13CCEF08B}"/>
              </a:ext>
            </a:extLst>
          </p:cNvPr>
          <p:cNvSpPr/>
          <p:nvPr userDrawn="1"/>
        </p:nvSpPr>
        <p:spPr bwMode="gray">
          <a:xfrm>
            <a:off x="4092742" y="128165"/>
            <a:ext cx="147637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30" name="2.">
            <a:extLst>
              <a:ext uri="{FF2B5EF4-FFF2-40B4-BE49-F238E27FC236}">
                <a16:creationId xmlns:a16="http://schemas.microsoft.com/office/drawing/2014/main" id="{6B919EA4-50E9-46C9-AC5A-76AC20E25106}"/>
              </a:ext>
            </a:extLst>
          </p:cNvPr>
          <p:cNvSpPr/>
          <p:nvPr userDrawn="1"/>
        </p:nvSpPr>
        <p:spPr bwMode="gray">
          <a:xfrm>
            <a:off x="5501862" y="128165"/>
            <a:ext cx="147637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31" name="3.">
            <a:extLst>
              <a:ext uri="{FF2B5EF4-FFF2-40B4-BE49-F238E27FC236}">
                <a16:creationId xmlns:a16="http://schemas.microsoft.com/office/drawing/2014/main" id="{36FCB48E-A225-433E-9552-1EC05D2E90CB}"/>
              </a:ext>
            </a:extLst>
          </p:cNvPr>
          <p:cNvSpPr/>
          <p:nvPr userDrawn="1"/>
        </p:nvSpPr>
        <p:spPr bwMode="gray">
          <a:xfrm>
            <a:off x="7261861" y="128165"/>
            <a:ext cx="186319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32" name="how">
            <a:extLst>
              <a:ext uri="{FF2B5EF4-FFF2-40B4-BE49-F238E27FC236}">
                <a16:creationId xmlns:a16="http://schemas.microsoft.com/office/drawing/2014/main" id="{308DC210-80AE-4E96-8C9E-08E1D0F3C4B1}"/>
              </a:ext>
            </a:extLst>
          </p:cNvPr>
          <p:cNvSpPr txBox="1"/>
          <p:nvPr userDrawn="1"/>
        </p:nvSpPr>
        <p:spPr bwMode="gray">
          <a:xfrm>
            <a:off x="-2857397" y="177800"/>
            <a:ext cx="2796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CA10962-7562-45EF-9BCC-CF8E4A8ECDD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E9F81AD-9A76-43DA-9784-36EF272ECCE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EDF0250-D30F-4BC8-BDE1-DB1BD325237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98F0E3FB-E27A-4457-B526-B2D2906906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3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AFC53F5D-C099-4AB8-BEA0-0C0599C54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418" r="36621"/>
          <a:stretch/>
        </p:blipFill>
        <p:spPr>
          <a:xfrm>
            <a:off x="7497546" y="772118"/>
            <a:ext cx="387893" cy="590931"/>
          </a:xfrm>
          <a:prstGeom prst="rect">
            <a:avLst/>
          </a:prstGeom>
        </p:spPr>
      </p:pic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71BF95A1-C507-454F-AD5B-C1AE17A76F07}"/>
              </a:ext>
            </a:extLst>
          </p:cNvPr>
          <p:cNvGrpSpPr/>
          <p:nvPr userDrawn="1"/>
        </p:nvGrpSpPr>
        <p:grpSpPr>
          <a:xfrm>
            <a:off x="5604594" y="776007"/>
            <a:ext cx="1588101" cy="650246"/>
            <a:chOff x="5604594" y="1459908"/>
            <a:chExt cx="1588101" cy="650246"/>
          </a:xfrm>
        </p:grpSpPr>
        <p:pic>
          <p:nvPicPr>
            <p:cNvPr id="34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355A07BF-0F32-412A-AAD2-48911D07B2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B2564D52-B4AC-4D61-B46E-BE3CE7851C95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6" name="Rechteck">
            <a:extLst>
              <a:ext uri="{FF2B5EF4-FFF2-40B4-BE49-F238E27FC236}">
                <a16:creationId xmlns:a16="http://schemas.microsoft.com/office/drawing/2014/main" id="{9A38222B-6179-4D47-87DD-F77D00C82A5F}"/>
              </a:ext>
            </a:extLst>
          </p:cNvPr>
          <p:cNvSpPr/>
          <p:nvPr userDrawn="1"/>
        </p:nvSpPr>
        <p:spPr bwMode="gray">
          <a:xfrm>
            <a:off x="7530036" y="959758"/>
            <a:ext cx="334720" cy="33813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818847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35699" y="2052949"/>
            <a:ext cx="7472602" cy="380104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200"/>
              </a:spcBef>
              <a:defRPr sz="2600" b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Intermediate slide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4858B5A-3D9C-44AE-ADA7-B7DF2E935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BF1AD-6C0A-448D-A1B1-A5CBA2C81662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743612B-9303-4BD1-8570-21C327D0D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64C8BC3-F5EC-4CDC-BEF6-A683BD9DD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38352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23135" y="123825"/>
            <a:ext cx="8893865" cy="4476494"/>
          </a:xfrm>
          <a:noFill/>
        </p:spPr>
        <p:txBody>
          <a:bodyPr tIns="720000" rIns="0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.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 userDrawn="1"/>
        </p:nvCxnSpPr>
        <p:spPr bwMode="gray">
          <a:xfrm>
            <a:off x="4572000" y="933450"/>
            <a:ext cx="0" cy="6858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23135" y="1570255"/>
            <a:ext cx="8893865" cy="3030064"/>
          </a:xfrm>
          <a:prstGeom prst="rect">
            <a:avLst/>
          </a:prstGeom>
          <a:blipFill dpi="0" rotWithShape="1">
            <a:blip r:embed="rId2">
              <a:alphaModFix amt="80000"/>
            </a:blip>
            <a:srcRect/>
            <a:stretch>
              <a:fillRect l="-10" r="-10"/>
            </a:stretch>
          </a:blipFill>
        </p:spPr>
        <p:txBody>
          <a:bodyPr wrap="square" lIns="900000" bIns="684000" anchor="b">
            <a:noAutofit/>
          </a:bodyPr>
          <a:lstStyle>
            <a:lvl1pPr>
              <a:defRPr sz="26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Intermediate slide, photo</a:t>
            </a:r>
            <a:br>
              <a:rPr lang="en-GB" dirty="0"/>
            </a:br>
            <a:r>
              <a:rPr lang="en-GB" dirty="0"/>
              <a:t>(interchangeable)</a:t>
            </a:r>
          </a:p>
        </p:txBody>
      </p:sp>
      <p:sp>
        <p:nvSpPr>
          <p:cNvPr id="28" name="1.">
            <a:extLst>
              <a:ext uri="{FF2B5EF4-FFF2-40B4-BE49-F238E27FC236}">
                <a16:creationId xmlns:a16="http://schemas.microsoft.com/office/drawing/2014/main" id="{0BCFDBF6-0C4F-4BA9-84EB-ED3466065719}"/>
              </a:ext>
            </a:extLst>
          </p:cNvPr>
          <p:cNvSpPr/>
          <p:nvPr userDrawn="1"/>
        </p:nvSpPr>
        <p:spPr bwMode="gray">
          <a:xfrm>
            <a:off x="4092742" y="128165"/>
            <a:ext cx="147637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29" name="2.">
            <a:extLst>
              <a:ext uri="{FF2B5EF4-FFF2-40B4-BE49-F238E27FC236}">
                <a16:creationId xmlns:a16="http://schemas.microsoft.com/office/drawing/2014/main" id="{918BC469-7392-45B5-882F-1B971DBE17B2}"/>
              </a:ext>
            </a:extLst>
          </p:cNvPr>
          <p:cNvSpPr/>
          <p:nvPr userDrawn="1"/>
        </p:nvSpPr>
        <p:spPr bwMode="gray">
          <a:xfrm>
            <a:off x="5501862" y="128165"/>
            <a:ext cx="147637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30" name="3.">
            <a:extLst>
              <a:ext uri="{FF2B5EF4-FFF2-40B4-BE49-F238E27FC236}">
                <a16:creationId xmlns:a16="http://schemas.microsoft.com/office/drawing/2014/main" id="{431D4BE7-4DC0-4A8D-8A4E-899AB39C9BFA}"/>
              </a:ext>
            </a:extLst>
          </p:cNvPr>
          <p:cNvSpPr/>
          <p:nvPr userDrawn="1"/>
        </p:nvSpPr>
        <p:spPr bwMode="gray">
          <a:xfrm>
            <a:off x="7261861" y="128165"/>
            <a:ext cx="186319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31" name="how">
            <a:extLst>
              <a:ext uri="{FF2B5EF4-FFF2-40B4-BE49-F238E27FC236}">
                <a16:creationId xmlns:a16="http://schemas.microsoft.com/office/drawing/2014/main" id="{CFE17404-D559-410E-817A-BE37032A4EC8}"/>
              </a:ext>
            </a:extLst>
          </p:cNvPr>
          <p:cNvSpPr txBox="1"/>
          <p:nvPr userDrawn="1"/>
        </p:nvSpPr>
        <p:spPr bwMode="gray">
          <a:xfrm>
            <a:off x="-2857397" y="177800"/>
            <a:ext cx="2796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5D92098-BA3C-4707-8ABA-0C27A011DB6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0183E5C-1044-45C1-A242-0FE04DF09016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45C6D00-0E00-4289-836D-A87919E2F94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C45153B9-0A46-4ECF-876F-E46153C49C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9" name="Grafik 18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F90E96F9-8FB8-41D7-9257-7179FD053D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418" r="36621"/>
          <a:stretch/>
        </p:blipFill>
        <p:spPr>
          <a:xfrm>
            <a:off x="7497546" y="772118"/>
            <a:ext cx="387893" cy="590931"/>
          </a:xfrm>
          <a:prstGeom prst="rect">
            <a:avLst/>
          </a:prstGeom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67BCCCE2-341A-478B-A3EC-6046F8A5D497}"/>
              </a:ext>
            </a:extLst>
          </p:cNvPr>
          <p:cNvGrpSpPr/>
          <p:nvPr userDrawn="1"/>
        </p:nvGrpSpPr>
        <p:grpSpPr>
          <a:xfrm>
            <a:off x="5604594" y="776007"/>
            <a:ext cx="1588101" cy="650246"/>
            <a:chOff x="5604594" y="1459908"/>
            <a:chExt cx="1588101" cy="650246"/>
          </a:xfrm>
        </p:grpSpPr>
        <p:pic>
          <p:nvPicPr>
            <p:cNvPr id="32" name="Grafik 31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78A59224-4957-4C08-BE65-D8BD25A23E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D3A98BB7-764F-4350-BD71-C6758C885B37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4" name="Rechteck">
            <a:extLst>
              <a:ext uri="{FF2B5EF4-FFF2-40B4-BE49-F238E27FC236}">
                <a16:creationId xmlns:a16="http://schemas.microsoft.com/office/drawing/2014/main" id="{C2B577D0-C8DA-42B1-BF4C-EE3ACF0A05FC}"/>
              </a:ext>
            </a:extLst>
          </p:cNvPr>
          <p:cNvSpPr/>
          <p:nvPr userDrawn="1"/>
        </p:nvSpPr>
        <p:spPr bwMode="gray">
          <a:xfrm>
            <a:off x="7530036" y="959758"/>
            <a:ext cx="334720" cy="33813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797821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9"/>
            <a:ext cx="7172684" cy="349546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718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403C02B-EA48-4260-811D-43CCEC0F652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48D5F2-9305-410B-AA0E-970B7048FCA5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572318F-C167-4A9B-9214-245E7E1B67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5A6A7C1-5347-4031-950E-FE89F744C1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39757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slide with sub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726EAD89-A3DC-4500-9071-F28C7DB87E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64027"/>
            <a:ext cx="8567183" cy="27056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7BDDDF81-EBEA-4C88-AA55-681A5710CA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9263" y="581026"/>
            <a:ext cx="8567737" cy="376238"/>
          </a:xfrm>
        </p:spPr>
        <p:txBody>
          <a:bodyPr vert="horz" lIns="0" tIns="0" rIns="72000" bIns="0" rtlCol="0" anchor="t">
            <a:noAutofit/>
          </a:bodyPr>
          <a:lstStyle>
            <a:lvl1pPr>
              <a:defRPr lang="de-DE" sz="1400" b="0" cap="none" baseline="0" smtClean="0">
                <a:latin typeface="+mj-lt"/>
                <a:ea typeface="+mj-ea"/>
                <a:cs typeface="+mj-cs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r>
              <a:rPr lang="en-GB"/>
              <a:t>Click to add sub-line</a:t>
            </a:r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7" y="1020969"/>
            <a:ext cx="7172683" cy="349546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B548EA6-0BD4-4DE9-880C-9051257B828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165184F-80B4-48DD-B14F-CA1C671F4584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3E7CC3B-6035-4291-B04F-DE018A6C968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D360B5D-15C8-4DDF-99B9-68062FEA37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52358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9"/>
            <a:ext cx="4122182" cy="349546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083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888468" y="1020969"/>
            <a:ext cx="4122182" cy="349546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F4E7BC60-DC17-4952-AA54-E728E1C62BD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B2BF89E-0805-4B8F-8649-EC67450C7171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16123A0-A869-46F1-9E20-A4CCE7F665F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39EFEB5C-119E-416E-84F6-79F25273C8C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197896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284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with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8"/>
            <a:ext cx="4122182" cy="349546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718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12EA4DEB-4859-40BB-BA0A-9D4E262D701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BCDC62-6C4E-4CDF-8272-859CEE145715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FE8A212-1664-4A14-896F-DC3AE0C13F6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53C8D80-6BFD-4466-8E36-54C951F12D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32064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84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r">
            <a:extLst>
              <a:ext uri="{FF2B5EF4-FFF2-40B4-BE49-F238E27FC236}">
                <a16:creationId xmlns:a16="http://schemas.microsoft.com/office/drawing/2014/main" id="{49D9F131-2158-4CE8-878F-18E76BB55EA7}"/>
              </a:ext>
            </a:extLst>
          </p:cNvPr>
          <p:cNvSpPr/>
          <p:nvPr userDrawn="1"/>
        </p:nvSpPr>
        <p:spPr bwMode="gray">
          <a:xfrm>
            <a:off x="8167688" y="4600319"/>
            <a:ext cx="849312" cy="51896"/>
          </a:xfrm>
          <a:prstGeom prst="rect">
            <a:avLst/>
          </a:prstGeom>
          <a:solidFill>
            <a:srgbClr val="0688A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Fußzeile">
            <a:extLst>
              <a:ext uri="{FF2B5EF4-FFF2-40B4-BE49-F238E27FC236}">
                <a16:creationId xmlns:a16="http://schemas.microsoft.com/office/drawing/2014/main" id="{19B70EF4-7BC8-4A19-AF2F-964767328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1846523" y="4926383"/>
            <a:ext cx="5775978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 spc="38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altLang="zh-CN" dirty="0"/>
          </a:p>
        </p:txBody>
      </p:sp>
      <p:sp>
        <p:nvSpPr>
          <p:cNvPr id="10" name="Datum">
            <a:extLst>
              <a:ext uri="{FF2B5EF4-FFF2-40B4-BE49-F238E27FC236}">
                <a16:creationId xmlns:a16="http://schemas.microsoft.com/office/drawing/2014/main" id="{6ED51528-C082-4A1A-9A13-B0D2B18590A6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59417" y="4926383"/>
            <a:ext cx="533639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de-DE" sz="600" spc="38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B97ED6C-E320-4145-BB97-BABF6D121A8D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4CDA9225-2A86-4401-A66D-D1B6B89C60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449817" y="4926383"/>
            <a:ext cx="450850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lang="de-DE" sz="600" spc="38" baseline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4" name="Trennlinie 2">
            <a:extLst>
              <a:ext uri="{FF2B5EF4-FFF2-40B4-BE49-F238E27FC236}">
                <a16:creationId xmlns:a16="http://schemas.microsoft.com/office/drawing/2014/main" id="{BA7763BA-D29F-4859-88A9-E457D7D05001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708149" y="4931713"/>
            <a:ext cx="0" cy="77787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Trennline 1">
            <a:extLst>
              <a:ext uri="{FF2B5EF4-FFF2-40B4-BE49-F238E27FC236}">
                <a16:creationId xmlns:a16="http://schemas.microsoft.com/office/drawing/2014/main" id="{D7B3BF4D-6640-4657-BD72-5F4E0852873A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917820" y="4931714"/>
            <a:ext cx="0" cy="77787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"/>
          <p:cNvSpPr>
            <a:spLocks noGrp="1"/>
          </p:cNvSpPr>
          <p:nvPr>
            <p:ph type="body" idx="1"/>
          </p:nvPr>
        </p:nvSpPr>
        <p:spPr bwMode="gray">
          <a:xfrm>
            <a:off x="449818" y="1020969"/>
            <a:ext cx="7172684" cy="3495470"/>
          </a:xfrm>
          <a:prstGeom prst="rect">
            <a:avLst/>
          </a:prstGeom>
        </p:spPr>
        <p:txBody>
          <a:bodyPr vert="horz" lIns="0" tIns="0" rIns="72000" bIns="0" rtlCol="0">
            <a:noAutofit/>
          </a:bodyPr>
          <a:lstStyle/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288DB87F-225C-44F9-8B2F-85DB9A3E080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9817" y="240212"/>
            <a:ext cx="7172684" cy="540544"/>
          </a:xfrm>
          <a:prstGeom prst="rect">
            <a:avLst/>
          </a:prstGeom>
        </p:spPr>
        <p:txBody>
          <a:bodyPr vert="horz" lIns="0" tIns="0" rIns="72000" bIns="0" rtlCol="0" anchor="b">
            <a:noAutofit/>
          </a:bodyPr>
          <a:lstStyle/>
          <a:p>
            <a:r>
              <a:rPr lang="en-GB"/>
              <a:t>Click to edit headline</a:t>
            </a:r>
            <a:endParaRPr lang="en-GB" dirty="0"/>
          </a:p>
        </p:txBody>
      </p:sp>
      <p:pic>
        <p:nvPicPr>
          <p:cNvPr id="16" name="图形 15">
            <a:extLst>
              <a:ext uri="{FF2B5EF4-FFF2-40B4-BE49-F238E27FC236}">
                <a16:creationId xmlns:a16="http://schemas.microsoft.com/office/drawing/2014/main" id="{F6D27F2A-87B2-4DCF-9B25-767F19EF35C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167688" y="4652216"/>
            <a:ext cx="849312" cy="21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7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58" r:id="rId2"/>
    <p:sldLayoutId id="2147483822" r:id="rId3"/>
    <p:sldLayoutId id="2147483826" r:id="rId4"/>
    <p:sldLayoutId id="2147483825" r:id="rId5"/>
    <p:sldLayoutId id="2147483829" r:id="rId6"/>
    <p:sldLayoutId id="2147483838" r:id="rId7"/>
    <p:sldLayoutId id="2147483828" r:id="rId8"/>
    <p:sldLayoutId id="2147483830" r:id="rId9"/>
    <p:sldLayoutId id="2147483831" r:id="rId10"/>
    <p:sldLayoutId id="2147483835" r:id="rId11"/>
    <p:sldLayoutId id="2147483837" r:id="rId12"/>
    <p:sldLayoutId id="2147483839" r:id="rId13"/>
    <p:sldLayoutId id="2147483846" r:id="rId14"/>
    <p:sldLayoutId id="2147483841" r:id="rId15"/>
    <p:sldLayoutId id="2147483840" r:id="rId16"/>
  </p:sldLayoutIdLst>
  <p:transition>
    <p:fade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lang="de-DE" sz="12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lang="de-DE" sz="12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357188" indent="-176213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Symbol" panose="05050102010706020507" pitchFamily="18" charset="2"/>
        <a:buChar char="-"/>
        <a:defRPr lang="de-DE" sz="11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78" userDrawn="1">
          <p15:clr>
            <a:srgbClr val="F26B43"/>
          </p15:clr>
        </p15:guide>
        <p15:guide id="5" orient="horz" pos="3162" userDrawn="1">
          <p15:clr>
            <a:srgbClr val="F26B43"/>
          </p15:clr>
        </p15:guide>
        <p15:guide id="7" pos="5680" userDrawn="1">
          <p15:clr>
            <a:srgbClr val="F26B43"/>
          </p15:clr>
        </p15:guide>
        <p15:guide id="8" pos="7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CB02AA0-AD8E-4F76-92FD-CEAC731FAC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55" b="14758"/>
          <a:stretch/>
        </p:blipFill>
        <p:spPr>
          <a:xfrm>
            <a:off x="127000" y="266699"/>
            <a:ext cx="8890000" cy="2318999"/>
          </a:xfrm>
          <a:prstGeom prst="rect">
            <a:avLst/>
          </a:prstGeom>
        </p:spPr>
      </p:pic>
      <p:sp>
        <p:nvSpPr>
          <p:cNvPr id="13" name="标题 1">
            <a:extLst>
              <a:ext uri="{FF2B5EF4-FFF2-40B4-BE49-F238E27FC236}">
                <a16:creationId xmlns:a16="http://schemas.microsoft.com/office/drawing/2014/main" id="{06A06FD9-5FE9-44C7-B449-9599F613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37" y="1363896"/>
            <a:ext cx="4449763" cy="3030064"/>
          </a:xfrm>
        </p:spPr>
        <p:txBody>
          <a:bodyPr lIns="180000"/>
          <a:lstStyle/>
          <a:p>
            <a:r>
              <a:rPr lang="en-US" altLang="zh-CN" sz="1800" dirty="0"/>
              <a:t>Microsimulation Modelling and Assessment - </a:t>
            </a:r>
            <a:r>
              <a:rPr lang="en-US" altLang="zh-CN" sz="1800" dirty="0" err="1"/>
              <a:t>Yanxi</a:t>
            </a:r>
            <a:r>
              <a:rPr lang="en-US" altLang="zh-CN" sz="1800" dirty="0"/>
              <a:t> Jie to </a:t>
            </a:r>
            <a:r>
              <a:rPr lang="en-US" altLang="zh-CN" sz="1800" dirty="0" err="1"/>
              <a:t>Xishan</a:t>
            </a:r>
            <a:r>
              <a:rPr lang="en-US" altLang="zh-CN" sz="1800" dirty="0"/>
              <a:t> Jie</a:t>
            </a:r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C0D06554-711A-40A5-8B5F-9C0A6E542562}"/>
              </a:ext>
            </a:extLst>
          </p:cNvPr>
          <p:cNvSpPr txBox="1">
            <a:spLocks/>
          </p:cNvSpPr>
          <p:nvPr/>
        </p:nvSpPr>
        <p:spPr bwMode="gray">
          <a:xfrm>
            <a:off x="136526" y="3530856"/>
            <a:ext cx="4437856" cy="1067985"/>
          </a:xfrm>
          <a:prstGeom prst="rect">
            <a:avLst/>
          </a:prstGeom>
        </p:spPr>
        <p:txBody>
          <a:bodyPr vert="horz" wrap="square" lIns="180000" tIns="0" rIns="72000" bIns="0" rtlCol="0">
            <a:spAutoFit/>
          </a:bodyPr>
          <a:lstStyle>
            <a:lvl1pPr marL="0" indent="0" algn="l" defTabSz="685800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621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lang="de-DE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00" b="1" dirty="0"/>
              <a:t>Jilin Yanji Low-Carbon Climate-Resilient Healthy City Project</a:t>
            </a:r>
          </a:p>
          <a:p>
            <a:r>
              <a:rPr lang="en-US" altLang="zh-CN" sz="1000" b="1" dirty="0"/>
              <a:t>20 August, 2021</a:t>
            </a:r>
          </a:p>
          <a:p>
            <a:r>
              <a:rPr lang="en-US" altLang="zh-CN" sz="800" dirty="0"/>
              <a:t>Consulting services for Low-Carbon City Action Plan Preparation; Traffic Impact Assessment, Modeling and Evaluation; Parking Management Study; BRT Operation Capacity Development; BRT Network Planning; and Pedestrian and Bicycle and Universal Design Master planning (CS4)</a:t>
            </a: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F0979049-D6ED-459F-AADC-FF59C6B50BBE}"/>
              </a:ext>
            </a:extLst>
          </p:cNvPr>
          <p:cNvSpPr txBox="1">
            <a:spLocks/>
          </p:cNvSpPr>
          <p:nvPr/>
        </p:nvSpPr>
        <p:spPr bwMode="gray">
          <a:xfrm>
            <a:off x="4576763" y="1363896"/>
            <a:ext cx="4449763" cy="2865508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stretch>
              <a:fillRect l="-10" r="-10"/>
            </a:stretch>
          </a:blipFill>
        </p:spPr>
        <p:txBody>
          <a:bodyPr vert="horz" wrap="square" lIns="180000" tIns="0" rIns="72000" bIns="103680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800" dirty="0"/>
              <a:t>延西街</a:t>
            </a:r>
            <a:r>
              <a:rPr lang="en-US" altLang="zh-CN" sz="1800" dirty="0"/>
              <a:t>-</a:t>
            </a:r>
            <a:r>
              <a:rPr lang="zh-CN" altLang="en-US" sz="1800" dirty="0"/>
              <a:t>西山街路段微观仿真与评价</a:t>
            </a:r>
          </a:p>
        </p:txBody>
      </p:sp>
      <p:sp>
        <p:nvSpPr>
          <p:cNvPr id="16" name="文本占位符 2">
            <a:extLst>
              <a:ext uri="{FF2B5EF4-FFF2-40B4-BE49-F238E27FC236}">
                <a16:creationId xmlns:a16="http://schemas.microsoft.com/office/drawing/2014/main" id="{D6A06E75-B7B4-4DE3-8AA4-8B917B8E60C5}"/>
              </a:ext>
            </a:extLst>
          </p:cNvPr>
          <p:cNvSpPr txBox="1">
            <a:spLocks/>
          </p:cNvSpPr>
          <p:nvPr/>
        </p:nvSpPr>
        <p:spPr bwMode="gray">
          <a:xfrm>
            <a:off x="4574381" y="3530856"/>
            <a:ext cx="4442619" cy="834074"/>
          </a:xfrm>
          <a:prstGeom prst="rect">
            <a:avLst/>
          </a:prstGeom>
        </p:spPr>
        <p:txBody>
          <a:bodyPr vert="horz" wrap="square" lIns="180000" tIns="0" rIns="72000" bIns="0" rtlCol="0">
            <a:spAutoFit/>
          </a:bodyPr>
          <a:lstStyle>
            <a:lvl1pPr marL="0" indent="0" algn="l" defTabSz="685800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621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lang="de-DE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00" b="1" dirty="0"/>
              <a:t>亚行贷款吉林延吉低碳气候适应型健康城市项目</a:t>
            </a:r>
            <a:endParaRPr lang="en-US" altLang="zh-CN" sz="1000" b="1" dirty="0"/>
          </a:p>
          <a:p>
            <a:r>
              <a:rPr lang="en-US" altLang="zh-CN" sz="1000" b="1" dirty="0"/>
              <a:t>2021</a:t>
            </a:r>
            <a:r>
              <a:rPr lang="zh-CN" altLang="en-US" sz="1000" b="1" dirty="0"/>
              <a:t>年</a:t>
            </a:r>
            <a:r>
              <a:rPr lang="en-US" altLang="zh-CN" sz="1000" b="1" dirty="0"/>
              <a:t>8</a:t>
            </a:r>
            <a:r>
              <a:rPr lang="zh-CN" altLang="en-US" sz="1000" b="1" dirty="0"/>
              <a:t>月</a:t>
            </a:r>
            <a:r>
              <a:rPr lang="en-US" altLang="zh-CN" sz="1000" b="1" dirty="0"/>
              <a:t>20</a:t>
            </a:r>
            <a:r>
              <a:rPr lang="zh-CN" altLang="en-US" sz="1000" b="1" dirty="0"/>
              <a:t>日</a:t>
            </a:r>
            <a:endParaRPr lang="en-US" altLang="zh-CN" sz="1000" b="1" dirty="0"/>
          </a:p>
          <a:p>
            <a:r>
              <a:rPr lang="zh-CN" altLang="en-US" sz="800" dirty="0"/>
              <a:t>机构能力建设</a:t>
            </a:r>
            <a:r>
              <a:rPr lang="en-US" altLang="zh-CN" sz="800" dirty="0"/>
              <a:t>CS4——</a:t>
            </a:r>
            <a:r>
              <a:rPr lang="zh-CN" altLang="en-US" sz="800" dirty="0"/>
              <a:t>低碳城市行动计划、交通影响评估、停车管理研究、</a:t>
            </a:r>
            <a:r>
              <a:rPr lang="en-US" altLang="zh-CN" sz="800" dirty="0"/>
              <a:t>BRT</a:t>
            </a:r>
            <a:r>
              <a:rPr lang="zh-CN" altLang="en-US" sz="800" dirty="0"/>
              <a:t>运营能力建设、</a:t>
            </a:r>
            <a:r>
              <a:rPr lang="en-US" altLang="zh-CN" sz="800" dirty="0"/>
              <a:t>BRT</a:t>
            </a:r>
            <a:r>
              <a:rPr lang="zh-CN" altLang="en-US" sz="800" dirty="0"/>
              <a:t>线网规划、慢行交通总体规划设计咨询服务</a:t>
            </a:r>
            <a:endParaRPr lang="en-US" altLang="zh-CN" sz="800" dirty="0"/>
          </a:p>
        </p:txBody>
      </p:sp>
    </p:spTree>
    <p:extLst>
      <p:ext uri="{BB962C8B-B14F-4D97-AF65-F5344CB8AC3E}">
        <p14:creationId xmlns:p14="http://schemas.microsoft.com/office/powerpoint/2010/main" val="256234206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组合 60">
            <a:extLst>
              <a:ext uri="{FF2B5EF4-FFF2-40B4-BE49-F238E27FC236}">
                <a16:creationId xmlns:a16="http://schemas.microsoft.com/office/drawing/2014/main" id="{67BC1398-2B71-4A01-8B23-6804B9221924}"/>
              </a:ext>
            </a:extLst>
          </p:cNvPr>
          <p:cNvGrpSpPr/>
          <p:nvPr/>
        </p:nvGrpSpPr>
        <p:grpSpPr>
          <a:xfrm>
            <a:off x="122238" y="1267180"/>
            <a:ext cx="8847138" cy="2243513"/>
            <a:chOff x="122238" y="1248048"/>
            <a:chExt cx="8847138" cy="2243513"/>
          </a:xfrm>
        </p:grpSpPr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DEA2649E-0BED-41F6-82DD-AB032C3E7630}"/>
                </a:ext>
              </a:extLst>
            </p:cNvPr>
            <p:cNvGrpSpPr/>
            <p:nvPr/>
          </p:nvGrpSpPr>
          <p:grpSpPr>
            <a:xfrm>
              <a:off x="122238" y="1248048"/>
              <a:ext cx="8842375" cy="2243513"/>
              <a:chOff x="122238" y="881923"/>
              <a:chExt cx="8842375" cy="2243513"/>
            </a:xfrm>
          </p:grpSpPr>
          <p:pic>
            <p:nvPicPr>
              <p:cNvPr id="66" name="图片 65">
                <a:extLst>
                  <a:ext uri="{FF2B5EF4-FFF2-40B4-BE49-F238E27FC236}">
                    <a16:creationId xmlns:a16="http://schemas.microsoft.com/office/drawing/2014/main" id="{A6209A42-60F2-4FDC-9B68-D91CA37823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grayscl/>
              </a:blip>
              <a:srcRect b="804"/>
              <a:stretch/>
            </p:blipFill>
            <p:spPr>
              <a:xfrm>
                <a:off x="122238" y="884801"/>
                <a:ext cx="6121808" cy="2240635"/>
              </a:xfrm>
              <a:prstGeom prst="rect">
                <a:avLst/>
              </a:prstGeom>
            </p:spPr>
          </p:pic>
          <p:pic>
            <p:nvPicPr>
              <p:cNvPr id="67" name="图片 66">
                <a:extLst>
                  <a:ext uri="{FF2B5EF4-FFF2-40B4-BE49-F238E27FC236}">
                    <a16:creationId xmlns:a16="http://schemas.microsoft.com/office/drawing/2014/main" id="{ED171857-99A6-4709-9C2E-96F9433A95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grayscl/>
              </a:blip>
              <a:srcRect t="1364"/>
              <a:stretch/>
            </p:blipFill>
            <p:spPr>
              <a:xfrm>
                <a:off x="6156450" y="881923"/>
                <a:ext cx="2808163" cy="2243513"/>
              </a:xfrm>
              <a:prstGeom prst="rect">
                <a:avLst/>
              </a:prstGeom>
            </p:spPr>
          </p:pic>
        </p:grp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AE836863-BDD2-4EC8-B26F-1B40E5284480}"/>
                </a:ext>
              </a:extLst>
            </p:cNvPr>
            <p:cNvSpPr/>
            <p:nvPr/>
          </p:nvSpPr>
          <p:spPr>
            <a:xfrm>
              <a:off x="142875" y="2289175"/>
              <a:ext cx="1749425" cy="95250"/>
            </a:xfrm>
            <a:custGeom>
              <a:avLst/>
              <a:gdLst>
                <a:gd name="connsiteX0" fmla="*/ 6350 w 1749425"/>
                <a:gd name="connsiteY0" fmla="*/ 0 h 95250"/>
                <a:gd name="connsiteX1" fmla="*/ 1543050 w 1749425"/>
                <a:gd name="connsiteY1" fmla="*/ 9525 h 95250"/>
                <a:gd name="connsiteX2" fmla="*/ 1704975 w 1749425"/>
                <a:gd name="connsiteY2" fmla="*/ 9525 h 95250"/>
                <a:gd name="connsiteX3" fmla="*/ 1749425 w 1749425"/>
                <a:gd name="connsiteY3" fmla="*/ 57150 h 95250"/>
                <a:gd name="connsiteX4" fmla="*/ 1704975 w 1749425"/>
                <a:gd name="connsiteY4" fmla="*/ 85725 h 95250"/>
                <a:gd name="connsiteX5" fmla="*/ 1606550 w 1749425"/>
                <a:gd name="connsiteY5" fmla="*/ 92075 h 95250"/>
                <a:gd name="connsiteX6" fmla="*/ 0 w 1749425"/>
                <a:gd name="connsiteY6" fmla="*/ 95250 h 95250"/>
                <a:gd name="connsiteX0" fmla="*/ 6350 w 1749425"/>
                <a:gd name="connsiteY0" fmla="*/ 0 h 95250"/>
                <a:gd name="connsiteX1" fmla="*/ 1543050 w 1749425"/>
                <a:gd name="connsiteY1" fmla="*/ 9525 h 95250"/>
                <a:gd name="connsiteX2" fmla="*/ 1704975 w 1749425"/>
                <a:gd name="connsiteY2" fmla="*/ 9525 h 95250"/>
                <a:gd name="connsiteX3" fmla="*/ 1749425 w 1749425"/>
                <a:gd name="connsiteY3" fmla="*/ 57150 h 95250"/>
                <a:gd name="connsiteX4" fmla="*/ 1704975 w 1749425"/>
                <a:gd name="connsiteY4" fmla="*/ 85725 h 95250"/>
                <a:gd name="connsiteX5" fmla="*/ 1547019 w 1749425"/>
                <a:gd name="connsiteY5" fmla="*/ 92075 h 95250"/>
                <a:gd name="connsiteX6" fmla="*/ 0 w 1749425"/>
                <a:gd name="connsiteY6" fmla="*/ 95250 h 95250"/>
                <a:gd name="connsiteX0" fmla="*/ 6350 w 1749425"/>
                <a:gd name="connsiteY0" fmla="*/ 0 h 95250"/>
                <a:gd name="connsiteX1" fmla="*/ 1543050 w 1749425"/>
                <a:gd name="connsiteY1" fmla="*/ 9525 h 95250"/>
                <a:gd name="connsiteX2" fmla="*/ 1704975 w 1749425"/>
                <a:gd name="connsiteY2" fmla="*/ 9525 h 95250"/>
                <a:gd name="connsiteX3" fmla="*/ 1749425 w 1749425"/>
                <a:gd name="connsiteY3" fmla="*/ 57150 h 95250"/>
                <a:gd name="connsiteX4" fmla="*/ 1704975 w 1749425"/>
                <a:gd name="connsiteY4" fmla="*/ 85725 h 95250"/>
                <a:gd name="connsiteX5" fmla="*/ 1547019 w 1749425"/>
                <a:gd name="connsiteY5" fmla="*/ 92075 h 95250"/>
                <a:gd name="connsiteX6" fmla="*/ 0 w 1749425"/>
                <a:gd name="connsiteY6" fmla="*/ 95250 h 95250"/>
                <a:gd name="connsiteX0" fmla="*/ 6350 w 1749425"/>
                <a:gd name="connsiteY0" fmla="*/ 0 h 95250"/>
                <a:gd name="connsiteX1" fmla="*/ 1543050 w 1749425"/>
                <a:gd name="connsiteY1" fmla="*/ 9525 h 95250"/>
                <a:gd name="connsiteX2" fmla="*/ 1704975 w 1749425"/>
                <a:gd name="connsiteY2" fmla="*/ 9525 h 95250"/>
                <a:gd name="connsiteX3" fmla="*/ 1749425 w 1749425"/>
                <a:gd name="connsiteY3" fmla="*/ 50006 h 95250"/>
                <a:gd name="connsiteX4" fmla="*/ 1704975 w 1749425"/>
                <a:gd name="connsiteY4" fmla="*/ 85725 h 95250"/>
                <a:gd name="connsiteX5" fmla="*/ 1547019 w 1749425"/>
                <a:gd name="connsiteY5" fmla="*/ 92075 h 95250"/>
                <a:gd name="connsiteX6" fmla="*/ 0 w 1749425"/>
                <a:gd name="connsiteY6" fmla="*/ 9525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9425" h="95250">
                  <a:moveTo>
                    <a:pt x="6350" y="0"/>
                  </a:moveTo>
                  <a:lnTo>
                    <a:pt x="1543050" y="9525"/>
                  </a:lnTo>
                  <a:cubicBezTo>
                    <a:pt x="1826154" y="11112"/>
                    <a:pt x="1670579" y="2778"/>
                    <a:pt x="1704975" y="9525"/>
                  </a:cubicBezTo>
                  <a:cubicBezTo>
                    <a:pt x="1739371" y="16272"/>
                    <a:pt x="1749425" y="37306"/>
                    <a:pt x="1749425" y="50006"/>
                  </a:cubicBezTo>
                  <a:cubicBezTo>
                    <a:pt x="1749425" y="62706"/>
                    <a:pt x="1738709" y="78714"/>
                    <a:pt x="1704975" y="85725"/>
                  </a:cubicBezTo>
                  <a:cubicBezTo>
                    <a:pt x="1671241" y="92736"/>
                    <a:pt x="1547019" y="92075"/>
                    <a:pt x="1547019" y="92075"/>
                  </a:cubicBezTo>
                  <a:lnTo>
                    <a:pt x="0" y="95250"/>
                  </a:ln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D4C77D87-68B7-4771-AD62-3057D7415B02}"/>
                </a:ext>
              </a:extLst>
            </p:cNvPr>
            <p:cNvSpPr/>
            <p:nvPr/>
          </p:nvSpPr>
          <p:spPr>
            <a:xfrm>
              <a:off x="2836053" y="2282822"/>
              <a:ext cx="3243189" cy="104901"/>
            </a:xfrm>
            <a:custGeom>
              <a:avLst/>
              <a:gdLst>
                <a:gd name="connsiteX0" fmla="*/ 143999 w 3398656"/>
                <a:gd name="connsiteY0" fmla="*/ 47625 h 107034"/>
                <a:gd name="connsiteX1" fmla="*/ 131299 w 3398656"/>
                <a:gd name="connsiteY1" fmla="*/ 101600 h 107034"/>
                <a:gd name="connsiteX2" fmla="*/ 1458449 w 3398656"/>
                <a:gd name="connsiteY2" fmla="*/ 101600 h 107034"/>
                <a:gd name="connsiteX3" fmla="*/ 1677524 w 3398656"/>
                <a:gd name="connsiteY3" fmla="*/ 104775 h 107034"/>
                <a:gd name="connsiteX4" fmla="*/ 2268074 w 3398656"/>
                <a:gd name="connsiteY4" fmla="*/ 63500 h 107034"/>
                <a:gd name="connsiteX5" fmla="*/ 2503024 w 3398656"/>
                <a:gd name="connsiteY5" fmla="*/ 60325 h 107034"/>
                <a:gd name="connsiteX6" fmla="*/ 3331699 w 3398656"/>
                <a:gd name="connsiteY6" fmla="*/ 66675 h 107034"/>
                <a:gd name="connsiteX7" fmla="*/ 3347574 w 3398656"/>
                <a:gd name="connsiteY7" fmla="*/ 47625 h 107034"/>
                <a:gd name="connsiteX8" fmla="*/ 3331699 w 3398656"/>
                <a:gd name="connsiteY8" fmla="*/ 9525 h 107034"/>
                <a:gd name="connsiteX9" fmla="*/ 2630024 w 3398656"/>
                <a:gd name="connsiteY9" fmla="*/ 0 h 107034"/>
                <a:gd name="connsiteX10" fmla="*/ 1836274 w 3398656"/>
                <a:gd name="connsiteY10" fmla="*/ 3175 h 107034"/>
                <a:gd name="connsiteX11" fmla="*/ 1623549 w 3398656"/>
                <a:gd name="connsiteY11" fmla="*/ 6350 h 107034"/>
                <a:gd name="connsiteX12" fmla="*/ 1201274 w 3398656"/>
                <a:gd name="connsiteY12" fmla="*/ 28575 h 107034"/>
                <a:gd name="connsiteX13" fmla="*/ 975849 w 3398656"/>
                <a:gd name="connsiteY13" fmla="*/ 47625 h 107034"/>
                <a:gd name="connsiteX14" fmla="*/ 143999 w 3398656"/>
                <a:gd name="connsiteY14" fmla="*/ 47625 h 107034"/>
                <a:gd name="connsiteX0" fmla="*/ 259415 w 3337860"/>
                <a:gd name="connsiteY0" fmla="*/ 47625 h 107034"/>
                <a:gd name="connsiteX1" fmla="*/ 70503 w 3337860"/>
                <a:gd name="connsiteY1" fmla="*/ 101600 h 107034"/>
                <a:gd name="connsiteX2" fmla="*/ 1397653 w 3337860"/>
                <a:gd name="connsiteY2" fmla="*/ 101600 h 107034"/>
                <a:gd name="connsiteX3" fmla="*/ 1616728 w 3337860"/>
                <a:gd name="connsiteY3" fmla="*/ 104775 h 107034"/>
                <a:gd name="connsiteX4" fmla="*/ 2207278 w 3337860"/>
                <a:gd name="connsiteY4" fmla="*/ 63500 h 107034"/>
                <a:gd name="connsiteX5" fmla="*/ 2442228 w 3337860"/>
                <a:gd name="connsiteY5" fmla="*/ 60325 h 107034"/>
                <a:gd name="connsiteX6" fmla="*/ 3270903 w 3337860"/>
                <a:gd name="connsiteY6" fmla="*/ 66675 h 107034"/>
                <a:gd name="connsiteX7" fmla="*/ 3286778 w 3337860"/>
                <a:gd name="connsiteY7" fmla="*/ 47625 h 107034"/>
                <a:gd name="connsiteX8" fmla="*/ 3270903 w 3337860"/>
                <a:gd name="connsiteY8" fmla="*/ 9525 h 107034"/>
                <a:gd name="connsiteX9" fmla="*/ 2569228 w 3337860"/>
                <a:gd name="connsiteY9" fmla="*/ 0 h 107034"/>
                <a:gd name="connsiteX10" fmla="*/ 1775478 w 3337860"/>
                <a:gd name="connsiteY10" fmla="*/ 3175 h 107034"/>
                <a:gd name="connsiteX11" fmla="*/ 1562753 w 3337860"/>
                <a:gd name="connsiteY11" fmla="*/ 6350 h 107034"/>
                <a:gd name="connsiteX12" fmla="*/ 1140478 w 3337860"/>
                <a:gd name="connsiteY12" fmla="*/ 28575 h 107034"/>
                <a:gd name="connsiteX13" fmla="*/ 915053 w 3337860"/>
                <a:gd name="connsiteY13" fmla="*/ 47625 h 107034"/>
                <a:gd name="connsiteX14" fmla="*/ 259415 w 3337860"/>
                <a:gd name="connsiteY14" fmla="*/ 47625 h 107034"/>
                <a:gd name="connsiteX0" fmla="*/ 265686 w 3344131"/>
                <a:gd name="connsiteY0" fmla="*/ 47625 h 107034"/>
                <a:gd name="connsiteX1" fmla="*/ 171230 w 3344131"/>
                <a:gd name="connsiteY1" fmla="*/ 50800 h 107034"/>
                <a:gd name="connsiteX2" fmla="*/ 76774 w 3344131"/>
                <a:gd name="connsiteY2" fmla="*/ 101600 h 107034"/>
                <a:gd name="connsiteX3" fmla="*/ 1403924 w 3344131"/>
                <a:gd name="connsiteY3" fmla="*/ 101600 h 107034"/>
                <a:gd name="connsiteX4" fmla="*/ 1622999 w 3344131"/>
                <a:gd name="connsiteY4" fmla="*/ 104775 h 107034"/>
                <a:gd name="connsiteX5" fmla="*/ 2213549 w 3344131"/>
                <a:gd name="connsiteY5" fmla="*/ 63500 h 107034"/>
                <a:gd name="connsiteX6" fmla="*/ 2448499 w 3344131"/>
                <a:gd name="connsiteY6" fmla="*/ 60325 h 107034"/>
                <a:gd name="connsiteX7" fmla="*/ 3277174 w 3344131"/>
                <a:gd name="connsiteY7" fmla="*/ 66675 h 107034"/>
                <a:gd name="connsiteX8" fmla="*/ 3293049 w 3344131"/>
                <a:gd name="connsiteY8" fmla="*/ 47625 h 107034"/>
                <a:gd name="connsiteX9" fmla="*/ 3277174 w 3344131"/>
                <a:gd name="connsiteY9" fmla="*/ 9525 h 107034"/>
                <a:gd name="connsiteX10" fmla="*/ 2575499 w 3344131"/>
                <a:gd name="connsiteY10" fmla="*/ 0 h 107034"/>
                <a:gd name="connsiteX11" fmla="*/ 1781749 w 3344131"/>
                <a:gd name="connsiteY11" fmla="*/ 3175 h 107034"/>
                <a:gd name="connsiteX12" fmla="*/ 1569024 w 3344131"/>
                <a:gd name="connsiteY12" fmla="*/ 6350 h 107034"/>
                <a:gd name="connsiteX13" fmla="*/ 1146749 w 3344131"/>
                <a:gd name="connsiteY13" fmla="*/ 28575 h 107034"/>
                <a:gd name="connsiteX14" fmla="*/ 921324 w 3344131"/>
                <a:gd name="connsiteY14" fmla="*/ 47625 h 107034"/>
                <a:gd name="connsiteX15" fmla="*/ 265686 w 3344131"/>
                <a:gd name="connsiteY15" fmla="*/ 47625 h 107034"/>
                <a:gd name="connsiteX0" fmla="*/ 298456 w 3376901"/>
                <a:gd name="connsiteY0" fmla="*/ 47625 h 107034"/>
                <a:gd name="connsiteX1" fmla="*/ 99225 w 3376901"/>
                <a:gd name="connsiteY1" fmla="*/ 60325 h 107034"/>
                <a:gd name="connsiteX2" fmla="*/ 109544 w 3376901"/>
                <a:gd name="connsiteY2" fmla="*/ 101600 h 107034"/>
                <a:gd name="connsiteX3" fmla="*/ 1436694 w 3376901"/>
                <a:gd name="connsiteY3" fmla="*/ 101600 h 107034"/>
                <a:gd name="connsiteX4" fmla="*/ 1655769 w 3376901"/>
                <a:gd name="connsiteY4" fmla="*/ 104775 h 107034"/>
                <a:gd name="connsiteX5" fmla="*/ 2246319 w 3376901"/>
                <a:gd name="connsiteY5" fmla="*/ 63500 h 107034"/>
                <a:gd name="connsiteX6" fmla="*/ 2481269 w 3376901"/>
                <a:gd name="connsiteY6" fmla="*/ 60325 h 107034"/>
                <a:gd name="connsiteX7" fmla="*/ 3309944 w 3376901"/>
                <a:gd name="connsiteY7" fmla="*/ 66675 h 107034"/>
                <a:gd name="connsiteX8" fmla="*/ 3325819 w 3376901"/>
                <a:gd name="connsiteY8" fmla="*/ 47625 h 107034"/>
                <a:gd name="connsiteX9" fmla="*/ 3309944 w 3376901"/>
                <a:gd name="connsiteY9" fmla="*/ 9525 h 107034"/>
                <a:gd name="connsiteX10" fmla="*/ 2608269 w 3376901"/>
                <a:gd name="connsiteY10" fmla="*/ 0 h 107034"/>
                <a:gd name="connsiteX11" fmla="*/ 1814519 w 3376901"/>
                <a:gd name="connsiteY11" fmla="*/ 3175 h 107034"/>
                <a:gd name="connsiteX12" fmla="*/ 1601794 w 3376901"/>
                <a:gd name="connsiteY12" fmla="*/ 6350 h 107034"/>
                <a:gd name="connsiteX13" fmla="*/ 1179519 w 3376901"/>
                <a:gd name="connsiteY13" fmla="*/ 28575 h 107034"/>
                <a:gd name="connsiteX14" fmla="*/ 954094 w 3376901"/>
                <a:gd name="connsiteY14" fmla="*/ 47625 h 107034"/>
                <a:gd name="connsiteX15" fmla="*/ 298456 w 3376901"/>
                <a:gd name="connsiteY15" fmla="*/ 47625 h 107034"/>
                <a:gd name="connsiteX0" fmla="*/ 304075 w 3382520"/>
                <a:gd name="connsiteY0" fmla="*/ 47625 h 107034"/>
                <a:gd name="connsiteX1" fmla="*/ 90557 w 3382520"/>
                <a:gd name="connsiteY1" fmla="*/ 67468 h 107034"/>
                <a:gd name="connsiteX2" fmla="*/ 115163 w 3382520"/>
                <a:gd name="connsiteY2" fmla="*/ 101600 h 107034"/>
                <a:gd name="connsiteX3" fmla="*/ 1442313 w 3382520"/>
                <a:gd name="connsiteY3" fmla="*/ 101600 h 107034"/>
                <a:gd name="connsiteX4" fmla="*/ 1661388 w 3382520"/>
                <a:gd name="connsiteY4" fmla="*/ 104775 h 107034"/>
                <a:gd name="connsiteX5" fmla="*/ 2251938 w 3382520"/>
                <a:gd name="connsiteY5" fmla="*/ 63500 h 107034"/>
                <a:gd name="connsiteX6" fmla="*/ 2486888 w 3382520"/>
                <a:gd name="connsiteY6" fmla="*/ 60325 h 107034"/>
                <a:gd name="connsiteX7" fmla="*/ 3315563 w 3382520"/>
                <a:gd name="connsiteY7" fmla="*/ 66675 h 107034"/>
                <a:gd name="connsiteX8" fmla="*/ 3331438 w 3382520"/>
                <a:gd name="connsiteY8" fmla="*/ 47625 h 107034"/>
                <a:gd name="connsiteX9" fmla="*/ 3315563 w 3382520"/>
                <a:gd name="connsiteY9" fmla="*/ 9525 h 107034"/>
                <a:gd name="connsiteX10" fmla="*/ 2613888 w 3382520"/>
                <a:gd name="connsiteY10" fmla="*/ 0 h 107034"/>
                <a:gd name="connsiteX11" fmla="*/ 1820138 w 3382520"/>
                <a:gd name="connsiteY11" fmla="*/ 3175 h 107034"/>
                <a:gd name="connsiteX12" fmla="*/ 1607413 w 3382520"/>
                <a:gd name="connsiteY12" fmla="*/ 6350 h 107034"/>
                <a:gd name="connsiteX13" fmla="*/ 1185138 w 3382520"/>
                <a:gd name="connsiteY13" fmla="*/ 28575 h 107034"/>
                <a:gd name="connsiteX14" fmla="*/ 959713 w 3382520"/>
                <a:gd name="connsiteY14" fmla="*/ 47625 h 107034"/>
                <a:gd name="connsiteX15" fmla="*/ 304075 w 3382520"/>
                <a:gd name="connsiteY15" fmla="*/ 47625 h 107034"/>
                <a:gd name="connsiteX0" fmla="*/ 144531 w 3382520"/>
                <a:gd name="connsiteY0" fmla="*/ 50006 h 107034"/>
                <a:gd name="connsiteX1" fmla="*/ 90557 w 3382520"/>
                <a:gd name="connsiteY1" fmla="*/ 67468 h 107034"/>
                <a:gd name="connsiteX2" fmla="*/ 115163 w 3382520"/>
                <a:gd name="connsiteY2" fmla="*/ 101600 h 107034"/>
                <a:gd name="connsiteX3" fmla="*/ 1442313 w 3382520"/>
                <a:gd name="connsiteY3" fmla="*/ 101600 h 107034"/>
                <a:gd name="connsiteX4" fmla="*/ 1661388 w 3382520"/>
                <a:gd name="connsiteY4" fmla="*/ 104775 h 107034"/>
                <a:gd name="connsiteX5" fmla="*/ 2251938 w 3382520"/>
                <a:gd name="connsiteY5" fmla="*/ 63500 h 107034"/>
                <a:gd name="connsiteX6" fmla="*/ 2486888 w 3382520"/>
                <a:gd name="connsiteY6" fmla="*/ 60325 h 107034"/>
                <a:gd name="connsiteX7" fmla="*/ 3315563 w 3382520"/>
                <a:gd name="connsiteY7" fmla="*/ 66675 h 107034"/>
                <a:gd name="connsiteX8" fmla="*/ 3331438 w 3382520"/>
                <a:gd name="connsiteY8" fmla="*/ 47625 h 107034"/>
                <a:gd name="connsiteX9" fmla="*/ 3315563 w 3382520"/>
                <a:gd name="connsiteY9" fmla="*/ 9525 h 107034"/>
                <a:gd name="connsiteX10" fmla="*/ 2613888 w 3382520"/>
                <a:gd name="connsiteY10" fmla="*/ 0 h 107034"/>
                <a:gd name="connsiteX11" fmla="*/ 1820138 w 3382520"/>
                <a:gd name="connsiteY11" fmla="*/ 3175 h 107034"/>
                <a:gd name="connsiteX12" fmla="*/ 1607413 w 3382520"/>
                <a:gd name="connsiteY12" fmla="*/ 6350 h 107034"/>
                <a:gd name="connsiteX13" fmla="*/ 1185138 w 3382520"/>
                <a:gd name="connsiteY13" fmla="*/ 28575 h 107034"/>
                <a:gd name="connsiteX14" fmla="*/ 959713 w 3382520"/>
                <a:gd name="connsiteY14" fmla="*/ 47625 h 107034"/>
                <a:gd name="connsiteX15" fmla="*/ 144531 w 3382520"/>
                <a:gd name="connsiteY15" fmla="*/ 50006 h 107034"/>
                <a:gd name="connsiteX0" fmla="*/ 105909 w 3343898"/>
                <a:gd name="connsiteY0" fmla="*/ 50006 h 106976"/>
                <a:gd name="connsiteX1" fmla="*/ 51935 w 3343898"/>
                <a:gd name="connsiteY1" fmla="*/ 67468 h 106976"/>
                <a:gd name="connsiteX2" fmla="*/ 140834 w 3343898"/>
                <a:gd name="connsiteY2" fmla="*/ 103981 h 106976"/>
                <a:gd name="connsiteX3" fmla="*/ 1403691 w 3343898"/>
                <a:gd name="connsiteY3" fmla="*/ 101600 h 106976"/>
                <a:gd name="connsiteX4" fmla="*/ 1622766 w 3343898"/>
                <a:gd name="connsiteY4" fmla="*/ 104775 h 106976"/>
                <a:gd name="connsiteX5" fmla="*/ 2213316 w 3343898"/>
                <a:gd name="connsiteY5" fmla="*/ 63500 h 106976"/>
                <a:gd name="connsiteX6" fmla="*/ 2448266 w 3343898"/>
                <a:gd name="connsiteY6" fmla="*/ 60325 h 106976"/>
                <a:gd name="connsiteX7" fmla="*/ 3276941 w 3343898"/>
                <a:gd name="connsiteY7" fmla="*/ 66675 h 106976"/>
                <a:gd name="connsiteX8" fmla="*/ 3292816 w 3343898"/>
                <a:gd name="connsiteY8" fmla="*/ 47625 h 106976"/>
                <a:gd name="connsiteX9" fmla="*/ 3276941 w 3343898"/>
                <a:gd name="connsiteY9" fmla="*/ 9525 h 106976"/>
                <a:gd name="connsiteX10" fmla="*/ 2575266 w 3343898"/>
                <a:gd name="connsiteY10" fmla="*/ 0 h 106976"/>
                <a:gd name="connsiteX11" fmla="*/ 1781516 w 3343898"/>
                <a:gd name="connsiteY11" fmla="*/ 3175 h 106976"/>
                <a:gd name="connsiteX12" fmla="*/ 1568791 w 3343898"/>
                <a:gd name="connsiteY12" fmla="*/ 6350 h 106976"/>
                <a:gd name="connsiteX13" fmla="*/ 1146516 w 3343898"/>
                <a:gd name="connsiteY13" fmla="*/ 28575 h 106976"/>
                <a:gd name="connsiteX14" fmla="*/ 921091 w 3343898"/>
                <a:gd name="connsiteY14" fmla="*/ 47625 h 106976"/>
                <a:gd name="connsiteX15" fmla="*/ 105909 w 3343898"/>
                <a:gd name="connsiteY15" fmla="*/ 50006 h 106976"/>
                <a:gd name="connsiteX0" fmla="*/ 105909 w 3343898"/>
                <a:gd name="connsiteY0" fmla="*/ 50006 h 106976"/>
                <a:gd name="connsiteX1" fmla="*/ 51935 w 3343898"/>
                <a:gd name="connsiteY1" fmla="*/ 67468 h 106976"/>
                <a:gd name="connsiteX2" fmla="*/ 140834 w 3343898"/>
                <a:gd name="connsiteY2" fmla="*/ 103981 h 106976"/>
                <a:gd name="connsiteX3" fmla="*/ 1403691 w 3343898"/>
                <a:gd name="connsiteY3" fmla="*/ 101600 h 106976"/>
                <a:gd name="connsiteX4" fmla="*/ 1622766 w 3343898"/>
                <a:gd name="connsiteY4" fmla="*/ 104775 h 106976"/>
                <a:gd name="connsiteX5" fmla="*/ 2213316 w 3343898"/>
                <a:gd name="connsiteY5" fmla="*/ 63500 h 106976"/>
                <a:gd name="connsiteX6" fmla="*/ 2448266 w 3343898"/>
                <a:gd name="connsiteY6" fmla="*/ 60325 h 106976"/>
                <a:gd name="connsiteX7" fmla="*/ 3276941 w 3343898"/>
                <a:gd name="connsiteY7" fmla="*/ 66675 h 106976"/>
                <a:gd name="connsiteX8" fmla="*/ 3292816 w 3343898"/>
                <a:gd name="connsiteY8" fmla="*/ 47625 h 106976"/>
                <a:gd name="connsiteX9" fmla="*/ 3276941 w 3343898"/>
                <a:gd name="connsiteY9" fmla="*/ 9525 h 106976"/>
                <a:gd name="connsiteX10" fmla="*/ 2575266 w 3343898"/>
                <a:gd name="connsiteY10" fmla="*/ 0 h 106976"/>
                <a:gd name="connsiteX11" fmla="*/ 1781516 w 3343898"/>
                <a:gd name="connsiteY11" fmla="*/ 3175 h 106976"/>
                <a:gd name="connsiteX12" fmla="*/ 1568791 w 3343898"/>
                <a:gd name="connsiteY12" fmla="*/ 6350 h 106976"/>
                <a:gd name="connsiteX13" fmla="*/ 1146516 w 3343898"/>
                <a:gd name="connsiteY13" fmla="*/ 28575 h 106976"/>
                <a:gd name="connsiteX14" fmla="*/ 921091 w 3343898"/>
                <a:gd name="connsiteY14" fmla="*/ 47625 h 106976"/>
                <a:gd name="connsiteX15" fmla="*/ 105909 w 3343898"/>
                <a:gd name="connsiteY15" fmla="*/ 50006 h 106976"/>
                <a:gd name="connsiteX0" fmla="*/ 154547 w 3392536"/>
                <a:gd name="connsiteY0" fmla="*/ 50006 h 106976"/>
                <a:gd name="connsiteX1" fmla="*/ 24373 w 3392536"/>
                <a:gd name="connsiteY1" fmla="*/ 67468 h 106976"/>
                <a:gd name="connsiteX2" fmla="*/ 189472 w 3392536"/>
                <a:gd name="connsiteY2" fmla="*/ 103981 h 106976"/>
                <a:gd name="connsiteX3" fmla="*/ 1452329 w 3392536"/>
                <a:gd name="connsiteY3" fmla="*/ 101600 h 106976"/>
                <a:gd name="connsiteX4" fmla="*/ 1671404 w 3392536"/>
                <a:gd name="connsiteY4" fmla="*/ 104775 h 106976"/>
                <a:gd name="connsiteX5" fmla="*/ 2261954 w 3392536"/>
                <a:gd name="connsiteY5" fmla="*/ 63500 h 106976"/>
                <a:gd name="connsiteX6" fmla="*/ 2496904 w 3392536"/>
                <a:gd name="connsiteY6" fmla="*/ 60325 h 106976"/>
                <a:gd name="connsiteX7" fmla="*/ 3325579 w 3392536"/>
                <a:gd name="connsiteY7" fmla="*/ 66675 h 106976"/>
                <a:gd name="connsiteX8" fmla="*/ 3341454 w 3392536"/>
                <a:gd name="connsiteY8" fmla="*/ 47625 h 106976"/>
                <a:gd name="connsiteX9" fmla="*/ 3325579 w 3392536"/>
                <a:gd name="connsiteY9" fmla="*/ 9525 h 106976"/>
                <a:gd name="connsiteX10" fmla="*/ 2623904 w 3392536"/>
                <a:gd name="connsiteY10" fmla="*/ 0 h 106976"/>
                <a:gd name="connsiteX11" fmla="*/ 1830154 w 3392536"/>
                <a:gd name="connsiteY11" fmla="*/ 3175 h 106976"/>
                <a:gd name="connsiteX12" fmla="*/ 1617429 w 3392536"/>
                <a:gd name="connsiteY12" fmla="*/ 6350 h 106976"/>
                <a:gd name="connsiteX13" fmla="*/ 1195154 w 3392536"/>
                <a:gd name="connsiteY13" fmla="*/ 28575 h 106976"/>
                <a:gd name="connsiteX14" fmla="*/ 969729 w 3392536"/>
                <a:gd name="connsiteY14" fmla="*/ 47625 h 106976"/>
                <a:gd name="connsiteX15" fmla="*/ 154547 w 3392536"/>
                <a:gd name="connsiteY15" fmla="*/ 50006 h 106976"/>
                <a:gd name="connsiteX0" fmla="*/ 176688 w 3414677"/>
                <a:gd name="connsiteY0" fmla="*/ 50006 h 106976"/>
                <a:gd name="connsiteX1" fmla="*/ 17939 w 3414677"/>
                <a:gd name="connsiteY1" fmla="*/ 72230 h 106976"/>
                <a:gd name="connsiteX2" fmla="*/ 211613 w 3414677"/>
                <a:gd name="connsiteY2" fmla="*/ 103981 h 106976"/>
                <a:gd name="connsiteX3" fmla="*/ 1474470 w 3414677"/>
                <a:gd name="connsiteY3" fmla="*/ 101600 h 106976"/>
                <a:gd name="connsiteX4" fmla="*/ 1693545 w 3414677"/>
                <a:gd name="connsiteY4" fmla="*/ 104775 h 106976"/>
                <a:gd name="connsiteX5" fmla="*/ 2284095 w 3414677"/>
                <a:gd name="connsiteY5" fmla="*/ 63500 h 106976"/>
                <a:gd name="connsiteX6" fmla="*/ 2519045 w 3414677"/>
                <a:gd name="connsiteY6" fmla="*/ 60325 h 106976"/>
                <a:gd name="connsiteX7" fmla="*/ 3347720 w 3414677"/>
                <a:gd name="connsiteY7" fmla="*/ 66675 h 106976"/>
                <a:gd name="connsiteX8" fmla="*/ 3363595 w 3414677"/>
                <a:gd name="connsiteY8" fmla="*/ 47625 h 106976"/>
                <a:gd name="connsiteX9" fmla="*/ 3347720 w 3414677"/>
                <a:gd name="connsiteY9" fmla="*/ 9525 h 106976"/>
                <a:gd name="connsiteX10" fmla="*/ 2646045 w 3414677"/>
                <a:gd name="connsiteY10" fmla="*/ 0 h 106976"/>
                <a:gd name="connsiteX11" fmla="*/ 1852295 w 3414677"/>
                <a:gd name="connsiteY11" fmla="*/ 3175 h 106976"/>
                <a:gd name="connsiteX12" fmla="*/ 1639570 w 3414677"/>
                <a:gd name="connsiteY12" fmla="*/ 6350 h 106976"/>
                <a:gd name="connsiteX13" fmla="*/ 1217295 w 3414677"/>
                <a:gd name="connsiteY13" fmla="*/ 28575 h 106976"/>
                <a:gd name="connsiteX14" fmla="*/ 991870 w 3414677"/>
                <a:gd name="connsiteY14" fmla="*/ 47625 h 106976"/>
                <a:gd name="connsiteX15" fmla="*/ 176688 w 3414677"/>
                <a:gd name="connsiteY15" fmla="*/ 50006 h 106976"/>
                <a:gd name="connsiteX0" fmla="*/ 231815 w 3403129"/>
                <a:gd name="connsiteY0" fmla="*/ 45244 h 106976"/>
                <a:gd name="connsiteX1" fmla="*/ 6391 w 3403129"/>
                <a:gd name="connsiteY1" fmla="*/ 72230 h 106976"/>
                <a:gd name="connsiteX2" fmla="*/ 200065 w 3403129"/>
                <a:gd name="connsiteY2" fmla="*/ 103981 h 106976"/>
                <a:gd name="connsiteX3" fmla="*/ 1462922 w 3403129"/>
                <a:gd name="connsiteY3" fmla="*/ 101600 h 106976"/>
                <a:gd name="connsiteX4" fmla="*/ 1681997 w 3403129"/>
                <a:gd name="connsiteY4" fmla="*/ 104775 h 106976"/>
                <a:gd name="connsiteX5" fmla="*/ 2272547 w 3403129"/>
                <a:gd name="connsiteY5" fmla="*/ 63500 h 106976"/>
                <a:gd name="connsiteX6" fmla="*/ 2507497 w 3403129"/>
                <a:gd name="connsiteY6" fmla="*/ 60325 h 106976"/>
                <a:gd name="connsiteX7" fmla="*/ 3336172 w 3403129"/>
                <a:gd name="connsiteY7" fmla="*/ 66675 h 106976"/>
                <a:gd name="connsiteX8" fmla="*/ 3352047 w 3403129"/>
                <a:gd name="connsiteY8" fmla="*/ 47625 h 106976"/>
                <a:gd name="connsiteX9" fmla="*/ 3336172 w 3403129"/>
                <a:gd name="connsiteY9" fmla="*/ 9525 h 106976"/>
                <a:gd name="connsiteX10" fmla="*/ 2634497 w 3403129"/>
                <a:gd name="connsiteY10" fmla="*/ 0 h 106976"/>
                <a:gd name="connsiteX11" fmla="*/ 1840747 w 3403129"/>
                <a:gd name="connsiteY11" fmla="*/ 3175 h 106976"/>
                <a:gd name="connsiteX12" fmla="*/ 1628022 w 3403129"/>
                <a:gd name="connsiteY12" fmla="*/ 6350 h 106976"/>
                <a:gd name="connsiteX13" fmla="*/ 1205747 w 3403129"/>
                <a:gd name="connsiteY13" fmla="*/ 28575 h 106976"/>
                <a:gd name="connsiteX14" fmla="*/ 980322 w 3403129"/>
                <a:gd name="connsiteY14" fmla="*/ 47625 h 106976"/>
                <a:gd name="connsiteX15" fmla="*/ 231815 w 3403129"/>
                <a:gd name="connsiteY15" fmla="*/ 45244 h 106976"/>
                <a:gd name="connsiteX0" fmla="*/ 164561 w 3335875"/>
                <a:gd name="connsiteY0" fmla="*/ 45244 h 106976"/>
                <a:gd name="connsiteX1" fmla="*/ 41530 w 3335875"/>
                <a:gd name="connsiteY1" fmla="*/ 62705 h 106976"/>
                <a:gd name="connsiteX2" fmla="*/ 132811 w 3335875"/>
                <a:gd name="connsiteY2" fmla="*/ 103981 h 106976"/>
                <a:gd name="connsiteX3" fmla="*/ 1395668 w 3335875"/>
                <a:gd name="connsiteY3" fmla="*/ 101600 h 106976"/>
                <a:gd name="connsiteX4" fmla="*/ 1614743 w 3335875"/>
                <a:gd name="connsiteY4" fmla="*/ 104775 h 106976"/>
                <a:gd name="connsiteX5" fmla="*/ 2205293 w 3335875"/>
                <a:gd name="connsiteY5" fmla="*/ 63500 h 106976"/>
                <a:gd name="connsiteX6" fmla="*/ 2440243 w 3335875"/>
                <a:gd name="connsiteY6" fmla="*/ 60325 h 106976"/>
                <a:gd name="connsiteX7" fmla="*/ 3268918 w 3335875"/>
                <a:gd name="connsiteY7" fmla="*/ 66675 h 106976"/>
                <a:gd name="connsiteX8" fmla="*/ 3284793 w 3335875"/>
                <a:gd name="connsiteY8" fmla="*/ 47625 h 106976"/>
                <a:gd name="connsiteX9" fmla="*/ 3268918 w 3335875"/>
                <a:gd name="connsiteY9" fmla="*/ 9525 h 106976"/>
                <a:gd name="connsiteX10" fmla="*/ 2567243 w 3335875"/>
                <a:gd name="connsiteY10" fmla="*/ 0 h 106976"/>
                <a:gd name="connsiteX11" fmla="*/ 1773493 w 3335875"/>
                <a:gd name="connsiteY11" fmla="*/ 3175 h 106976"/>
                <a:gd name="connsiteX12" fmla="*/ 1560768 w 3335875"/>
                <a:gd name="connsiteY12" fmla="*/ 6350 h 106976"/>
                <a:gd name="connsiteX13" fmla="*/ 1138493 w 3335875"/>
                <a:gd name="connsiteY13" fmla="*/ 28575 h 106976"/>
                <a:gd name="connsiteX14" fmla="*/ 913068 w 3335875"/>
                <a:gd name="connsiteY14" fmla="*/ 47625 h 106976"/>
                <a:gd name="connsiteX15" fmla="*/ 164561 w 3335875"/>
                <a:gd name="connsiteY15" fmla="*/ 45244 h 106976"/>
                <a:gd name="connsiteX0" fmla="*/ 167016 w 3338330"/>
                <a:gd name="connsiteY0" fmla="*/ 45244 h 106976"/>
                <a:gd name="connsiteX1" fmla="*/ 39222 w 3338330"/>
                <a:gd name="connsiteY1" fmla="*/ 55561 h 106976"/>
                <a:gd name="connsiteX2" fmla="*/ 135266 w 3338330"/>
                <a:gd name="connsiteY2" fmla="*/ 103981 h 106976"/>
                <a:gd name="connsiteX3" fmla="*/ 1398123 w 3338330"/>
                <a:gd name="connsiteY3" fmla="*/ 101600 h 106976"/>
                <a:gd name="connsiteX4" fmla="*/ 1617198 w 3338330"/>
                <a:gd name="connsiteY4" fmla="*/ 104775 h 106976"/>
                <a:gd name="connsiteX5" fmla="*/ 2207748 w 3338330"/>
                <a:gd name="connsiteY5" fmla="*/ 63500 h 106976"/>
                <a:gd name="connsiteX6" fmla="*/ 2442698 w 3338330"/>
                <a:gd name="connsiteY6" fmla="*/ 60325 h 106976"/>
                <a:gd name="connsiteX7" fmla="*/ 3271373 w 3338330"/>
                <a:gd name="connsiteY7" fmla="*/ 66675 h 106976"/>
                <a:gd name="connsiteX8" fmla="*/ 3287248 w 3338330"/>
                <a:gd name="connsiteY8" fmla="*/ 47625 h 106976"/>
                <a:gd name="connsiteX9" fmla="*/ 3271373 w 3338330"/>
                <a:gd name="connsiteY9" fmla="*/ 9525 h 106976"/>
                <a:gd name="connsiteX10" fmla="*/ 2569698 w 3338330"/>
                <a:gd name="connsiteY10" fmla="*/ 0 h 106976"/>
                <a:gd name="connsiteX11" fmla="*/ 1775948 w 3338330"/>
                <a:gd name="connsiteY11" fmla="*/ 3175 h 106976"/>
                <a:gd name="connsiteX12" fmla="*/ 1563223 w 3338330"/>
                <a:gd name="connsiteY12" fmla="*/ 6350 h 106976"/>
                <a:gd name="connsiteX13" fmla="*/ 1140948 w 3338330"/>
                <a:gd name="connsiteY13" fmla="*/ 28575 h 106976"/>
                <a:gd name="connsiteX14" fmla="*/ 915523 w 3338330"/>
                <a:gd name="connsiteY14" fmla="*/ 47625 h 106976"/>
                <a:gd name="connsiteX15" fmla="*/ 167016 w 3338330"/>
                <a:gd name="connsiteY15" fmla="*/ 45244 h 106976"/>
                <a:gd name="connsiteX0" fmla="*/ 179195 w 3350509"/>
                <a:gd name="connsiteY0" fmla="*/ 45244 h 106976"/>
                <a:gd name="connsiteX1" fmla="*/ 51401 w 3350509"/>
                <a:gd name="connsiteY1" fmla="*/ 55561 h 106976"/>
                <a:gd name="connsiteX2" fmla="*/ 147445 w 3350509"/>
                <a:gd name="connsiteY2" fmla="*/ 103981 h 106976"/>
                <a:gd name="connsiteX3" fmla="*/ 1410302 w 3350509"/>
                <a:gd name="connsiteY3" fmla="*/ 101600 h 106976"/>
                <a:gd name="connsiteX4" fmla="*/ 1629377 w 3350509"/>
                <a:gd name="connsiteY4" fmla="*/ 104775 h 106976"/>
                <a:gd name="connsiteX5" fmla="*/ 2219927 w 3350509"/>
                <a:gd name="connsiteY5" fmla="*/ 63500 h 106976"/>
                <a:gd name="connsiteX6" fmla="*/ 2454877 w 3350509"/>
                <a:gd name="connsiteY6" fmla="*/ 60325 h 106976"/>
                <a:gd name="connsiteX7" fmla="*/ 3283552 w 3350509"/>
                <a:gd name="connsiteY7" fmla="*/ 66675 h 106976"/>
                <a:gd name="connsiteX8" fmla="*/ 3299427 w 3350509"/>
                <a:gd name="connsiteY8" fmla="*/ 47625 h 106976"/>
                <a:gd name="connsiteX9" fmla="*/ 3283552 w 3350509"/>
                <a:gd name="connsiteY9" fmla="*/ 9525 h 106976"/>
                <a:gd name="connsiteX10" fmla="*/ 2581877 w 3350509"/>
                <a:gd name="connsiteY10" fmla="*/ 0 h 106976"/>
                <a:gd name="connsiteX11" fmla="*/ 1788127 w 3350509"/>
                <a:gd name="connsiteY11" fmla="*/ 3175 h 106976"/>
                <a:gd name="connsiteX12" fmla="*/ 1575402 w 3350509"/>
                <a:gd name="connsiteY12" fmla="*/ 6350 h 106976"/>
                <a:gd name="connsiteX13" fmla="*/ 1153127 w 3350509"/>
                <a:gd name="connsiteY13" fmla="*/ 28575 h 106976"/>
                <a:gd name="connsiteX14" fmla="*/ 927702 w 3350509"/>
                <a:gd name="connsiteY14" fmla="*/ 47625 h 106976"/>
                <a:gd name="connsiteX15" fmla="*/ 179195 w 3350509"/>
                <a:gd name="connsiteY15" fmla="*/ 45244 h 106976"/>
                <a:gd name="connsiteX0" fmla="*/ 180554 w 3351868"/>
                <a:gd name="connsiteY0" fmla="*/ 45244 h 106976"/>
                <a:gd name="connsiteX1" fmla="*/ 50379 w 3351868"/>
                <a:gd name="connsiteY1" fmla="*/ 74611 h 106976"/>
                <a:gd name="connsiteX2" fmla="*/ 148804 w 3351868"/>
                <a:gd name="connsiteY2" fmla="*/ 103981 h 106976"/>
                <a:gd name="connsiteX3" fmla="*/ 1411661 w 3351868"/>
                <a:gd name="connsiteY3" fmla="*/ 101600 h 106976"/>
                <a:gd name="connsiteX4" fmla="*/ 1630736 w 3351868"/>
                <a:gd name="connsiteY4" fmla="*/ 104775 h 106976"/>
                <a:gd name="connsiteX5" fmla="*/ 2221286 w 3351868"/>
                <a:gd name="connsiteY5" fmla="*/ 63500 h 106976"/>
                <a:gd name="connsiteX6" fmla="*/ 2456236 w 3351868"/>
                <a:gd name="connsiteY6" fmla="*/ 60325 h 106976"/>
                <a:gd name="connsiteX7" fmla="*/ 3284911 w 3351868"/>
                <a:gd name="connsiteY7" fmla="*/ 66675 h 106976"/>
                <a:gd name="connsiteX8" fmla="*/ 3300786 w 3351868"/>
                <a:gd name="connsiteY8" fmla="*/ 47625 h 106976"/>
                <a:gd name="connsiteX9" fmla="*/ 3284911 w 3351868"/>
                <a:gd name="connsiteY9" fmla="*/ 9525 h 106976"/>
                <a:gd name="connsiteX10" fmla="*/ 2583236 w 3351868"/>
                <a:gd name="connsiteY10" fmla="*/ 0 h 106976"/>
                <a:gd name="connsiteX11" fmla="*/ 1789486 w 3351868"/>
                <a:gd name="connsiteY11" fmla="*/ 3175 h 106976"/>
                <a:gd name="connsiteX12" fmla="*/ 1576761 w 3351868"/>
                <a:gd name="connsiteY12" fmla="*/ 6350 h 106976"/>
                <a:gd name="connsiteX13" fmla="*/ 1154486 w 3351868"/>
                <a:gd name="connsiteY13" fmla="*/ 28575 h 106976"/>
                <a:gd name="connsiteX14" fmla="*/ 929061 w 3351868"/>
                <a:gd name="connsiteY14" fmla="*/ 47625 h 106976"/>
                <a:gd name="connsiteX15" fmla="*/ 180554 w 3351868"/>
                <a:gd name="connsiteY15" fmla="*/ 45244 h 106976"/>
                <a:gd name="connsiteX0" fmla="*/ 162473 w 3333787"/>
                <a:gd name="connsiteY0" fmla="*/ 45244 h 109156"/>
                <a:gd name="connsiteX1" fmla="*/ 32298 w 3333787"/>
                <a:gd name="connsiteY1" fmla="*/ 74611 h 109156"/>
                <a:gd name="connsiteX2" fmla="*/ 130723 w 3333787"/>
                <a:gd name="connsiteY2" fmla="*/ 103981 h 109156"/>
                <a:gd name="connsiteX3" fmla="*/ 1393580 w 3333787"/>
                <a:gd name="connsiteY3" fmla="*/ 101600 h 109156"/>
                <a:gd name="connsiteX4" fmla="*/ 1612655 w 3333787"/>
                <a:gd name="connsiteY4" fmla="*/ 104775 h 109156"/>
                <a:gd name="connsiteX5" fmla="*/ 2203205 w 3333787"/>
                <a:gd name="connsiteY5" fmla="*/ 63500 h 109156"/>
                <a:gd name="connsiteX6" fmla="*/ 2438155 w 3333787"/>
                <a:gd name="connsiteY6" fmla="*/ 60325 h 109156"/>
                <a:gd name="connsiteX7" fmla="*/ 3266830 w 3333787"/>
                <a:gd name="connsiteY7" fmla="*/ 66675 h 109156"/>
                <a:gd name="connsiteX8" fmla="*/ 3282705 w 3333787"/>
                <a:gd name="connsiteY8" fmla="*/ 47625 h 109156"/>
                <a:gd name="connsiteX9" fmla="*/ 3266830 w 3333787"/>
                <a:gd name="connsiteY9" fmla="*/ 9525 h 109156"/>
                <a:gd name="connsiteX10" fmla="*/ 2565155 w 3333787"/>
                <a:gd name="connsiteY10" fmla="*/ 0 h 109156"/>
                <a:gd name="connsiteX11" fmla="*/ 1771405 w 3333787"/>
                <a:gd name="connsiteY11" fmla="*/ 3175 h 109156"/>
                <a:gd name="connsiteX12" fmla="*/ 1558680 w 3333787"/>
                <a:gd name="connsiteY12" fmla="*/ 6350 h 109156"/>
                <a:gd name="connsiteX13" fmla="*/ 1136405 w 3333787"/>
                <a:gd name="connsiteY13" fmla="*/ 28575 h 109156"/>
                <a:gd name="connsiteX14" fmla="*/ 910980 w 3333787"/>
                <a:gd name="connsiteY14" fmla="*/ 47625 h 109156"/>
                <a:gd name="connsiteX15" fmla="*/ 162473 w 3333787"/>
                <a:gd name="connsiteY15" fmla="*/ 45244 h 109156"/>
                <a:gd name="connsiteX0" fmla="*/ 147501 w 3318815"/>
                <a:gd name="connsiteY0" fmla="*/ 45244 h 106976"/>
                <a:gd name="connsiteX1" fmla="*/ 17326 w 3318815"/>
                <a:gd name="connsiteY1" fmla="*/ 74611 h 106976"/>
                <a:gd name="connsiteX2" fmla="*/ 153851 w 3318815"/>
                <a:gd name="connsiteY2" fmla="*/ 103981 h 106976"/>
                <a:gd name="connsiteX3" fmla="*/ 1378608 w 3318815"/>
                <a:gd name="connsiteY3" fmla="*/ 101600 h 106976"/>
                <a:gd name="connsiteX4" fmla="*/ 1597683 w 3318815"/>
                <a:gd name="connsiteY4" fmla="*/ 104775 h 106976"/>
                <a:gd name="connsiteX5" fmla="*/ 2188233 w 3318815"/>
                <a:gd name="connsiteY5" fmla="*/ 63500 h 106976"/>
                <a:gd name="connsiteX6" fmla="*/ 2423183 w 3318815"/>
                <a:gd name="connsiteY6" fmla="*/ 60325 h 106976"/>
                <a:gd name="connsiteX7" fmla="*/ 3251858 w 3318815"/>
                <a:gd name="connsiteY7" fmla="*/ 66675 h 106976"/>
                <a:gd name="connsiteX8" fmla="*/ 3267733 w 3318815"/>
                <a:gd name="connsiteY8" fmla="*/ 47625 h 106976"/>
                <a:gd name="connsiteX9" fmla="*/ 3251858 w 3318815"/>
                <a:gd name="connsiteY9" fmla="*/ 9525 h 106976"/>
                <a:gd name="connsiteX10" fmla="*/ 2550183 w 3318815"/>
                <a:gd name="connsiteY10" fmla="*/ 0 h 106976"/>
                <a:gd name="connsiteX11" fmla="*/ 1756433 w 3318815"/>
                <a:gd name="connsiteY11" fmla="*/ 3175 h 106976"/>
                <a:gd name="connsiteX12" fmla="*/ 1543708 w 3318815"/>
                <a:gd name="connsiteY12" fmla="*/ 6350 h 106976"/>
                <a:gd name="connsiteX13" fmla="*/ 1121433 w 3318815"/>
                <a:gd name="connsiteY13" fmla="*/ 28575 h 106976"/>
                <a:gd name="connsiteX14" fmla="*/ 896008 w 3318815"/>
                <a:gd name="connsiteY14" fmla="*/ 47625 h 106976"/>
                <a:gd name="connsiteX15" fmla="*/ 147501 w 3318815"/>
                <a:gd name="connsiteY15" fmla="*/ 45244 h 106976"/>
                <a:gd name="connsiteX0" fmla="*/ 145992 w 3317306"/>
                <a:gd name="connsiteY0" fmla="*/ 45244 h 111632"/>
                <a:gd name="connsiteX1" fmla="*/ 18198 w 3317306"/>
                <a:gd name="connsiteY1" fmla="*/ 107949 h 111632"/>
                <a:gd name="connsiteX2" fmla="*/ 152342 w 3317306"/>
                <a:gd name="connsiteY2" fmla="*/ 103981 h 111632"/>
                <a:gd name="connsiteX3" fmla="*/ 1377099 w 3317306"/>
                <a:gd name="connsiteY3" fmla="*/ 101600 h 111632"/>
                <a:gd name="connsiteX4" fmla="*/ 1596174 w 3317306"/>
                <a:gd name="connsiteY4" fmla="*/ 104775 h 111632"/>
                <a:gd name="connsiteX5" fmla="*/ 2186724 w 3317306"/>
                <a:gd name="connsiteY5" fmla="*/ 63500 h 111632"/>
                <a:gd name="connsiteX6" fmla="*/ 2421674 w 3317306"/>
                <a:gd name="connsiteY6" fmla="*/ 60325 h 111632"/>
                <a:gd name="connsiteX7" fmla="*/ 3250349 w 3317306"/>
                <a:gd name="connsiteY7" fmla="*/ 66675 h 111632"/>
                <a:gd name="connsiteX8" fmla="*/ 3266224 w 3317306"/>
                <a:gd name="connsiteY8" fmla="*/ 47625 h 111632"/>
                <a:gd name="connsiteX9" fmla="*/ 3250349 w 3317306"/>
                <a:gd name="connsiteY9" fmla="*/ 9525 h 111632"/>
                <a:gd name="connsiteX10" fmla="*/ 2548674 w 3317306"/>
                <a:gd name="connsiteY10" fmla="*/ 0 h 111632"/>
                <a:gd name="connsiteX11" fmla="*/ 1754924 w 3317306"/>
                <a:gd name="connsiteY11" fmla="*/ 3175 h 111632"/>
                <a:gd name="connsiteX12" fmla="*/ 1542199 w 3317306"/>
                <a:gd name="connsiteY12" fmla="*/ 6350 h 111632"/>
                <a:gd name="connsiteX13" fmla="*/ 1119924 w 3317306"/>
                <a:gd name="connsiteY13" fmla="*/ 28575 h 111632"/>
                <a:gd name="connsiteX14" fmla="*/ 894499 w 3317306"/>
                <a:gd name="connsiteY14" fmla="*/ 47625 h 111632"/>
                <a:gd name="connsiteX15" fmla="*/ 145992 w 3317306"/>
                <a:gd name="connsiteY15" fmla="*/ 45244 h 111632"/>
                <a:gd name="connsiteX0" fmla="*/ 131090 w 3302404"/>
                <a:gd name="connsiteY0" fmla="*/ 45244 h 108388"/>
                <a:gd name="connsiteX1" fmla="*/ 3296 w 3302404"/>
                <a:gd name="connsiteY1" fmla="*/ 107949 h 108388"/>
                <a:gd name="connsiteX2" fmla="*/ 46162 w 3302404"/>
                <a:gd name="connsiteY2" fmla="*/ 74613 h 108388"/>
                <a:gd name="connsiteX3" fmla="*/ 137440 w 3302404"/>
                <a:gd name="connsiteY3" fmla="*/ 103981 h 108388"/>
                <a:gd name="connsiteX4" fmla="*/ 1362197 w 3302404"/>
                <a:gd name="connsiteY4" fmla="*/ 101600 h 108388"/>
                <a:gd name="connsiteX5" fmla="*/ 1581272 w 3302404"/>
                <a:gd name="connsiteY5" fmla="*/ 104775 h 108388"/>
                <a:gd name="connsiteX6" fmla="*/ 2171822 w 3302404"/>
                <a:gd name="connsiteY6" fmla="*/ 63500 h 108388"/>
                <a:gd name="connsiteX7" fmla="*/ 2406772 w 3302404"/>
                <a:gd name="connsiteY7" fmla="*/ 60325 h 108388"/>
                <a:gd name="connsiteX8" fmla="*/ 3235447 w 3302404"/>
                <a:gd name="connsiteY8" fmla="*/ 66675 h 108388"/>
                <a:gd name="connsiteX9" fmla="*/ 3251322 w 3302404"/>
                <a:gd name="connsiteY9" fmla="*/ 47625 h 108388"/>
                <a:gd name="connsiteX10" fmla="*/ 3235447 w 3302404"/>
                <a:gd name="connsiteY10" fmla="*/ 9525 h 108388"/>
                <a:gd name="connsiteX11" fmla="*/ 2533772 w 3302404"/>
                <a:gd name="connsiteY11" fmla="*/ 0 h 108388"/>
                <a:gd name="connsiteX12" fmla="*/ 1740022 w 3302404"/>
                <a:gd name="connsiteY12" fmla="*/ 3175 h 108388"/>
                <a:gd name="connsiteX13" fmla="*/ 1527297 w 3302404"/>
                <a:gd name="connsiteY13" fmla="*/ 6350 h 108388"/>
                <a:gd name="connsiteX14" fmla="*/ 1105022 w 3302404"/>
                <a:gd name="connsiteY14" fmla="*/ 28575 h 108388"/>
                <a:gd name="connsiteX15" fmla="*/ 879597 w 3302404"/>
                <a:gd name="connsiteY15" fmla="*/ 47625 h 108388"/>
                <a:gd name="connsiteX16" fmla="*/ 131090 w 3302404"/>
                <a:gd name="connsiteY16" fmla="*/ 45244 h 108388"/>
                <a:gd name="connsiteX0" fmla="*/ 132526 w 3303840"/>
                <a:gd name="connsiteY0" fmla="*/ 45244 h 193680"/>
                <a:gd name="connsiteX1" fmla="*/ 4732 w 3303840"/>
                <a:gd name="connsiteY1" fmla="*/ 107949 h 193680"/>
                <a:gd name="connsiteX2" fmla="*/ 38073 w 3303840"/>
                <a:gd name="connsiteY2" fmla="*/ 193675 h 193680"/>
                <a:gd name="connsiteX3" fmla="*/ 138876 w 3303840"/>
                <a:gd name="connsiteY3" fmla="*/ 103981 h 193680"/>
                <a:gd name="connsiteX4" fmla="*/ 1363633 w 3303840"/>
                <a:gd name="connsiteY4" fmla="*/ 101600 h 193680"/>
                <a:gd name="connsiteX5" fmla="*/ 1582708 w 3303840"/>
                <a:gd name="connsiteY5" fmla="*/ 104775 h 193680"/>
                <a:gd name="connsiteX6" fmla="*/ 2173258 w 3303840"/>
                <a:gd name="connsiteY6" fmla="*/ 63500 h 193680"/>
                <a:gd name="connsiteX7" fmla="*/ 2408208 w 3303840"/>
                <a:gd name="connsiteY7" fmla="*/ 60325 h 193680"/>
                <a:gd name="connsiteX8" fmla="*/ 3236883 w 3303840"/>
                <a:gd name="connsiteY8" fmla="*/ 66675 h 193680"/>
                <a:gd name="connsiteX9" fmla="*/ 3252758 w 3303840"/>
                <a:gd name="connsiteY9" fmla="*/ 47625 h 193680"/>
                <a:gd name="connsiteX10" fmla="*/ 3236883 w 3303840"/>
                <a:gd name="connsiteY10" fmla="*/ 9525 h 193680"/>
                <a:gd name="connsiteX11" fmla="*/ 2535208 w 3303840"/>
                <a:gd name="connsiteY11" fmla="*/ 0 h 193680"/>
                <a:gd name="connsiteX12" fmla="*/ 1741458 w 3303840"/>
                <a:gd name="connsiteY12" fmla="*/ 3175 h 193680"/>
                <a:gd name="connsiteX13" fmla="*/ 1528733 w 3303840"/>
                <a:gd name="connsiteY13" fmla="*/ 6350 h 193680"/>
                <a:gd name="connsiteX14" fmla="*/ 1106458 w 3303840"/>
                <a:gd name="connsiteY14" fmla="*/ 28575 h 193680"/>
                <a:gd name="connsiteX15" fmla="*/ 881033 w 3303840"/>
                <a:gd name="connsiteY15" fmla="*/ 47625 h 193680"/>
                <a:gd name="connsiteX16" fmla="*/ 132526 w 3303840"/>
                <a:gd name="connsiteY16" fmla="*/ 45244 h 193680"/>
                <a:gd name="connsiteX0" fmla="*/ 119272 w 3290586"/>
                <a:gd name="connsiteY0" fmla="*/ 45244 h 193677"/>
                <a:gd name="connsiteX1" fmla="*/ 58153 w 3290586"/>
                <a:gd name="connsiteY1" fmla="*/ 26986 h 193677"/>
                <a:gd name="connsiteX2" fmla="*/ 24819 w 3290586"/>
                <a:gd name="connsiteY2" fmla="*/ 193675 h 193677"/>
                <a:gd name="connsiteX3" fmla="*/ 125622 w 3290586"/>
                <a:gd name="connsiteY3" fmla="*/ 103981 h 193677"/>
                <a:gd name="connsiteX4" fmla="*/ 1350379 w 3290586"/>
                <a:gd name="connsiteY4" fmla="*/ 101600 h 193677"/>
                <a:gd name="connsiteX5" fmla="*/ 1569454 w 3290586"/>
                <a:gd name="connsiteY5" fmla="*/ 104775 h 193677"/>
                <a:gd name="connsiteX6" fmla="*/ 2160004 w 3290586"/>
                <a:gd name="connsiteY6" fmla="*/ 63500 h 193677"/>
                <a:gd name="connsiteX7" fmla="*/ 2394954 w 3290586"/>
                <a:gd name="connsiteY7" fmla="*/ 60325 h 193677"/>
                <a:gd name="connsiteX8" fmla="*/ 3223629 w 3290586"/>
                <a:gd name="connsiteY8" fmla="*/ 66675 h 193677"/>
                <a:gd name="connsiteX9" fmla="*/ 3239504 w 3290586"/>
                <a:gd name="connsiteY9" fmla="*/ 47625 h 193677"/>
                <a:gd name="connsiteX10" fmla="*/ 3223629 w 3290586"/>
                <a:gd name="connsiteY10" fmla="*/ 9525 h 193677"/>
                <a:gd name="connsiteX11" fmla="*/ 2521954 w 3290586"/>
                <a:gd name="connsiteY11" fmla="*/ 0 h 193677"/>
                <a:gd name="connsiteX12" fmla="*/ 1728204 w 3290586"/>
                <a:gd name="connsiteY12" fmla="*/ 3175 h 193677"/>
                <a:gd name="connsiteX13" fmla="*/ 1515479 w 3290586"/>
                <a:gd name="connsiteY13" fmla="*/ 6350 h 193677"/>
                <a:gd name="connsiteX14" fmla="*/ 1093204 w 3290586"/>
                <a:gd name="connsiteY14" fmla="*/ 28575 h 193677"/>
                <a:gd name="connsiteX15" fmla="*/ 867779 w 3290586"/>
                <a:gd name="connsiteY15" fmla="*/ 47625 h 193677"/>
                <a:gd name="connsiteX16" fmla="*/ 119272 w 3290586"/>
                <a:gd name="connsiteY16" fmla="*/ 45244 h 193677"/>
                <a:gd name="connsiteX0" fmla="*/ 130573 w 3301887"/>
                <a:gd name="connsiteY0" fmla="*/ 45244 h 106976"/>
                <a:gd name="connsiteX1" fmla="*/ 69454 w 3301887"/>
                <a:gd name="connsiteY1" fmla="*/ 26986 h 106976"/>
                <a:gd name="connsiteX2" fmla="*/ 14688 w 3301887"/>
                <a:gd name="connsiteY2" fmla="*/ 69850 h 106976"/>
                <a:gd name="connsiteX3" fmla="*/ 136923 w 3301887"/>
                <a:gd name="connsiteY3" fmla="*/ 103981 h 106976"/>
                <a:gd name="connsiteX4" fmla="*/ 1361680 w 3301887"/>
                <a:gd name="connsiteY4" fmla="*/ 101600 h 106976"/>
                <a:gd name="connsiteX5" fmla="*/ 1580755 w 3301887"/>
                <a:gd name="connsiteY5" fmla="*/ 104775 h 106976"/>
                <a:gd name="connsiteX6" fmla="*/ 2171305 w 3301887"/>
                <a:gd name="connsiteY6" fmla="*/ 63500 h 106976"/>
                <a:gd name="connsiteX7" fmla="*/ 2406255 w 3301887"/>
                <a:gd name="connsiteY7" fmla="*/ 60325 h 106976"/>
                <a:gd name="connsiteX8" fmla="*/ 3234930 w 3301887"/>
                <a:gd name="connsiteY8" fmla="*/ 66675 h 106976"/>
                <a:gd name="connsiteX9" fmla="*/ 3250805 w 3301887"/>
                <a:gd name="connsiteY9" fmla="*/ 47625 h 106976"/>
                <a:gd name="connsiteX10" fmla="*/ 3234930 w 3301887"/>
                <a:gd name="connsiteY10" fmla="*/ 9525 h 106976"/>
                <a:gd name="connsiteX11" fmla="*/ 2533255 w 3301887"/>
                <a:gd name="connsiteY11" fmla="*/ 0 h 106976"/>
                <a:gd name="connsiteX12" fmla="*/ 1739505 w 3301887"/>
                <a:gd name="connsiteY12" fmla="*/ 3175 h 106976"/>
                <a:gd name="connsiteX13" fmla="*/ 1526780 w 3301887"/>
                <a:gd name="connsiteY13" fmla="*/ 6350 h 106976"/>
                <a:gd name="connsiteX14" fmla="*/ 1104505 w 3301887"/>
                <a:gd name="connsiteY14" fmla="*/ 28575 h 106976"/>
                <a:gd name="connsiteX15" fmla="*/ 879080 w 3301887"/>
                <a:gd name="connsiteY15" fmla="*/ 47625 h 106976"/>
                <a:gd name="connsiteX16" fmla="*/ 130573 w 3301887"/>
                <a:gd name="connsiteY16" fmla="*/ 45244 h 106976"/>
                <a:gd name="connsiteX0" fmla="*/ 536095 w 3302596"/>
                <a:gd name="connsiteY0" fmla="*/ 54769 h 106976"/>
                <a:gd name="connsiteX1" fmla="*/ 70163 w 3302596"/>
                <a:gd name="connsiteY1" fmla="*/ 26986 h 106976"/>
                <a:gd name="connsiteX2" fmla="*/ 15397 w 3302596"/>
                <a:gd name="connsiteY2" fmla="*/ 69850 h 106976"/>
                <a:gd name="connsiteX3" fmla="*/ 137632 w 3302596"/>
                <a:gd name="connsiteY3" fmla="*/ 103981 h 106976"/>
                <a:gd name="connsiteX4" fmla="*/ 1362389 w 3302596"/>
                <a:gd name="connsiteY4" fmla="*/ 101600 h 106976"/>
                <a:gd name="connsiteX5" fmla="*/ 1581464 w 3302596"/>
                <a:gd name="connsiteY5" fmla="*/ 104775 h 106976"/>
                <a:gd name="connsiteX6" fmla="*/ 2172014 w 3302596"/>
                <a:gd name="connsiteY6" fmla="*/ 63500 h 106976"/>
                <a:gd name="connsiteX7" fmla="*/ 2406964 w 3302596"/>
                <a:gd name="connsiteY7" fmla="*/ 60325 h 106976"/>
                <a:gd name="connsiteX8" fmla="*/ 3235639 w 3302596"/>
                <a:gd name="connsiteY8" fmla="*/ 66675 h 106976"/>
                <a:gd name="connsiteX9" fmla="*/ 3251514 w 3302596"/>
                <a:gd name="connsiteY9" fmla="*/ 47625 h 106976"/>
                <a:gd name="connsiteX10" fmla="*/ 3235639 w 3302596"/>
                <a:gd name="connsiteY10" fmla="*/ 9525 h 106976"/>
                <a:gd name="connsiteX11" fmla="*/ 2533964 w 3302596"/>
                <a:gd name="connsiteY11" fmla="*/ 0 h 106976"/>
                <a:gd name="connsiteX12" fmla="*/ 1740214 w 3302596"/>
                <a:gd name="connsiteY12" fmla="*/ 3175 h 106976"/>
                <a:gd name="connsiteX13" fmla="*/ 1527489 w 3302596"/>
                <a:gd name="connsiteY13" fmla="*/ 6350 h 106976"/>
                <a:gd name="connsiteX14" fmla="*/ 1105214 w 3302596"/>
                <a:gd name="connsiteY14" fmla="*/ 28575 h 106976"/>
                <a:gd name="connsiteX15" fmla="*/ 879789 w 3302596"/>
                <a:gd name="connsiteY15" fmla="*/ 47625 h 106976"/>
                <a:gd name="connsiteX16" fmla="*/ 536095 w 3302596"/>
                <a:gd name="connsiteY16" fmla="*/ 54769 h 106976"/>
                <a:gd name="connsiteX0" fmla="*/ 535387 w 3301888"/>
                <a:gd name="connsiteY0" fmla="*/ 54769 h 106976"/>
                <a:gd name="connsiteX1" fmla="*/ 133749 w 3301888"/>
                <a:gd name="connsiteY1" fmla="*/ 41273 h 106976"/>
                <a:gd name="connsiteX2" fmla="*/ 14689 w 3301888"/>
                <a:gd name="connsiteY2" fmla="*/ 69850 h 106976"/>
                <a:gd name="connsiteX3" fmla="*/ 136924 w 3301888"/>
                <a:gd name="connsiteY3" fmla="*/ 103981 h 106976"/>
                <a:gd name="connsiteX4" fmla="*/ 1361681 w 3301888"/>
                <a:gd name="connsiteY4" fmla="*/ 101600 h 106976"/>
                <a:gd name="connsiteX5" fmla="*/ 1580756 w 3301888"/>
                <a:gd name="connsiteY5" fmla="*/ 104775 h 106976"/>
                <a:gd name="connsiteX6" fmla="*/ 2171306 w 3301888"/>
                <a:gd name="connsiteY6" fmla="*/ 63500 h 106976"/>
                <a:gd name="connsiteX7" fmla="*/ 2406256 w 3301888"/>
                <a:gd name="connsiteY7" fmla="*/ 60325 h 106976"/>
                <a:gd name="connsiteX8" fmla="*/ 3234931 w 3301888"/>
                <a:gd name="connsiteY8" fmla="*/ 66675 h 106976"/>
                <a:gd name="connsiteX9" fmla="*/ 3250806 w 3301888"/>
                <a:gd name="connsiteY9" fmla="*/ 47625 h 106976"/>
                <a:gd name="connsiteX10" fmla="*/ 3234931 w 3301888"/>
                <a:gd name="connsiteY10" fmla="*/ 9525 h 106976"/>
                <a:gd name="connsiteX11" fmla="*/ 2533256 w 3301888"/>
                <a:gd name="connsiteY11" fmla="*/ 0 h 106976"/>
                <a:gd name="connsiteX12" fmla="*/ 1739506 w 3301888"/>
                <a:gd name="connsiteY12" fmla="*/ 3175 h 106976"/>
                <a:gd name="connsiteX13" fmla="*/ 1526781 w 3301888"/>
                <a:gd name="connsiteY13" fmla="*/ 6350 h 106976"/>
                <a:gd name="connsiteX14" fmla="*/ 1104506 w 3301888"/>
                <a:gd name="connsiteY14" fmla="*/ 28575 h 106976"/>
                <a:gd name="connsiteX15" fmla="*/ 879081 w 3301888"/>
                <a:gd name="connsiteY15" fmla="*/ 47625 h 106976"/>
                <a:gd name="connsiteX16" fmla="*/ 535387 w 3301888"/>
                <a:gd name="connsiteY16" fmla="*/ 54769 h 106976"/>
                <a:gd name="connsiteX0" fmla="*/ 535387 w 3301888"/>
                <a:gd name="connsiteY0" fmla="*/ 54769 h 106976"/>
                <a:gd name="connsiteX1" fmla="*/ 133749 w 3301888"/>
                <a:gd name="connsiteY1" fmla="*/ 41273 h 106976"/>
                <a:gd name="connsiteX2" fmla="*/ 14689 w 3301888"/>
                <a:gd name="connsiteY2" fmla="*/ 60325 h 106976"/>
                <a:gd name="connsiteX3" fmla="*/ 136924 w 3301888"/>
                <a:gd name="connsiteY3" fmla="*/ 103981 h 106976"/>
                <a:gd name="connsiteX4" fmla="*/ 1361681 w 3301888"/>
                <a:gd name="connsiteY4" fmla="*/ 101600 h 106976"/>
                <a:gd name="connsiteX5" fmla="*/ 1580756 w 3301888"/>
                <a:gd name="connsiteY5" fmla="*/ 104775 h 106976"/>
                <a:gd name="connsiteX6" fmla="*/ 2171306 w 3301888"/>
                <a:gd name="connsiteY6" fmla="*/ 63500 h 106976"/>
                <a:gd name="connsiteX7" fmla="*/ 2406256 w 3301888"/>
                <a:gd name="connsiteY7" fmla="*/ 60325 h 106976"/>
                <a:gd name="connsiteX8" fmla="*/ 3234931 w 3301888"/>
                <a:gd name="connsiteY8" fmla="*/ 66675 h 106976"/>
                <a:gd name="connsiteX9" fmla="*/ 3250806 w 3301888"/>
                <a:gd name="connsiteY9" fmla="*/ 47625 h 106976"/>
                <a:gd name="connsiteX10" fmla="*/ 3234931 w 3301888"/>
                <a:gd name="connsiteY10" fmla="*/ 9525 h 106976"/>
                <a:gd name="connsiteX11" fmla="*/ 2533256 w 3301888"/>
                <a:gd name="connsiteY11" fmla="*/ 0 h 106976"/>
                <a:gd name="connsiteX12" fmla="*/ 1739506 w 3301888"/>
                <a:gd name="connsiteY12" fmla="*/ 3175 h 106976"/>
                <a:gd name="connsiteX13" fmla="*/ 1526781 w 3301888"/>
                <a:gd name="connsiteY13" fmla="*/ 6350 h 106976"/>
                <a:gd name="connsiteX14" fmla="*/ 1104506 w 3301888"/>
                <a:gd name="connsiteY14" fmla="*/ 28575 h 106976"/>
                <a:gd name="connsiteX15" fmla="*/ 879081 w 3301888"/>
                <a:gd name="connsiteY15" fmla="*/ 47625 h 106976"/>
                <a:gd name="connsiteX16" fmla="*/ 535387 w 3301888"/>
                <a:gd name="connsiteY16" fmla="*/ 54769 h 106976"/>
                <a:gd name="connsiteX0" fmla="*/ 535387 w 3301888"/>
                <a:gd name="connsiteY0" fmla="*/ 54769 h 106976"/>
                <a:gd name="connsiteX1" fmla="*/ 133749 w 3301888"/>
                <a:gd name="connsiteY1" fmla="*/ 41273 h 106976"/>
                <a:gd name="connsiteX2" fmla="*/ 14689 w 3301888"/>
                <a:gd name="connsiteY2" fmla="*/ 60325 h 106976"/>
                <a:gd name="connsiteX3" fmla="*/ 136924 w 3301888"/>
                <a:gd name="connsiteY3" fmla="*/ 103981 h 106976"/>
                <a:gd name="connsiteX4" fmla="*/ 1361681 w 3301888"/>
                <a:gd name="connsiteY4" fmla="*/ 101600 h 106976"/>
                <a:gd name="connsiteX5" fmla="*/ 1580756 w 3301888"/>
                <a:gd name="connsiteY5" fmla="*/ 104775 h 106976"/>
                <a:gd name="connsiteX6" fmla="*/ 2171306 w 3301888"/>
                <a:gd name="connsiteY6" fmla="*/ 63500 h 106976"/>
                <a:gd name="connsiteX7" fmla="*/ 2406256 w 3301888"/>
                <a:gd name="connsiteY7" fmla="*/ 60325 h 106976"/>
                <a:gd name="connsiteX8" fmla="*/ 3234931 w 3301888"/>
                <a:gd name="connsiteY8" fmla="*/ 66675 h 106976"/>
                <a:gd name="connsiteX9" fmla="*/ 3250806 w 3301888"/>
                <a:gd name="connsiteY9" fmla="*/ 47625 h 106976"/>
                <a:gd name="connsiteX10" fmla="*/ 3234931 w 3301888"/>
                <a:gd name="connsiteY10" fmla="*/ 9525 h 106976"/>
                <a:gd name="connsiteX11" fmla="*/ 2533256 w 3301888"/>
                <a:gd name="connsiteY11" fmla="*/ 0 h 106976"/>
                <a:gd name="connsiteX12" fmla="*/ 1739506 w 3301888"/>
                <a:gd name="connsiteY12" fmla="*/ 3175 h 106976"/>
                <a:gd name="connsiteX13" fmla="*/ 1526781 w 3301888"/>
                <a:gd name="connsiteY13" fmla="*/ 6350 h 106976"/>
                <a:gd name="connsiteX14" fmla="*/ 1104506 w 3301888"/>
                <a:gd name="connsiteY14" fmla="*/ 28575 h 106976"/>
                <a:gd name="connsiteX15" fmla="*/ 879081 w 3301888"/>
                <a:gd name="connsiteY15" fmla="*/ 47625 h 106976"/>
                <a:gd name="connsiteX16" fmla="*/ 535387 w 3301888"/>
                <a:gd name="connsiteY16" fmla="*/ 54769 h 106976"/>
                <a:gd name="connsiteX0" fmla="*/ 522720 w 3289221"/>
                <a:gd name="connsiteY0" fmla="*/ 54769 h 113354"/>
                <a:gd name="connsiteX1" fmla="*/ 121082 w 3289221"/>
                <a:gd name="connsiteY1" fmla="*/ 41273 h 113354"/>
                <a:gd name="connsiteX2" fmla="*/ 2022 w 3289221"/>
                <a:gd name="connsiteY2" fmla="*/ 60325 h 113354"/>
                <a:gd name="connsiteX3" fmla="*/ 124257 w 3289221"/>
                <a:gd name="connsiteY3" fmla="*/ 103981 h 113354"/>
                <a:gd name="connsiteX4" fmla="*/ 1349014 w 3289221"/>
                <a:gd name="connsiteY4" fmla="*/ 101600 h 113354"/>
                <a:gd name="connsiteX5" fmla="*/ 1568089 w 3289221"/>
                <a:gd name="connsiteY5" fmla="*/ 104775 h 113354"/>
                <a:gd name="connsiteX6" fmla="*/ 2158639 w 3289221"/>
                <a:gd name="connsiteY6" fmla="*/ 63500 h 113354"/>
                <a:gd name="connsiteX7" fmla="*/ 2393589 w 3289221"/>
                <a:gd name="connsiteY7" fmla="*/ 60325 h 113354"/>
                <a:gd name="connsiteX8" fmla="*/ 3222264 w 3289221"/>
                <a:gd name="connsiteY8" fmla="*/ 66675 h 113354"/>
                <a:gd name="connsiteX9" fmla="*/ 3238139 w 3289221"/>
                <a:gd name="connsiteY9" fmla="*/ 47625 h 113354"/>
                <a:gd name="connsiteX10" fmla="*/ 3222264 w 3289221"/>
                <a:gd name="connsiteY10" fmla="*/ 9525 h 113354"/>
                <a:gd name="connsiteX11" fmla="*/ 2520589 w 3289221"/>
                <a:gd name="connsiteY11" fmla="*/ 0 h 113354"/>
                <a:gd name="connsiteX12" fmla="*/ 1726839 w 3289221"/>
                <a:gd name="connsiteY12" fmla="*/ 3175 h 113354"/>
                <a:gd name="connsiteX13" fmla="*/ 1514114 w 3289221"/>
                <a:gd name="connsiteY13" fmla="*/ 6350 h 113354"/>
                <a:gd name="connsiteX14" fmla="*/ 1091839 w 3289221"/>
                <a:gd name="connsiteY14" fmla="*/ 28575 h 113354"/>
                <a:gd name="connsiteX15" fmla="*/ 866414 w 3289221"/>
                <a:gd name="connsiteY15" fmla="*/ 47625 h 113354"/>
                <a:gd name="connsiteX16" fmla="*/ 522720 w 3289221"/>
                <a:gd name="connsiteY16" fmla="*/ 54769 h 113354"/>
                <a:gd name="connsiteX0" fmla="*/ 539094 w 3305595"/>
                <a:gd name="connsiteY0" fmla="*/ 54769 h 113354"/>
                <a:gd name="connsiteX1" fmla="*/ 137456 w 3305595"/>
                <a:gd name="connsiteY1" fmla="*/ 41273 h 113354"/>
                <a:gd name="connsiteX2" fmla="*/ 18396 w 3305595"/>
                <a:gd name="connsiteY2" fmla="*/ 60325 h 113354"/>
                <a:gd name="connsiteX3" fmla="*/ 140631 w 3305595"/>
                <a:gd name="connsiteY3" fmla="*/ 103981 h 113354"/>
                <a:gd name="connsiteX4" fmla="*/ 1365388 w 3305595"/>
                <a:gd name="connsiteY4" fmla="*/ 101600 h 113354"/>
                <a:gd name="connsiteX5" fmla="*/ 1584463 w 3305595"/>
                <a:gd name="connsiteY5" fmla="*/ 104775 h 113354"/>
                <a:gd name="connsiteX6" fmla="*/ 2175013 w 3305595"/>
                <a:gd name="connsiteY6" fmla="*/ 63500 h 113354"/>
                <a:gd name="connsiteX7" fmla="*/ 2409963 w 3305595"/>
                <a:gd name="connsiteY7" fmla="*/ 60325 h 113354"/>
                <a:gd name="connsiteX8" fmla="*/ 3238638 w 3305595"/>
                <a:gd name="connsiteY8" fmla="*/ 66675 h 113354"/>
                <a:gd name="connsiteX9" fmla="*/ 3254513 w 3305595"/>
                <a:gd name="connsiteY9" fmla="*/ 47625 h 113354"/>
                <a:gd name="connsiteX10" fmla="*/ 3238638 w 3305595"/>
                <a:gd name="connsiteY10" fmla="*/ 9525 h 113354"/>
                <a:gd name="connsiteX11" fmla="*/ 2536963 w 3305595"/>
                <a:gd name="connsiteY11" fmla="*/ 0 h 113354"/>
                <a:gd name="connsiteX12" fmla="*/ 1743213 w 3305595"/>
                <a:gd name="connsiteY12" fmla="*/ 3175 h 113354"/>
                <a:gd name="connsiteX13" fmla="*/ 1530488 w 3305595"/>
                <a:gd name="connsiteY13" fmla="*/ 6350 h 113354"/>
                <a:gd name="connsiteX14" fmla="*/ 1108213 w 3305595"/>
                <a:gd name="connsiteY14" fmla="*/ 28575 h 113354"/>
                <a:gd name="connsiteX15" fmla="*/ 882788 w 3305595"/>
                <a:gd name="connsiteY15" fmla="*/ 47625 h 113354"/>
                <a:gd name="connsiteX16" fmla="*/ 539094 w 3305595"/>
                <a:gd name="connsiteY16" fmla="*/ 54769 h 113354"/>
                <a:gd name="connsiteX0" fmla="*/ 527185 w 3293686"/>
                <a:gd name="connsiteY0" fmla="*/ 54769 h 108569"/>
                <a:gd name="connsiteX1" fmla="*/ 125547 w 3293686"/>
                <a:gd name="connsiteY1" fmla="*/ 41273 h 108569"/>
                <a:gd name="connsiteX2" fmla="*/ 6487 w 3293686"/>
                <a:gd name="connsiteY2" fmla="*/ 60325 h 108569"/>
                <a:gd name="connsiteX3" fmla="*/ 285885 w 3293686"/>
                <a:gd name="connsiteY3" fmla="*/ 106363 h 108569"/>
                <a:gd name="connsiteX4" fmla="*/ 1353479 w 3293686"/>
                <a:gd name="connsiteY4" fmla="*/ 101600 h 108569"/>
                <a:gd name="connsiteX5" fmla="*/ 1572554 w 3293686"/>
                <a:gd name="connsiteY5" fmla="*/ 104775 h 108569"/>
                <a:gd name="connsiteX6" fmla="*/ 2163104 w 3293686"/>
                <a:gd name="connsiteY6" fmla="*/ 63500 h 108569"/>
                <a:gd name="connsiteX7" fmla="*/ 2398054 w 3293686"/>
                <a:gd name="connsiteY7" fmla="*/ 60325 h 108569"/>
                <a:gd name="connsiteX8" fmla="*/ 3226729 w 3293686"/>
                <a:gd name="connsiteY8" fmla="*/ 66675 h 108569"/>
                <a:gd name="connsiteX9" fmla="*/ 3242604 w 3293686"/>
                <a:gd name="connsiteY9" fmla="*/ 47625 h 108569"/>
                <a:gd name="connsiteX10" fmla="*/ 3226729 w 3293686"/>
                <a:gd name="connsiteY10" fmla="*/ 9525 h 108569"/>
                <a:gd name="connsiteX11" fmla="*/ 2525054 w 3293686"/>
                <a:gd name="connsiteY11" fmla="*/ 0 h 108569"/>
                <a:gd name="connsiteX12" fmla="*/ 1731304 w 3293686"/>
                <a:gd name="connsiteY12" fmla="*/ 3175 h 108569"/>
                <a:gd name="connsiteX13" fmla="*/ 1518579 w 3293686"/>
                <a:gd name="connsiteY13" fmla="*/ 6350 h 108569"/>
                <a:gd name="connsiteX14" fmla="*/ 1096304 w 3293686"/>
                <a:gd name="connsiteY14" fmla="*/ 28575 h 108569"/>
                <a:gd name="connsiteX15" fmla="*/ 870879 w 3293686"/>
                <a:gd name="connsiteY15" fmla="*/ 47625 h 108569"/>
                <a:gd name="connsiteX16" fmla="*/ 527185 w 3293686"/>
                <a:gd name="connsiteY16" fmla="*/ 54769 h 108569"/>
                <a:gd name="connsiteX0" fmla="*/ 527185 w 3293686"/>
                <a:gd name="connsiteY0" fmla="*/ 54769 h 107746"/>
                <a:gd name="connsiteX1" fmla="*/ 125547 w 3293686"/>
                <a:gd name="connsiteY1" fmla="*/ 41273 h 107746"/>
                <a:gd name="connsiteX2" fmla="*/ 6487 w 3293686"/>
                <a:gd name="connsiteY2" fmla="*/ 60325 h 107746"/>
                <a:gd name="connsiteX3" fmla="*/ 285885 w 3293686"/>
                <a:gd name="connsiteY3" fmla="*/ 106363 h 107746"/>
                <a:gd name="connsiteX4" fmla="*/ 1353479 w 3293686"/>
                <a:gd name="connsiteY4" fmla="*/ 101600 h 107746"/>
                <a:gd name="connsiteX5" fmla="*/ 1572554 w 3293686"/>
                <a:gd name="connsiteY5" fmla="*/ 104775 h 107746"/>
                <a:gd name="connsiteX6" fmla="*/ 2163104 w 3293686"/>
                <a:gd name="connsiteY6" fmla="*/ 63500 h 107746"/>
                <a:gd name="connsiteX7" fmla="*/ 2398054 w 3293686"/>
                <a:gd name="connsiteY7" fmla="*/ 60325 h 107746"/>
                <a:gd name="connsiteX8" fmla="*/ 3226729 w 3293686"/>
                <a:gd name="connsiteY8" fmla="*/ 66675 h 107746"/>
                <a:gd name="connsiteX9" fmla="*/ 3242604 w 3293686"/>
                <a:gd name="connsiteY9" fmla="*/ 47625 h 107746"/>
                <a:gd name="connsiteX10" fmla="*/ 3226729 w 3293686"/>
                <a:gd name="connsiteY10" fmla="*/ 9525 h 107746"/>
                <a:gd name="connsiteX11" fmla="*/ 2525054 w 3293686"/>
                <a:gd name="connsiteY11" fmla="*/ 0 h 107746"/>
                <a:gd name="connsiteX12" fmla="*/ 1731304 w 3293686"/>
                <a:gd name="connsiteY12" fmla="*/ 3175 h 107746"/>
                <a:gd name="connsiteX13" fmla="*/ 1518579 w 3293686"/>
                <a:gd name="connsiteY13" fmla="*/ 6350 h 107746"/>
                <a:gd name="connsiteX14" fmla="*/ 1096304 w 3293686"/>
                <a:gd name="connsiteY14" fmla="*/ 28575 h 107746"/>
                <a:gd name="connsiteX15" fmla="*/ 870879 w 3293686"/>
                <a:gd name="connsiteY15" fmla="*/ 47625 h 107746"/>
                <a:gd name="connsiteX16" fmla="*/ 527185 w 3293686"/>
                <a:gd name="connsiteY16" fmla="*/ 54769 h 107746"/>
                <a:gd name="connsiteX0" fmla="*/ 520911 w 3287412"/>
                <a:gd name="connsiteY0" fmla="*/ 54769 h 106976"/>
                <a:gd name="connsiteX1" fmla="*/ 119273 w 3287412"/>
                <a:gd name="connsiteY1" fmla="*/ 41273 h 106976"/>
                <a:gd name="connsiteX2" fmla="*/ 213 w 3287412"/>
                <a:gd name="connsiteY2" fmla="*/ 60325 h 106976"/>
                <a:gd name="connsiteX3" fmla="*/ 105780 w 3287412"/>
                <a:gd name="connsiteY3" fmla="*/ 103982 h 106976"/>
                <a:gd name="connsiteX4" fmla="*/ 1347205 w 3287412"/>
                <a:gd name="connsiteY4" fmla="*/ 101600 h 106976"/>
                <a:gd name="connsiteX5" fmla="*/ 1566280 w 3287412"/>
                <a:gd name="connsiteY5" fmla="*/ 104775 h 106976"/>
                <a:gd name="connsiteX6" fmla="*/ 2156830 w 3287412"/>
                <a:gd name="connsiteY6" fmla="*/ 63500 h 106976"/>
                <a:gd name="connsiteX7" fmla="*/ 2391780 w 3287412"/>
                <a:gd name="connsiteY7" fmla="*/ 60325 h 106976"/>
                <a:gd name="connsiteX8" fmla="*/ 3220455 w 3287412"/>
                <a:gd name="connsiteY8" fmla="*/ 66675 h 106976"/>
                <a:gd name="connsiteX9" fmla="*/ 3236330 w 3287412"/>
                <a:gd name="connsiteY9" fmla="*/ 47625 h 106976"/>
                <a:gd name="connsiteX10" fmla="*/ 3220455 w 3287412"/>
                <a:gd name="connsiteY10" fmla="*/ 9525 h 106976"/>
                <a:gd name="connsiteX11" fmla="*/ 2518780 w 3287412"/>
                <a:gd name="connsiteY11" fmla="*/ 0 h 106976"/>
                <a:gd name="connsiteX12" fmla="*/ 1725030 w 3287412"/>
                <a:gd name="connsiteY12" fmla="*/ 3175 h 106976"/>
                <a:gd name="connsiteX13" fmla="*/ 1512305 w 3287412"/>
                <a:gd name="connsiteY13" fmla="*/ 6350 h 106976"/>
                <a:gd name="connsiteX14" fmla="*/ 1090030 w 3287412"/>
                <a:gd name="connsiteY14" fmla="*/ 28575 h 106976"/>
                <a:gd name="connsiteX15" fmla="*/ 864605 w 3287412"/>
                <a:gd name="connsiteY15" fmla="*/ 47625 h 106976"/>
                <a:gd name="connsiteX16" fmla="*/ 520911 w 3287412"/>
                <a:gd name="connsiteY16" fmla="*/ 54769 h 106976"/>
                <a:gd name="connsiteX0" fmla="*/ 520699 w 3287200"/>
                <a:gd name="connsiteY0" fmla="*/ 54769 h 106976"/>
                <a:gd name="connsiteX1" fmla="*/ 104773 w 3287200"/>
                <a:gd name="connsiteY1" fmla="*/ 38892 h 106976"/>
                <a:gd name="connsiteX2" fmla="*/ 1 w 3287200"/>
                <a:gd name="connsiteY2" fmla="*/ 60325 h 106976"/>
                <a:gd name="connsiteX3" fmla="*/ 105568 w 3287200"/>
                <a:gd name="connsiteY3" fmla="*/ 103982 h 106976"/>
                <a:gd name="connsiteX4" fmla="*/ 1346993 w 3287200"/>
                <a:gd name="connsiteY4" fmla="*/ 101600 h 106976"/>
                <a:gd name="connsiteX5" fmla="*/ 1566068 w 3287200"/>
                <a:gd name="connsiteY5" fmla="*/ 104775 h 106976"/>
                <a:gd name="connsiteX6" fmla="*/ 2156618 w 3287200"/>
                <a:gd name="connsiteY6" fmla="*/ 63500 h 106976"/>
                <a:gd name="connsiteX7" fmla="*/ 2391568 w 3287200"/>
                <a:gd name="connsiteY7" fmla="*/ 60325 h 106976"/>
                <a:gd name="connsiteX8" fmla="*/ 3220243 w 3287200"/>
                <a:gd name="connsiteY8" fmla="*/ 66675 h 106976"/>
                <a:gd name="connsiteX9" fmla="*/ 3236118 w 3287200"/>
                <a:gd name="connsiteY9" fmla="*/ 47625 h 106976"/>
                <a:gd name="connsiteX10" fmla="*/ 3220243 w 3287200"/>
                <a:gd name="connsiteY10" fmla="*/ 9525 h 106976"/>
                <a:gd name="connsiteX11" fmla="*/ 2518568 w 3287200"/>
                <a:gd name="connsiteY11" fmla="*/ 0 h 106976"/>
                <a:gd name="connsiteX12" fmla="*/ 1724818 w 3287200"/>
                <a:gd name="connsiteY12" fmla="*/ 3175 h 106976"/>
                <a:gd name="connsiteX13" fmla="*/ 1512093 w 3287200"/>
                <a:gd name="connsiteY13" fmla="*/ 6350 h 106976"/>
                <a:gd name="connsiteX14" fmla="*/ 1089818 w 3287200"/>
                <a:gd name="connsiteY14" fmla="*/ 28575 h 106976"/>
                <a:gd name="connsiteX15" fmla="*/ 864393 w 3287200"/>
                <a:gd name="connsiteY15" fmla="*/ 47625 h 106976"/>
                <a:gd name="connsiteX16" fmla="*/ 520699 w 3287200"/>
                <a:gd name="connsiteY16" fmla="*/ 54769 h 106976"/>
                <a:gd name="connsiteX0" fmla="*/ 552126 w 3318627"/>
                <a:gd name="connsiteY0" fmla="*/ 54769 h 106976"/>
                <a:gd name="connsiteX1" fmla="*/ 136200 w 3318627"/>
                <a:gd name="connsiteY1" fmla="*/ 38892 h 106976"/>
                <a:gd name="connsiteX2" fmla="*/ 31428 w 3318627"/>
                <a:gd name="connsiteY2" fmla="*/ 60325 h 106976"/>
                <a:gd name="connsiteX3" fmla="*/ 136995 w 3318627"/>
                <a:gd name="connsiteY3" fmla="*/ 103982 h 106976"/>
                <a:gd name="connsiteX4" fmla="*/ 1378420 w 3318627"/>
                <a:gd name="connsiteY4" fmla="*/ 101600 h 106976"/>
                <a:gd name="connsiteX5" fmla="*/ 1597495 w 3318627"/>
                <a:gd name="connsiteY5" fmla="*/ 104775 h 106976"/>
                <a:gd name="connsiteX6" fmla="*/ 2188045 w 3318627"/>
                <a:gd name="connsiteY6" fmla="*/ 63500 h 106976"/>
                <a:gd name="connsiteX7" fmla="*/ 2422995 w 3318627"/>
                <a:gd name="connsiteY7" fmla="*/ 60325 h 106976"/>
                <a:gd name="connsiteX8" fmla="*/ 3251670 w 3318627"/>
                <a:gd name="connsiteY8" fmla="*/ 66675 h 106976"/>
                <a:gd name="connsiteX9" fmla="*/ 3267545 w 3318627"/>
                <a:gd name="connsiteY9" fmla="*/ 47625 h 106976"/>
                <a:gd name="connsiteX10" fmla="*/ 3251670 w 3318627"/>
                <a:gd name="connsiteY10" fmla="*/ 9525 h 106976"/>
                <a:gd name="connsiteX11" fmla="*/ 2549995 w 3318627"/>
                <a:gd name="connsiteY11" fmla="*/ 0 h 106976"/>
                <a:gd name="connsiteX12" fmla="*/ 1756245 w 3318627"/>
                <a:gd name="connsiteY12" fmla="*/ 3175 h 106976"/>
                <a:gd name="connsiteX13" fmla="*/ 1543520 w 3318627"/>
                <a:gd name="connsiteY13" fmla="*/ 6350 h 106976"/>
                <a:gd name="connsiteX14" fmla="*/ 1121245 w 3318627"/>
                <a:gd name="connsiteY14" fmla="*/ 28575 h 106976"/>
                <a:gd name="connsiteX15" fmla="*/ 895820 w 3318627"/>
                <a:gd name="connsiteY15" fmla="*/ 47625 h 106976"/>
                <a:gd name="connsiteX16" fmla="*/ 552126 w 3318627"/>
                <a:gd name="connsiteY16" fmla="*/ 54769 h 106976"/>
                <a:gd name="connsiteX0" fmla="*/ 546190 w 3312691"/>
                <a:gd name="connsiteY0" fmla="*/ 54769 h 106976"/>
                <a:gd name="connsiteX1" fmla="*/ 130264 w 3312691"/>
                <a:gd name="connsiteY1" fmla="*/ 38892 h 106976"/>
                <a:gd name="connsiteX2" fmla="*/ 25492 w 3312691"/>
                <a:gd name="connsiteY2" fmla="*/ 60325 h 106976"/>
                <a:gd name="connsiteX3" fmla="*/ 131059 w 3312691"/>
                <a:gd name="connsiteY3" fmla="*/ 103982 h 106976"/>
                <a:gd name="connsiteX4" fmla="*/ 1372484 w 3312691"/>
                <a:gd name="connsiteY4" fmla="*/ 101600 h 106976"/>
                <a:gd name="connsiteX5" fmla="*/ 1591559 w 3312691"/>
                <a:gd name="connsiteY5" fmla="*/ 104775 h 106976"/>
                <a:gd name="connsiteX6" fmla="*/ 2182109 w 3312691"/>
                <a:gd name="connsiteY6" fmla="*/ 63500 h 106976"/>
                <a:gd name="connsiteX7" fmla="*/ 2417059 w 3312691"/>
                <a:gd name="connsiteY7" fmla="*/ 60325 h 106976"/>
                <a:gd name="connsiteX8" fmla="*/ 3245734 w 3312691"/>
                <a:gd name="connsiteY8" fmla="*/ 66675 h 106976"/>
                <a:gd name="connsiteX9" fmla="*/ 3261609 w 3312691"/>
                <a:gd name="connsiteY9" fmla="*/ 47625 h 106976"/>
                <a:gd name="connsiteX10" fmla="*/ 3245734 w 3312691"/>
                <a:gd name="connsiteY10" fmla="*/ 9525 h 106976"/>
                <a:gd name="connsiteX11" fmla="*/ 2544059 w 3312691"/>
                <a:gd name="connsiteY11" fmla="*/ 0 h 106976"/>
                <a:gd name="connsiteX12" fmla="*/ 1750309 w 3312691"/>
                <a:gd name="connsiteY12" fmla="*/ 3175 h 106976"/>
                <a:gd name="connsiteX13" fmla="*/ 1537584 w 3312691"/>
                <a:gd name="connsiteY13" fmla="*/ 6350 h 106976"/>
                <a:gd name="connsiteX14" fmla="*/ 1115309 w 3312691"/>
                <a:gd name="connsiteY14" fmla="*/ 28575 h 106976"/>
                <a:gd name="connsiteX15" fmla="*/ 889884 w 3312691"/>
                <a:gd name="connsiteY15" fmla="*/ 47625 h 106976"/>
                <a:gd name="connsiteX16" fmla="*/ 546190 w 3312691"/>
                <a:gd name="connsiteY16" fmla="*/ 54769 h 106976"/>
                <a:gd name="connsiteX0" fmla="*/ 562101 w 3328602"/>
                <a:gd name="connsiteY0" fmla="*/ 54769 h 106976"/>
                <a:gd name="connsiteX1" fmla="*/ 146175 w 3328602"/>
                <a:gd name="connsiteY1" fmla="*/ 38892 h 106976"/>
                <a:gd name="connsiteX2" fmla="*/ 12828 w 3328602"/>
                <a:gd name="connsiteY2" fmla="*/ 62706 h 106976"/>
                <a:gd name="connsiteX3" fmla="*/ 146970 w 3328602"/>
                <a:gd name="connsiteY3" fmla="*/ 103982 h 106976"/>
                <a:gd name="connsiteX4" fmla="*/ 1388395 w 3328602"/>
                <a:gd name="connsiteY4" fmla="*/ 101600 h 106976"/>
                <a:gd name="connsiteX5" fmla="*/ 1607470 w 3328602"/>
                <a:gd name="connsiteY5" fmla="*/ 104775 h 106976"/>
                <a:gd name="connsiteX6" fmla="*/ 2198020 w 3328602"/>
                <a:gd name="connsiteY6" fmla="*/ 63500 h 106976"/>
                <a:gd name="connsiteX7" fmla="*/ 2432970 w 3328602"/>
                <a:gd name="connsiteY7" fmla="*/ 60325 h 106976"/>
                <a:gd name="connsiteX8" fmla="*/ 3261645 w 3328602"/>
                <a:gd name="connsiteY8" fmla="*/ 66675 h 106976"/>
                <a:gd name="connsiteX9" fmla="*/ 3277520 w 3328602"/>
                <a:gd name="connsiteY9" fmla="*/ 47625 h 106976"/>
                <a:gd name="connsiteX10" fmla="*/ 3261645 w 3328602"/>
                <a:gd name="connsiteY10" fmla="*/ 9525 h 106976"/>
                <a:gd name="connsiteX11" fmla="*/ 2559970 w 3328602"/>
                <a:gd name="connsiteY11" fmla="*/ 0 h 106976"/>
                <a:gd name="connsiteX12" fmla="*/ 1766220 w 3328602"/>
                <a:gd name="connsiteY12" fmla="*/ 3175 h 106976"/>
                <a:gd name="connsiteX13" fmla="*/ 1553495 w 3328602"/>
                <a:gd name="connsiteY13" fmla="*/ 6350 h 106976"/>
                <a:gd name="connsiteX14" fmla="*/ 1131220 w 3328602"/>
                <a:gd name="connsiteY14" fmla="*/ 28575 h 106976"/>
                <a:gd name="connsiteX15" fmla="*/ 905795 w 3328602"/>
                <a:gd name="connsiteY15" fmla="*/ 47625 h 106976"/>
                <a:gd name="connsiteX16" fmla="*/ 562101 w 3328602"/>
                <a:gd name="connsiteY16" fmla="*/ 54769 h 106976"/>
                <a:gd name="connsiteX0" fmla="*/ 575630 w 3342131"/>
                <a:gd name="connsiteY0" fmla="*/ 54769 h 106976"/>
                <a:gd name="connsiteX1" fmla="*/ 159704 w 3342131"/>
                <a:gd name="connsiteY1" fmla="*/ 38892 h 106976"/>
                <a:gd name="connsiteX2" fmla="*/ 26357 w 3342131"/>
                <a:gd name="connsiteY2" fmla="*/ 62706 h 106976"/>
                <a:gd name="connsiteX3" fmla="*/ 160499 w 3342131"/>
                <a:gd name="connsiteY3" fmla="*/ 103982 h 106976"/>
                <a:gd name="connsiteX4" fmla="*/ 1401924 w 3342131"/>
                <a:gd name="connsiteY4" fmla="*/ 101600 h 106976"/>
                <a:gd name="connsiteX5" fmla="*/ 1620999 w 3342131"/>
                <a:gd name="connsiteY5" fmla="*/ 104775 h 106976"/>
                <a:gd name="connsiteX6" fmla="*/ 2211549 w 3342131"/>
                <a:gd name="connsiteY6" fmla="*/ 63500 h 106976"/>
                <a:gd name="connsiteX7" fmla="*/ 2446499 w 3342131"/>
                <a:gd name="connsiteY7" fmla="*/ 60325 h 106976"/>
                <a:gd name="connsiteX8" fmla="*/ 3275174 w 3342131"/>
                <a:gd name="connsiteY8" fmla="*/ 66675 h 106976"/>
                <a:gd name="connsiteX9" fmla="*/ 3291049 w 3342131"/>
                <a:gd name="connsiteY9" fmla="*/ 47625 h 106976"/>
                <a:gd name="connsiteX10" fmla="*/ 3275174 w 3342131"/>
                <a:gd name="connsiteY10" fmla="*/ 9525 h 106976"/>
                <a:gd name="connsiteX11" fmla="*/ 2573499 w 3342131"/>
                <a:gd name="connsiteY11" fmla="*/ 0 h 106976"/>
                <a:gd name="connsiteX12" fmla="*/ 1779749 w 3342131"/>
                <a:gd name="connsiteY12" fmla="*/ 3175 h 106976"/>
                <a:gd name="connsiteX13" fmla="*/ 1567024 w 3342131"/>
                <a:gd name="connsiteY13" fmla="*/ 6350 h 106976"/>
                <a:gd name="connsiteX14" fmla="*/ 1144749 w 3342131"/>
                <a:gd name="connsiteY14" fmla="*/ 28575 h 106976"/>
                <a:gd name="connsiteX15" fmla="*/ 919324 w 3342131"/>
                <a:gd name="connsiteY15" fmla="*/ 47625 h 106976"/>
                <a:gd name="connsiteX16" fmla="*/ 575630 w 3342131"/>
                <a:gd name="connsiteY16" fmla="*/ 54769 h 106976"/>
                <a:gd name="connsiteX0" fmla="*/ 568781 w 3335282"/>
                <a:gd name="connsiteY0" fmla="*/ 54769 h 106976"/>
                <a:gd name="connsiteX1" fmla="*/ 152855 w 3335282"/>
                <a:gd name="connsiteY1" fmla="*/ 38892 h 106976"/>
                <a:gd name="connsiteX2" fmla="*/ 19508 w 3335282"/>
                <a:gd name="connsiteY2" fmla="*/ 62706 h 106976"/>
                <a:gd name="connsiteX3" fmla="*/ 153650 w 3335282"/>
                <a:gd name="connsiteY3" fmla="*/ 103982 h 106976"/>
                <a:gd name="connsiteX4" fmla="*/ 1395075 w 3335282"/>
                <a:gd name="connsiteY4" fmla="*/ 101600 h 106976"/>
                <a:gd name="connsiteX5" fmla="*/ 1614150 w 3335282"/>
                <a:gd name="connsiteY5" fmla="*/ 104775 h 106976"/>
                <a:gd name="connsiteX6" fmla="*/ 2204700 w 3335282"/>
                <a:gd name="connsiteY6" fmla="*/ 63500 h 106976"/>
                <a:gd name="connsiteX7" fmla="*/ 2439650 w 3335282"/>
                <a:gd name="connsiteY7" fmla="*/ 60325 h 106976"/>
                <a:gd name="connsiteX8" fmla="*/ 3268325 w 3335282"/>
                <a:gd name="connsiteY8" fmla="*/ 66675 h 106976"/>
                <a:gd name="connsiteX9" fmla="*/ 3284200 w 3335282"/>
                <a:gd name="connsiteY9" fmla="*/ 47625 h 106976"/>
                <a:gd name="connsiteX10" fmla="*/ 3268325 w 3335282"/>
                <a:gd name="connsiteY10" fmla="*/ 9525 h 106976"/>
                <a:gd name="connsiteX11" fmla="*/ 2566650 w 3335282"/>
                <a:gd name="connsiteY11" fmla="*/ 0 h 106976"/>
                <a:gd name="connsiteX12" fmla="*/ 1772900 w 3335282"/>
                <a:gd name="connsiteY12" fmla="*/ 3175 h 106976"/>
                <a:gd name="connsiteX13" fmla="*/ 1560175 w 3335282"/>
                <a:gd name="connsiteY13" fmla="*/ 6350 h 106976"/>
                <a:gd name="connsiteX14" fmla="*/ 1137900 w 3335282"/>
                <a:gd name="connsiteY14" fmla="*/ 28575 h 106976"/>
                <a:gd name="connsiteX15" fmla="*/ 912475 w 3335282"/>
                <a:gd name="connsiteY15" fmla="*/ 47625 h 106976"/>
                <a:gd name="connsiteX16" fmla="*/ 568781 w 3335282"/>
                <a:gd name="connsiteY16" fmla="*/ 54769 h 106976"/>
                <a:gd name="connsiteX0" fmla="*/ 549966 w 3316467"/>
                <a:gd name="connsiteY0" fmla="*/ 54769 h 106976"/>
                <a:gd name="connsiteX1" fmla="*/ 134040 w 3316467"/>
                <a:gd name="connsiteY1" fmla="*/ 38892 h 106976"/>
                <a:gd name="connsiteX2" fmla="*/ 693 w 3316467"/>
                <a:gd name="connsiteY2" fmla="*/ 62706 h 106976"/>
                <a:gd name="connsiteX3" fmla="*/ 134835 w 3316467"/>
                <a:gd name="connsiteY3" fmla="*/ 103982 h 106976"/>
                <a:gd name="connsiteX4" fmla="*/ 1376260 w 3316467"/>
                <a:gd name="connsiteY4" fmla="*/ 101600 h 106976"/>
                <a:gd name="connsiteX5" fmla="*/ 1595335 w 3316467"/>
                <a:gd name="connsiteY5" fmla="*/ 104775 h 106976"/>
                <a:gd name="connsiteX6" fmla="*/ 2185885 w 3316467"/>
                <a:gd name="connsiteY6" fmla="*/ 63500 h 106976"/>
                <a:gd name="connsiteX7" fmla="*/ 2420835 w 3316467"/>
                <a:gd name="connsiteY7" fmla="*/ 60325 h 106976"/>
                <a:gd name="connsiteX8" fmla="*/ 3249510 w 3316467"/>
                <a:gd name="connsiteY8" fmla="*/ 66675 h 106976"/>
                <a:gd name="connsiteX9" fmla="*/ 3265385 w 3316467"/>
                <a:gd name="connsiteY9" fmla="*/ 47625 h 106976"/>
                <a:gd name="connsiteX10" fmla="*/ 3249510 w 3316467"/>
                <a:gd name="connsiteY10" fmla="*/ 9525 h 106976"/>
                <a:gd name="connsiteX11" fmla="*/ 2547835 w 3316467"/>
                <a:gd name="connsiteY11" fmla="*/ 0 h 106976"/>
                <a:gd name="connsiteX12" fmla="*/ 1754085 w 3316467"/>
                <a:gd name="connsiteY12" fmla="*/ 3175 h 106976"/>
                <a:gd name="connsiteX13" fmla="*/ 1541360 w 3316467"/>
                <a:gd name="connsiteY13" fmla="*/ 6350 h 106976"/>
                <a:gd name="connsiteX14" fmla="*/ 1119085 w 3316467"/>
                <a:gd name="connsiteY14" fmla="*/ 28575 h 106976"/>
                <a:gd name="connsiteX15" fmla="*/ 893660 w 3316467"/>
                <a:gd name="connsiteY15" fmla="*/ 47625 h 106976"/>
                <a:gd name="connsiteX16" fmla="*/ 549966 w 3316467"/>
                <a:gd name="connsiteY16" fmla="*/ 54769 h 106976"/>
                <a:gd name="connsiteX0" fmla="*/ 554739 w 3321240"/>
                <a:gd name="connsiteY0" fmla="*/ 54769 h 106976"/>
                <a:gd name="connsiteX1" fmla="*/ 138813 w 3321240"/>
                <a:gd name="connsiteY1" fmla="*/ 38892 h 106976"/>
                <a:gd name="connsiteX2" fmla="*/ 29279 w 3321240"/>
                <a:gd name="connsiteY2" fmla="*/ 69849 h 106976"/>
                <a:gd name="connsiteX3" fmla="*/ 139608 w 3321240"/>
                <a:gd name="connsiteY3" fmla="*/ 103982 h 106976"/>
                <a:gd name="connsiteX4" fmla="*/ 1381033 w 3321240"/>
                <a:gd name="connsiteY4" fmla="*/ 101600 h 106976"/>
                <a:gd name="connsiteX5" fmla="*/ 1600108 w 3321240"/>
                <a:gd name="connsiteY5" fmla="*/ 104775 h 106976"/>
                <a:gd name="connsiteX6" fmla="*/ 2190658 w 3321240"/>
                <a:gd name="connsiteY6" fmla="*/ 63500 h 106976"/>
                <a:gd name="connsiteX7" fmla="*/ 2425608 w 3321240"/>
                <a:gd name="connsiteY7" fmla="*/ 60325 h 106976"/>
                <a:gd name="connsiteX8" fmla="*/ 3254283 w 3321240"/>
                <a:gd name="connsiteY8" fmla="*/ 66675 h 106976"/>
                <a:gd name="connsiteX9" fmla="*/ 3270158 w 3321240"/>
                <a:gd name="connsiteY9" fmla="*/ 47625 h 106976"/>
                <a:gd name="connsiteX10" fmla="*/ 3254283 w 3321240"/>
                <a:gd name="connsiteY10" fmla="*/ 9525 h 106976"/>
                <a:gd name="connsiteX11" fmla="*/ 2552608 w 3321240"/>
                <a:gd name="connsiteY11" fmla="*/ 0 h 106976"/>
                <a:gd name="connsiteX12" fmla="*/ 1758858 w 3321240"/>
                <a:gd name="connsiteY12" fmla="*/ 3175 h 106976"/>
                <a:gd name="connsiteX13" fmla="*/ 1546133 w 3321240"/>
                <a:gd name="connsiteY13" fmla="*/ 6350 h 106976"/>
                <a:gd name="connsiteX14" fmla="*/ 1123858 w 3321240"/>
                <a:gd name="connsiteY14" fmla="*/ 28575 h 106976"/>
                <a:gd name="connsiteX15" fmla="*/ 898433 w 3321240"/>
                <a:gd name="connsiteY15" fmla="*/ 47625 h 106976"/>
                <a:gd name="connsiteX16" fmla="*/ 554739 w 3321240"/>
                <a:gd name="connsiteY16" fmla="*/ 54769 h 106976"/>
                <a:gd name="connsiteX0" fmla="*/ 525473 w 3291974"/>
                <a:gd name="connsiteY0" fmla="*/ 54769 h 106976"/>
                <a:gd name="connsiteX1" fmla="*/ 109547 w 3291974"/>
                <a:gd name="connsiteY1" fmla="*/ 38892 h 106976"/>
                <a:gd name="connsiteX2" fmla="*/ 13 w 3291974"/>
                <a:gd name="connsiteY2" fmla="*/ 69849 h 106976"/>
                <a:gd name="connsiteX3" fmla="*/ 110342 w 3291974"/>
                <a:gd name="connsiteY3" fmla="*/ 103982 h 106976"/>
                <a:gd name="connsiteX4" fmla="*/ 1351767 w 3291974"/>
                <a:gd name="connsiteY4" fmla="*/ 101600 h 106976"/>
                <a:gd name="connsiteX5" fmla="*/ 1570842 w 3291974"/>
                <a:gd name="connsiteY5" fmla="*/ 104775 h 106976"/>
                <a:gd name="connsiteX6" fmla="*/ 2161392 w 3291974"/>
                <a:gd name="connsiteY6" fmla="*/ 63500 h 106976"/>
                <a:gd name="connsiteX7" fmla="*/ 2396342 w 3291974"/>
                <a:gd name="connsiteY7" fmla="*/ 60325 h 106976"/>
                <a:gd name="connsiteX8" fmla="*/ 3225017 w 3291974"/>
                <a:gd name="connsiteY8" fmla="*/ 66675 h 106976"/>
                <a:gd name="connsiteX9" fmla="*/ 3240892 w 3291974"/>
                <a:gd name="connsiteY9" fmla="*/ 47625 h 106976"/>
                <a:gd name="connsiteX10" fmla="*/ 3225017 w 3291974"/>
                <a:gd name="connsiteY10" fmla="*/ 9525 h 106976"/>
                <a:gd name="connsiteX11" fmla="*/ 2523342 w 3291974"/>
                <a:gd name="connsiteY11" fmla="*/ 0 h 106976"/>
                <a:gd name="connsiteX12" fmla="*/ 1729592 w 3291974"/>
                <a:gd name="connsiteY12" fmla="*/ 3175 h 106976"/>
                <a:gd name="connsiteX13" fmla="*/ 1516867 w 3291974"/>
                <a:gd name="connsiteY13" fmla="*/ 6350 h 106976"/>
                <a:gd name="connsiteX14" fmla="*/ 1094592 w 3291974"/>
                <a:gd name="connsiteY14" fmla="*/ 28575 h 106976"/>
                <a:gd name="connsiteX15" fmla="*/ 869167 w 3291974"/>
                <a:gd name="connsiteY15" fmla="*/ 47625 h 106976"/>
                <a:gd name="connsiteX16" fmla="*/ 525473 w 3291974"/>
                <a:gd name="connsiteY16" fmla="*/ 54769 h 106976"/>
                <a:gd name="connsiteX0" fmla="*/ 518330 w 3291974"/>
                <a:gd name="connsiteY0" fmla="*/ 47626 h 106976"/>
                <a:gd name="connsiteX1" fmla="*/ 109547 w 3291974"/>
                <a:gd name="connsiteY1" fmla="*/ 38892 h 106976"/>
                <a:gd name="connsiteX2" fmla="*/ 13 w 3291974"/>
                <a:gd name="connsiteY2" fmla="*/ 69849 h 106976"/>
                <a:gd name="connsiteX3" fmla="*/ 110342 w 3291974"/>
                <a:gd name="connsiteY3" fmla="*/ 103982 h 106976"/>
                <a:gd name="connsiteX4" fmla="*/ 1351767 w 3291974"/>
                <a:gd name="connsiteY4" fmla="*/ 101600 h 106976"/>
                <a:gd name="connsiteX5" fmla="*/ 1570842 w 3291974"/>
                <a:gd name="connsiteY5" fmla="*/ 104775 h 106976"/>
                <a:gd name="connsiteX6" fmla="*/ 2161392 w 3291974"/>
                <a:gd name="connsiteY6" fmla="*/ 63500 h 106976"/>
                <a:gd name="connsiteX7" fmla="*/ 2396342 w 3291974"/>
                <a:gd name="connsiteY7" fmla="*/ 60325 h 106976"/>
                <a:gd name="connsiteX8" fmla="*/ 3225017 w 3291974"/>
                <a:gd name="connsiteY8" fmla="*/ 66675 h 106976"/>
                <a:gd name="connsiteX9" fmla="*/ 3240892 w 3291974"/>
                <a:gd name="connsiteY9" fmla="*/ 47625 h 106976"/>
                <a:gd name="connsiteX10" fmla="*/ 3225017 w 3291974"/>
                <a:gd name="connsiteY10" fmla="*/ 9525 h 106976"/>
                <a:gd name="connsiteX11" fmla="*/ 2523342 w 3291974"/>
                <a:gd name="connsiteY11" fmla="*/ 0 h 106976"/>
                <a:gd name="connsiteX12" fmla="*/ 1729592 w 3291974"/>
                <a:gd name="connsiteY12" fmla="*/ 3175 h 106976"/>
                <a:gd name="connsiteX13" fmla="*/ 1516867 w 3291974"/>
                <a:gd name="connsiteY13" fmla="*/ 6350 h 106976"/>
                <a:gd name="connsiteX14" fmla="*/ 1094592 w 3291974"/>
                <a:gd name="connsiteY14" fmla="*/ 28575 h 106976"/>
                <a:gd name="connsiteX15" fmla="*/ 869167 w 3291974"/>
                <a:gd name="connsiteY15" fmla="*/ 47625 h 106976"/>
                <a:gd name="connsiteX16" fmla="*/ 518330 w 3291974"/>
                <a:gd name="connsiteY16" fmla="*/ 47626 h 106976"/>
                <a:gd name="connsiteX0" fmla="*/ 518330 w 3296422"/>
                <a:gd name="connsiteY0" fmla="*/ 48252 h 107602"/>
                <a:gd name="connsiteX1" fmla="*/ 109547 w 3296422"/>
                <a:gd name="connsiteY1" fmla="*/ 39518 h 107602"/>
                <a:gd name="connsiteX2" fmla="*/ 13 w 3296422"/>
                <a:gd name="connsiteY2" fmla="*/ 70475 h 107602"/>
                <a:gd name="connsiteX3" fmla="*/ 110342 w 3296422"/>
                <a:gd name="connsiteY3" fmla="*/ 104608 h 107602"/>
                <a:gd name="connsiteX4" fmla="*/ 1351767 w 3296422"/>
                <a:gd name="connsiteY4" fmla="*/ 102226 h 107602"/>
                <a:gd name="connsiteX5" fmla="*/ 1570842 w 3296422"/>
                <a:gd name="connsiteY5" fmla="*/ 105401 h 107602"/>
                <a:gd name="connsiteX6" fmla="*/ 2161392 w 3296422"/>
                <a:gd name="connsiteY6" fmla="*/ 64126 h 107602"/>
                <a:gd name="connsiteX7" fmla="*/ 2396342 w 3296422"/>
                <a:gd name="connsiteY7" fmla="*/ 60951 h 107602"/>
                <a:gd name="connsiteX8" fmla="*/ 3225017 w 3296422"/>
                <a:gd name="connsiteY8" fmla="*/ 67301 h 107602"/>
                <a:gd name="connsiteX9" fmla="*/ 3240892 w 3296422"/>
                <a:gd name="connsiteY9" fmla="*/ 48251 h 107602"/>
                <a:gd name="connsiteX10" fmla="*/ 3122623 w 3296422"/>
                <a:gd name="connsiteY10" fmla="*/ 5389 h 107602"/>
                <a:gd name="connsiteX11" fmla="*/ 2523342 w 3296422"/>
                <a:gd name="connsiteY11" fmla="*/ 626 h 107602"/>
                <a:gd name="connsiteX12" fmla="*/ 1729592 w 3296422"/>
                <a:gd name="connsiteY12" fmla="*/ 3801 h 107602"/>
                <a:gd name="connsiteX13" fmla="*/ 1516867 w 3296422"/>
                <a:gd name="connsiteY13" fmla="*/ 6976 h 107602"/>
                <a:gd name="connsiteX14" fmla="*/ 1094592 w 3296422"/>
                <a:gd name="connsiteY14" fmla="*/ 29201 h 107602"/>
                <a:gd name="connsiteX15" fmla="*/ 869167 w 3296422"/>
                <a:gd name="connsiteY15" fmla="*/ 48251 h 107602"/>
                <a:gd name="connsiteX16" fmla="*/ 518330 w 3296422"/>
                <a:gd name="connsiteY16" fmla="*/ 48252 h 107602"/>
                <a:gd name="connsiteX0" fmla="*/ 518330 w 3245254"/>
                <a:gd name="connsiteY0" fmla="*/ 48252 h 107602"/>
                <a:gd name="connsiteX1" fmla="*/ 109547 w 3245254"/>
                <a:gd name="connsiteY1" fmla="*/ 39518 h 107602"/>
                <a:gd name="connsiteX2" fmla="*/ 13 w 3245254"/>
                <a:gd name="connsiteY2" fmla="*/ 70475 h 107602"/>
                <a:gd name="connsiteX3" fmla="*/ 110342 w 3245254"/>
                <a:gd name="connsiteY3" fmla="*/ 104608 h 107602"/>
                <a:gd name="connsiteX4" fmla="*/ 1351767 w 3245254"/>
                <a:gd name="connsiteY4" fmla="*/ 102226 h 107602"/>
                <a:gd name="connsiteX5" fmla="*/ 1570842 w 3245254"/>
                <a:gd name="connsiteY5" fmla="*/ 105401 h 107602"/>
                <a:gd name="connsiteX6" fmla="*/ 2161392 w 3245254"/>
                <a:gd name="connsiteY6" fmla="*/ 64126 h 107602"/>
                <a:gd name="connsiteX7" fmla="*/ 2396342 w 3245254"/>
                <a:gd name="connsiteY7" fmla="*/ 60951 h 107602"/>
                <a:gd name="connsiteX8" fmla="*/ 3041661 w 3245254"/>
                <a:gd name="connsiteY8" fmla="*/ 62539 h 107602"/>
                <a:gd name="connsiteX9" fmla="*/ 3240892 w 3245254"/>
                <a:gd name="connsiteY9" fmla="*/ 48251 h 107602"/>
                <a:gd name="connsiteX10" fmla="*/ 3122623 w 3245254"/>
                <a:gd name="connsiteY10" fmla="*/ 5389 h 107602"/>
                <a:gd name="connsiteX11" fmla="*/ 2523342 w 3245254"/>
                <a:gd name="connsiteY11" fmla="*/ 626 h 107602"/>
                <a:gd name="connsiteX12" fmla="*/ 1729592 w 3245254"/>
                <a:gd name="connsiteY12" fmla="*/ 3801 h 107602"/>
                <a:gd name="connsiteX13" fmla="*/ 1516867 w 3245254"/>
                <a:gd name="connsiteY13" fmla="*/ 6976 h 107602"/>
                <a:gd name="connsiteX14" fmla="*/ 1094592 w 3245254"/>
                <a:gd name="connsiteY14" fmla="*/ 29201 h 107602"/>
                <a:gd name="connsiteX15" fmla="*/ 869167 w 3245254"/>
                <a:gd name="connsiteY15" fmla="*/ 48251 h 107602"/>
                <a:gd name="connsiteX16" fmla="*/ 518330 w 3245254"/>
                <a:gd name="connsiteY16" fmla="*/ 48252 h 107602"/>
                <a:gd name="connsiteX0" fmla="*/ 518330 w 3249628"/>
                <a:gd name="connsiteY0" fmla="*/ 47634 h 106984"/>
                <a:gd name="connsiteX1" fmla="*/ 109547 w 3249628"/>
                <a:gd name="connsiteY1" fmla="*/ 38900 h 106984"/>
                <a:gd name="connsiteX2" fmla="*/ 13 w 3249628"/>
                <a:gd name="connsiteY2" fmla="*/ 69857 h 106984"/>
                <a:gd name="connsiteX3" fmla="*/ 110342 w 3249628"/>
                <a:gd name="connsiteY3" fmla="*/ 103990 h 106984"/>
                <a:gd name="connsiteX4" fmla="*/ 1351767 w 3249628"/>
                <a:gd name="connsiteY4" fmla="*/ 101608 h 106984"/>
                <a:gd name="connsiteX5" fmla="*/ 1570842 w 3249628"/>
                <a:gd name="connsiteY5" fmla="*/ 104783 h 106984"/>
                <a:gd name="connsiteX6" fmla="*/ 2161392 w 3249628"/>
                <a:gd name="connsiteY6" fmla="*/ 63508 h 106984"/>
                <a:gd name="connsiteX7" fmla="*/ 2396342 w 3249628"/>
                <a:gd name="connsiteY7" fmla="*/ 60333 h 106984"/>
                <a:gd name="connsiteX8" fmla="*/ 3041661 w 3249628"/>
                <a:gd name="connsiteY8" fmla="*/ 61921 h 106984"/>
                <a:gd name="connsiteX9" fmla="*/ 3245654 w 3249628"/>
                <a:gd name="connsiteY9" fmla="*/ 30964 h 106984"/>
                <a:gd name="connsiteX10" fmla="*/ 3122623 w 3249628"/>
                <a:gd name="connsiteY10" fmla="*/ 4771 h 106984"/>
                <a:gd name="connsiteX11" fmla="*/ 2523342 w 3249628"/>
                <a:gd name="connsiteY11" fmla="*/ 8 h 106984"/>
                <a:gd name="connsiteX12" fmla="*/ 1729592 w 3249628"/>
                <a:gd name="connsiteY12" fmla="*/ 3183 h 106984"/>
                <a:gd name="connsiteX13" fmla="*/ 1516867 w 3249628"/>
                <a:gd name="connsiteY13" fmla="*/ 6358 h 106984"/>
                <a:gd name="connsiteX14" fmla="*/ 1094592 w 3249628"/>
                <a:gd name="connsiteY14" fmla="*/ 28583 h 106984"/>
                <a:gd name="connsiteX15" fmla="*/ 869167 w 3249628"/>
                <a:gd name="connsiteY15" fmla="*/ 47633 h 106984"/>
                <a:gd name="connsiteX16" fmla="*/ 518330 w 3249628"/>
                <a:gd name="connsiteY16" fmla="*/ 47634 h 106984"/>
                <a:gd name="connsiteX0" fmla="*/ 518330 w 3247031"/>
                <a:gd name="connsiteY0" fmla="*/ 47634 h 106984"/>
                <a:gd name="connsiteX1" fmla="*/ 109547 w 3247031"/>
                <a:gd name="connsiteY1" fmla="*/ 38900 h 106984"/>
                <a:gd name="connsiteX2" fmla="*/ 13 w 3247031"/>
                <a:gd name="connsiteY2" fmla="*/ 69857 h 106984"/>
                <a:gd name="connsiteX3" fmla="*/ 110342 w 3247031"/>
                <a:gd name="connsiteY3" fmla="*/ 103990 h 106984"/>
                <a:gd name="connsiteX4" fmla="*/ 1351767 w 3247031"/>
                <a:gd name="connsiteY4" fmla="*/ 101608 h 106984"/>
                <a:gd name="connsiteX5" fmla="*/ 1570842 w 3247031"/>
                <a:gd name="connsiteY5" fmla="*/ 104783 h 106984"/>
                <a:gd name="connsiteX6" fmla="*/ 2161392 w 3247031"/>
                <a:gd name="connsiteY6" fmla="*/ 63508 h 106984"/>
                <a:gd name="connsiteX7" fmla="*/ 2396342 w 3247031"/>
                <a:gd name="connsiteY7" fmla="*/ 60333 h 106984"/>
                <a:gd name="connsiteX8" fmla="*/ 3086905 w 3247031"/>
                <a:gd name="connsiteY8" fmla="*/ 64302 h 106984"/>
                <a:gd name="connsiteX9" fmla="*/ 3245654 w 3247031"/>
                <a:gd name="connsiteY9" fmla="*/ 30964 h 106984"/>
                <a:gd name="connsiteX10" fmla="*/ 3122623 w 3247031"/>
                <a:gd name="connsiteY10" fmla="*/ 4771 h 106984"/>
                <a:gd name="connsiteX11" fmla="*/ 2523342 w 3247031"/>
                <a:gd name="connsiteY11" fmla="*/ 8 h 106984"/>
                <a:gd name="connsiteX12" fmla="*/ 1729592 w 3247031"/>
                <a:gd name="connsiteY12" fmla="*/ 3183 h 106984"/>
                <a:gd name="connsiteX13" fmla="*/ 1516867 w 3247031"/>
                <a:gd name="connsiteY13" fmla="*/ 6358 h 106984"/>
                <a:gd name="connsiteX14" fmla="*/ 1094592 w 3247031"/>
                <a:gd name="connsiteY14" fmla="*/ 28583 h 106984"/>
                <a:gd name="connsiteX15" fmla="*/ 869167 w 3247031"/>
                <a:gd name="connsiteY15" fmla="*/ 47633 h 106984"/>
                <a:gd name="connsiteX16" fmla="*/ 518330 w 3247031"/>
                <a:gd name="connsiteY16" fmla="*/ 47634 h 106984"/>
                <a:gd name="connsiteX0" fmla="*/ 518330 w 3245660"/>
                <a:gd name="connsiteY0" fmla="*/ 47626 h 106976"/>
                <a:gd name="connsiteX1" fmla="*/ 109547 w 3245660"/>
                <a:gd name="connsiteY1" fmla="*/ 38892 h 106976"/>
                <a:gd name="connsiteX2" fmla="*/ 13 w 3245660"/>
                <a:gd name="connsiteY2" fmla="*/ 69849 h 106976"/>
                <a:gd name="connsiteX3" fmla="*/ 110342 w 3245660"/>
                <a:gd name="connsiteY3" fmla="*/ 103982 h 106976"/>
                <a:gd name="connsiteX4" fmla="*/ 1351767 w 3245660"/>
                <a:gd name="connsiteY4" fmla="*/ 101600 h 106976"/>
                <a:gd name="connsiteX5" fmla="*/ 1570842 w 3245660"/>
                <a:gd name="connsiteY5" fmla="*/ 104775 h 106976"/>
                <a:gd name="connsiteX6" fmla="*/ 2161392 w 3245660"/>
                <a:gd name="connsiteY6" fmla="*/ 63500 h 106976"/>
                <a:gd name="connsiteX7" fmla="*/ 2396342 w 3245660"/>
                <a:gd name="connsiteY7" fmla="*/ 60325 h 106976"/>
                <a:gd name="connsiteX8" fmla="*/ 3086905 w 3245660"/>
                <a:gd name="connsiteY8" fmla="*/ 64294 h 106976"/>
                <a:gd name="connsiteX9" fmla="*/ 3245654 w 3245660"/>
                <a:gd name="connsiteY9" fmla="*/ 30956 h 106976"/>
                <a:gd name="connsiteX10" fmla="*/ 3084523 w 3245660"/>
                <a:gd name="connsiteY10" fmla="*/ 7144 h 106976"/>
                <a:gd name="connsiteX11" fmla="*/ 2523342 w 3245660"/>
                <a:gd name="connsiteY11" fmla="*/ 0 h 106976"/>
                <a:gd name="connsiteX12" fmla="*/ 1729592 w 3245660"/>
                <a:gd name="connsiteY12" fmla="*/ 3175 h 106976"/>
                <a:gd name="connsiteX13" fmla="*/ 1516867 w 3245660"/>
                <a:gd name="connsiteY13" fmla="*/ 6350 h 106976"/>
                <a:gd name="connsiteX14" fmla="*/ 1094592 w 3245660"/>
                <a:gd name="connsiteY14" fmla="*/ 28575 h 106976"/>
                <a:gd name="connsiteX15" fmla="*/ 869167 w 3245660"/>
                <a:gd name="connsiteY15" fmla="*/ 47625 h 106976"/>
                <a:gd name="connsiteX16" fmla="*/ 518330 w 3245660"/>
                <a:gd name="connsiteY16" fmla="*/ 47626 h 106976"/>
                <a:gd name="connsiteX0" fmla="*/ 518330 w 3245660"/>
                <a:gd name="connsiteY0" fmla="*/ 47626 h 106976"/>
                <a:gd name="connsiteX1" fmla="*/ 109547 w 3245660"/>
                <a:gd name="connsiteY1" fmla="*/ 38892 h 106976"/>
                <a:gd name="connsiteX2" fmla="*/ 13 w 3245660"/>
                <a:gd name="connsiteY2" fmla="*/ 69849 h 106976"/>
                <a:gd name="connsiteX3" fmla="*/ 110342 w 3245660"/>
                <a:gd name="connsiteY3" fmla="*/ 103982 h 106976"/>
                <a:gd name="connsiteX4" fmla="*/ 1351767 w 3245660"/>
                <a:gd name="connsiteY4" fmla="*/ 101600 h 106976"/>
                <a:gd name="connsiteX5" fmla="*/ 1570842 w 3245660"/>
                <a:gd name="connsiteY5" fmla="*/ 104775 h 106976"/>
                <a:gd name="connsiteX6" fmla="*/ 2161392 w 3245660"/>
                <a:gd name="connsiteY6" fmla="*/ 63500 h 106976"/>
                <a:gd name="connsiteX7" fmla="*/ 2396342 w 3245660"/>
                <a:gd name="connsiteY7" fmla="*/ 60325 h 106976"/>
                <a:gd name="connsiteX8" fmla="*/ 3086905 w 3245660"/>
                <a:gd name="connsiteY8" fmla="*/ 64294 h 106976"/>
                <a:gd name="connsiteX9" fmla="*/ 3245654 w 3245660"/>
                <a:gd name="connsiteY9" fmla="*/ 30956 h 106976"/>
                <a:gd name="connsiteX10" fmla="*/ 3084523 w 3245660"/>
                <a:gd name="connsiteY10" fmla="*/ 7144 h 106976"/>
                <a:gd name="connsiteX11" fmla="*/ 2523342 w 3245660"/>
                <a:gd name="connsiteY11" fmla="*/ 0 h 106976"/>
                <a:gd name="connsiteX12" fmla="*/ 1729592 w 3245660"/>
                <a:gd name="connsiteY12" fmla="*/ 3175 h 106976"/>
                <a:gd name="connsiteX13" fmla="*/ 1516867 w 3245660"/>
                <a:gd name="connsiteY13" fmla="*/ 6350 h 106976"/>
                <a:gd name="connsiteX14" fmla="*/ 1094592 w 3245660"/>
                <a:gd name="connsiteY14" fmla="*/ 28575 h 106976"/>
                <a:gd name="connsiteX15" fmla="*/ 869167 w 3245660"/>
                <a:gd name="connsiteY15" fmla="*/ 47625 h 106976"/>
                <a:gd name="connsiteX16" fmla="*/ 518330 w 3245660"/>
                <a:gd name="connsiteY16" fmla="*/ 47626 h 106976"/>
                <a:gd name="connsiteX0" fmla="*/ 518330 w 3245657"/>
                <a:gd name="connsiteY0" fmla="*/ 47626 h 106976"/>
                <a:gd name="connsiteX1" fmla="*/ 109547 w 3245657"/>
                <a:gd name="connsiteY1" fmla="*/ 38892 h 106976"/>
                <a:gd name="connsiteX2" fmla="*/ 13 w 3245657"/>
                <a:gd name="connsiteY2" fmla="*/ 69849 h 106976"/>
                <a:gd name="connsiteX3" fmla="*/ 110342 w 3245657"/>
                <a:gd name="connsiteY3" fmla="*/ 103982 h 106976"/>
                <a:gd name="connsiteX4" fmla="*/ 1351767 w 3245657"/>
                <a:gd name="connsiteY4" fmla="*/ 101600 h 106976"/>
                <a:gd name="connsiteX5" fmla="*/ 1570842 w 3245657"/>
                <a:gd name="connsiteY5" fmla="*/ 104775 h 106976"/>
                <a:gd name="connsiteX6" fmla="*/ 2161392 w 3245657"/>
                <a:gd name="connsiteY6" fmla="*/ 63500 h 106976"/>
                <a:gd name="connsiteX7" fmla="*/ 2396342 w 3245657"/>
                <a:gd name="connsiteY7" fmla="*/ 60325 h 106976"/>
                <a:gd name="connsiteX8" fmla="*/ 3086905 w 3245657"/>
                <a:gd name="connsiteY8" fmla="*/ 64294 h 106976"/>
                <a:gd name="connsiteX9" fmla="*/ 3245654 w 3245657"/>
                <a:gd name="connsiteY9" fmla="*/ 30956 h 106976"/>
                <a:gd name="connsiteX10" fmla="*/ 3084523 w 3245657"/>
                <a:gd name="connsiteY10" fmla="*/ 7144 h 106976"/>
                <a:gd name="connsiteX11" fmla="*/ 2523342 w 3245657"/>
                <a:gd name="connsiteY11" fmla="*/ 0 h 106976"/>
                <a:gd name="connsiteX12" fmla="*/ 1729592 w 3245657"/>
                <a:gd name="connsiteY12" fmla="*/ 3175 h 106976"/>
                <a:gd name="connsiteX13" fmla="*/ 1516867 w 3245657"/>
                <a:gd name="connsiteY13" fmla="*/ 6350 h 106976"/>
                <a:gd name="connsiteX14" fmla="*/ 1094592 w 3245657"/>
                <a:gd name="connsiteY14" fmla="*/ 28575 h 106976"/>
                <a:gd name="connsiteX15" fmla="*/ 869167 w 3245657"/>
                <a:gd name="connsiteY15" fmla="*/ 47625 h 106976"/>
                <a:gd name="connsiteX16" fmla="*/ 518330 w 3245657"/>
                <a:gd name="connsiteY16" fmla="*/ 47626 h 106976"/>
                <a:gd name="connsiteX0" fmla="*/ 518330 w 3245657"/>
                <a:gd name="connsiteY0" fmla="*/ 47626 h 106976"/>
                <a:gd name="connsiteX1" fmla="*/ 109547 w 3245657"/>
                <a:gd name="connsiteY1" fmla="*/ 38892 h 106976"/>
                <a:gd name="connsiteX2" fmla="*/ 13 w 3245657"/>
                <a:gd name="connsiteY2" fmla="*/ 69849 h 106976"/>
                <a:gd name="connsiteX3" fmla="*/ 110342 w 3245657"/>
                <a:gd name="connsiteY3" fmla="*/ 103982 h 106976"/>
                <a:gd name="connsiteX4" fmla="*/ 1351767 w 3245657"/>
                <a:gd name="connsiteY4" fmla="*/ 101600 h 106976"/>
                <a:gd name="connsiteX5" fmla="*/ 1570842 w 3245657"/>
                <a:gd name="connsiteY5" fmla="*/ 104775 h 106976"/>
                <a:gd name="connsiteX6" fmla="*/ 2161392 w 3245657"/>
                <a:gd name="connsiteY6" fmla="*/ 63500 h 106976"/>
                <a:gd name="connsiteX7" fmla="*/ 2396342 w 3245657"/>
                <a:gd name="connsiteY7" fmla="*/ 60325 h 106976"/>
                <a:gd name="connsiteX8" fmla="*/ 3086905 w 3245657"/>
                <a:gd name="connsiteY8" fmla="*/ 64294 h 106976"/>
                <a:gd name="connsiteX9" fmla="*/ 3245654 w 3245657"/>
                <a:gd name="connsiteY9" fmla="*/ 30956 h 106976"/>
                <a:gd name="connsiteX10" fmla="*/ 3084523 w 3245657"/>
                <a:gd name="connsiteY10" fmla="*/ 7144 h 106976"/>
                <a:gd name="connsiteX11" fmla="*/ 2523342 w 3245657"/>
                <a:gd name="connsiteY11" fmla="*/ 0 h 106976"/>
                <a:gd name="connsiteX12" fmla="*/ 1729592 w 3245657"/>
                <a:gd name="connsiteY12" fmla="*/ 3175 h 106976"/>
                <a:gd name="connsiteX13" fmla="*/ 1516867 w 3245657"/>
                <a:gd name="connsiteY13" fmla="*/ 6350 h 106976"/>
                <a:gd name="connsiteX14" fmla="*/ 1094592 w 3245657"/>
                <a:gd name="connsiteY14" fmla="*/ 28575 h 106976"/>
                <a:gd name="connsiteX15" fmla="*/ 869167 w 3245657"/>
                <a:gd name="connsiteY15" fmla="*/ 47625 h 106976"/>
                <a:gd name="connsiteX16" fmla="*/ 518330 w 3245657"/>
                <a:gd name="connsiteY16" fmla="*/ 47626 h 106976"/>
                <a:gd name="connsiteX0" fmla="*/ 518330 w 3245657"/>
                <a:gd name="connsiteY0" fmla="*/ 47626 h 106976"/>
                <a:gd name="connsiteX1" fmla="*/ 109547 w 3245657"/>
                <a:gd name="connsiteY1" fmla="*/ 38892 h 106976"/>
                <a:gd name="connsiteX2" fmla="*/ 13 w 3245657"/>
                <a:gd name="connsiteY2" fmla="*/ 69849 h 106976"/>
                <a:gd name="connsiteX3" fmla="*/ 110342 w 3245657"/>
                <a:gd name="connsiteY3" fmla="*/ 103982 h 106976"/>
                <a:gd name="connsiteX4" fmla="*/ 1351767 w 3245657"/>
                <a:gd name="connsiteY4" fmla="*/ 101600 h 106976"/>
                <a:gd name="connsiteX5" fmla="*/ 1570842 w 3245657"/>
                <a:gd name="connsiteY5" fmla="*/ 104775 h 106976"/>
                <a:gd name="connsiteX6" fmla="*/ 2161392 w 3245657"/>
                <a:gd name="connsiteY6" fmla="*/ 63500 h 106976"/>
                <a:gd name="connsiteX7" fmla="*/ 2396342 w 3245657"/>
                <a:gd name="connsiteY7" fmla="*/ 60325 h 106976"/>
                <a:gd name="connsiteX8" fmla="*/ 3086905 w 3245657"/>
                <a:gd name="connsiteY8" fmla="*/ 64294 h 106976"/>
                <a:gd name="connsiteX9" fmla="*/ 3245654 w 3245657"/>
                <a:gd name="connsiteY9" fmla="*/ 30956 h 106976"/>
                <a:gd name="connsiteX10" fmla="*/ 3084523 w 3245657"/>
                <a:gd name="connsiteY10" fmla="*/ 7144 h 106976"/>
                <a:gd name="connsiteX11" fmla="*/ 2523342 w 3245657"/>
                <a:gd name="connsiteY11" fmla="*/ 0 h 106976"/>
                <a:gd name="connsiteX12" fmla="*/ 1729592 w 3245657"/>
                <a:gd name="connsiteY12" fmla="*/ 3175 h 106976"/>
                <a:gd name="connsiteX13" fmla="*/ 1516867 w 3245657"/>
                <a:gd name="connsiteY13" fmla="*/ 6350 h 106976"/>
                <a:gd name="connsiteX14" fmla="*/ 1094592 w 3245657"/>
                <a:gd name="connsiteY14" fmla="*/ 28575 h 106976"/>
                <a:gd name="connsiteX15" fmla="*/ 869167 w 3245657"/>
                <a:gd name="connsiteY15" fmla="*/ 47625 h 106976"/>
                <a:gd name="connsiteX16" fmla="*/ 518330 w 3245657"/>
                <a:gd name="connsiteY16" fmla="*/ 47626 h 106976"/>
                <a:gd name="connsiteX0" fmla="*/ 518330 w 3245673"/>
                <a:gd name="connsiteY0" fmla="*/ 47626 h 106976"/>
                <a:gd name="connsiteX1" fmla="*/ 109547 w 3245673"/>
                <a:gd name="connsiteY1" fmla="*/ 38892 h 106976"/>
                <a:gd name="connsiteX2" fmla="*/ 13 w 3245673"/>
                <a:gd name="connsiteY2" fmla="*/ 69849 h 106976"/>
                <a:gd name="connsiteX3" fmla="*/ 110342 w 3245673"/>
                <a:gd name="connsiteY3" fmla="*/ 103982 h 106976"/>
                <a:gd name="connsiteX4" fmla="*/ 1351767 w 3245673"/>
                <a:gd name="connsiteY4" fmla="*/ 101600 h 106976"/>
                <a:gd name="connsiteX5" fmla="*/ 1570842 w 3245673"/>
                <a:gd name="connsiteY5" fmla="*/ 104775 h 106976"/>
                <a:gd name="connsiteX6" fmla="*/ 2161392 w 3245673"/>
                <a:gd name="connsiteY6" fmla="*/ 63500 h 106976"/>
                <a:gd name="connsiteX7" fmla="*/ 2396342 w 3245673"/>
                <a:gd name="connsiteY7" fmla="*/ 60325 h 106976"/>
                <a:gd name="connsiteX8" fmla="*/ 3086905 w 3245673"/>
                <a:gd name="connsiteY8" fmla="*/ 64294 h 106976"/>
                <a:gd name="connsiteX9" fmla="*/ 3245654 w 3245673"/>
                <a:gd name="connsiteY9" fmla="*/ 30956 h 106976"/>
                <a:gd name="connsiteX10" fmla="*/ 3084523 w 3245673"/>
                <a:gd name="connsiteY10" fmla="*/ 7144 h 106976"/>
                <a:gd name="connsiteX11" fmla="*/ 2523342 w 3245673"/>
                <a:gd name="connsiteY11" fmla="*/ 0 h 106976"/>
                <a:gd name="connsiteX12" fmla="*/ 1729592 w 3245673"/>
                <a:gd name="connsiteY12" fmla="*/ 3175 h 106976"/>
                <a:gd name="connsiteX13" fmla="*/ 1516867 w 3245673"/>
                <a:gd name="connsiteY13" fmla="*/ 6350 h 106976"/>
                <a:gd name="connsiteX14" fmla="*/ 1094592 w 3245673"/>
                <a:gd name="connsiteY14" fmla="*/ 28575 h 106976"/>
                <a:gd name="connsiteX15" fmla="*/ 869167 w 3245673"/>
                <a:gd name="connsiteY15" fmla="*/ 47625 h 106976"/>
                <a:gd name="connsiteX16" fmla="*/ 518330 w 3245673"/>
                <a:gd name="connsiteY16" fmla="*/ 47626 h 106976"/>
                <a:gd name="connsiteX0" fmla="*/ 518330 w 3245673"/>
                <a:gd name="connsiteY0" fmla="*/ 47626 h 104901"/>
                <a:gd name="connsiteX1" fmla="*/ 109547 w 3245673"/>
                <a:gd name="connsiteY1" fmla="*/ 38892 h 104901"/>
                <a:gd name="connsiteX2" fmla="*/ 13 w 3245673"/>
                <a:gd name="connsiteY2" fmla="*/ 69849 h 104901"/>
                <a:gd name="connsiteX3" fmla="*/ 110342 w 3245673"/>
                <a:gd name="connsiteY3" fmla="*/ 103982 h 104901"/>
                <a:gd name="connsiteX4" fmla="*/ 1351767 w 3245673"/>
                <a:gd name="connsiteY4" fmla="*/ 101600 h 104901"/>
                <a:gd name="connsiteX5" fmla="*/ 1589892 w 3245673"/>
                <a:gd name="connsiteY5" fmla="*/ 101600 h 104901"/>
                <a:gd name="connsiteX6" fmla="*/ 2161392 w 3245673"/>
                <a:gd name="connsiteY6" fmla="*/ 63500 h 104901"/>
                <a:gd name="connsiteX7" fmla="*/ 2396342 w 3245673"/>
                <a:gd name="connsiteY7" fmla="*/ 60325 h 104901"/>
                <a:gd name="connsiteX8" fmla="*/ 3086905 w 3245673"/>
                <a:gd name="connsiteY8" fmla="*/ 64294 h 104901"/>
                <a:gd name="connsiteX9" fmla="*/ 3245654 w 3245673"/>
                <a:gd name="connsiteY9" fmla="*/ 30956 h 104901"/>
                <a:gd name="connsiteX10" fmla="*/ 3084523 w 3245673"/>
                <a:gd name="connsiteY10" fmla="*/ 7144 h 104901"/>
                <a:gd name="connsiteX11" fmla="*/ 2523342 w 3245673"/>
                <a:gd name="connsiteY11" fmla="*/ 0 h 104901"/>
                <a:gd name="connsiteX12" fmla="*/ 1729592 w 3245673"/>
                <a:gd name="connsiteY12" fmla="*/ 3175 h 104901"/>
                <a:gd name="connsiteX13" fmla="*/ 1516867 w 3245673"/>
                <a:gd name="connsiteY13" fmla="*/ 6350 h 104901"/>
                <a:gd name="connsiteX14" fmla="*/ 1094592 w 3245673"/>
                <a:gd name="connsiteY14" fmla="*/ 28575 h 104901"/>
                <a:gd name="connsiteX15" fmla="*/ 869167 w 3245673"/>
                <a:gd name="connsiteY15" fmla="*/ 47625 h 104901"/>
                <a:gd name="connsiteX16" fmla="*/ 518330 w 3245673"/>
                <a:gd name="connsiteY16" fmla="*/ 47626 h 104901"/>
                <a:gd name="connsiteX0" fmla="*/ 518330 w 3245673"/>
                <a:gd name="connsiteY0" fmla="*/ 60084 h 117359"/>
                <a:gd name="connsiteX1" fmla="*/ 109547 w 3245673"/>
                <a:gd name="connsiteY1" fmla="*/ 51350 h 117359"/>
                <a:gd name="connsiteX2" fmla="*/ 13 w 3245673"/>
                <a:gd name="connsiteY2" fmla="*/ 82307 h 117359"/>
                <a:gd name="connsiteX3" fmla="*/ 110342 w 3245673"/>
                <a:gd name="connsiteY3" fmla="*/ 116440 h 117359"/>
                <a:gd name="connsiteX4" fmla="*/ 1351767 w 3245673"/>
                <a:gd name="connsiteY4" fmla="*/ 114058 h 117359"/>
                <a:gd name="connsiteX5" fmla="*/ 1589892 w 3245673"/>
                <a:gd name="connsiteY5" fmla="*/ 114058 h 117359"/>
                <a:gd name="connsiteX6" fmla="*/ 2161392 w 3245673"/>
                <a:gd name="connsiteY6" fmla="*/ 75958 h 117359"/>
                <a:gd name="connsiteX7" fmla="*/ 2396342 w 3245673"/>
                <a:gd name="connsiteY7" fmla="*/ 72783 h 117359"/>
                <a:gd name="connsiteX8" fmla="*/ 3086905 w 3245673"/>
                <a:gd name="connsiteY8" fmla="*/ 76752 h 117359"/>
                <a:gd name="connsiteX9" fmla="*/ 3245654 w 3245673"/>
                <a:gd name="connsiteY9" fmla="*/ 2139 h 117359"/>
                <a:gd name="connsiteX10" fmla="*/ 3084523 w 3245673"/>
                <a:gd name="connsiteY10" fmla="*/ 19602 h 117359"/>
                <a:gd name="connsiteX11" fmla="*/ 2523342 w 3245673"/>
                <a:gd name="connsiteY11" fmla="*/ 12458 h 117359"/>
                <a:gd name="connsiteX12" fmla="*/ 1729592 w 3245673"/>
                <a:gd name="connsiteY12" fmla="*/ 15633 h 117359"/>
                <a:gd name="connsiteX13" fmla="*/ 1516867 w 3245673"/>
                <a:gd name="connsiteY13" fmla="*/ 18808 h 117359"/>
                <a:gd name="connsiteX14" fmla="*/ 1094592 w 3245673"/>
                <a:gd name="connsiteY14" fmla="*/ 41033 h 117359"/>
                <a:gd name="connsiteX15" fmla="*/ 869167 w 3245673"/>
                <a:gd name="connsiteY15" fmla="*/ 60083 h 117359"/>
                <a:gd name="connsiteX16" fmla="*/ 518330 w 3245673"/>
                <a:gd name="connsiteY16" fmla="*/ 60084 h 117359"/>
                <a:gd name="connsiteX0" fmla="*/ 518330 w 3245673"/>
                <a:gd name="connsiteY0" fmla="*/ 79782 h 137057"/>
                <a:gd name="connsiteX1" fmla="*/ 109547 w 3245673"/>
                <a:gd name="connsiteY1" fmla="*/ 71048 h 137057"/>
                <a:gd name="connsiteX2" fmla="*/ 13 w 3245673"/>
                <a:gd name="connsiteY2" fmla="*/ 102005 h 137057"/>
                <a:gd name="connsiteX3" fmla="*/ 110342 w 3245673"/>
                <a:gd name="connsiteY3" fmla="*/ 136138 h 137057"/>
                <a:gd name="connsiteX4" fmla="*/ 1351767 w 3245673"/>
                <a:gd name="connsiteY4" fmla="*/ 133756 h 137057"/>
                <a:gd name="connsiteX5" fmla="*/ 1589892 w 3245673"/>
                <a:gd name="connsiteY5" fmla="*/ 133756 h 137057"/>
                <a:gd name="connsiteX6" fmla="*/ 2161392 w 3245673"/>
                <a:gd name="connsiteY6" fmla="*/ 95656 h 137057"/>
                <a:gd name="connsiteX7" fmla="*/ 2396342 w 3245673"/>
                <a:gd name="connsiteY7" fmla="*/ 92481 h 137057"/>
                <a:gd name="connsiteX8" fmla="*/ 3086905 w 3245673"/>
                <a:gd name="connsiteY8" fmla="*/ 96450 h 137057"/>
                <a:gd name="connsiteX9" fmla="*/ 3245654 w 3245673"/>
                <a:gd name="connsiteY9" fmla="*/ 21837 h 137057"/>
                <a:gd name="connsiteX10" fmla="*/ 3084523 w 3245673"/>
                <a:gd name="connsiteY10" fmla="*/ 39300 h 137057"/>
                <a:gd name="connsiteX11" fmla="*/ 2523342 w 3245673"/>
                <a:gd name="connsiteY11" fmla="*/ 32156 h 137057"/>
                <a:gd name="connsiteX12" fmla="*/ 1729592 w 3245673"/>
                <a:gd name="connsiteY12" fmla="*/ 35331 h 137057"/>
                <a:gd name="connsiteX13" fmla="*/ 1516867 w 3245673"/>
                <a:gd name="connsiteY13" fmla="*/ 38506 h 137057"/>
                <a:gd name="connsiteX14" fmla="*/ 1094592 w 3245673"/>
                <a:gd name="connsiteY14" fmla="*/ 60731 h 137057"/>
                <a:gd name="connsiteX15" fmla="*/ 869167 w 3245673"/>
                <a:gd name="connsiteY15" fmla="*/ 79781 h 137057"/>
                <a:gd name="connsiteX16" fmla="*/ 518330 w 3245673"/>
                <a:gd name="connsiteY16" fmla="*/ 79782 h 137057"/>
                <a:gd name="connsiteX0" fmla="*/ 518330 w 3242510"/>
                <a:gd name="connsiteY0" fmla="*/ 47626 h 104901"/>
                <a:gd name="connsiteX1" fmla="*/ 109547 w 3242510"/>
                <a:gd name="connsiteY1" fmla="*/ 38892 h 104901"/>
                <a:gd name="connsiteX2" fmla="*/ 13 w 3242510"/>
                <a:gd name="connsiteY2" fmla="*/ 69849 h 104901"/>
                <a:gd name="connsiteX3" fmla="*/ 110342 w 3242510"/>
                <a:gd name="connsiteY3" fmla="*/ 103982 h 104901"/>
                <a:gd name="connsiteX4" fmla="*/ 1351767 w 3242510"/>
                <a:gd name="connsiteY4" fmla="*/ 101600 h 104901"/>
                <a:gd name="connsiteX5" fmla="*/ 1589892 w 3242510"/>
                <a:gd name="connsiteY5" fmla="*/ 101600 h 104901"/>
                <a:gd name="connsiteX6" fmla="*/ 2161392 w 3242510"/>
                <a:gd name="connsiteY6" fmla="*/ 63500 h 104901"/>
                <a:gd name="connsiteX7" fmla="*/ 2396342 w 3242510"/>
                <a:gd name="connsiteY7" fmla="*/ 60325 h 104901"/>
                <a:gd name="connsiteX8" fmla="*/ 3086905 w 3242510"/>
                <a:gd name="connsiteY8" fmla="*/ 64294 h 104901"/>
                <a:gd name="connsiteX9" fmla="*/ 3242479 w 3242510"/>
                <a:gd name="connsiteY9" fmla="*/ 34131 h 104901"/>
                <a:gd name="connsiteX10" fmla="*/ 3084523 w 3242510"/>
                <a:gd name="connsiteY10" fmla="*/ 7144 h 104901"/>
                <a:gd name="connsiteX11" fmla="*/ 2523342 w 3242510"/>
                <a:gd name="connsiteY11" fmla="*/ 0 h 104901"/>
                <a:gd name="connsiteX12" fmla="*/ 1729592 w 3242510"/>
                <a:gd name="connsiteY12" fmla="*/ 3175 h 104901"/>
                <a:gd name="connsiteX13" fmla="*/ 1516867 w 3242510"/>
                <a:gd name="connsiteY13" fmla="*/ 6350 h 104901"/>
                <a:gd name="connsiteX14" fmla="*/ 1094592 w 3242510"/>
                <a:gd name="connsiteY14" fmla="*/ 28575 h 104901"/>
                <a:gd name="connsiteX15" fmla="*/ 869167 w 3242510"/>
                <a:gd name="connsiteY15" fmla="*/ 47625 h 104901"/>
                <a:gd name="connsiteX16" fmla="*/ 518330 w 3242510"/>
                <a:gd name="connsiteY16" fmla="*/ 47626 h 104901"/>
                <a:gd name="connsiteX0" fmla="*/ 518330 w 3243189"/>
                <a:gd name="connsiteY0" fmla="*/ 47626 h 104901"/>
                <a:gd name="connsiteX1" fmla="*/ 109547 w 3243189"/>
                <a:gd name="connsiteY1" fmla="*/ 38892 h 104901"/>
                <a:gd name="connsiteX2" fmla="*/ 13 w 3243189"/>
                <a:gd name="connsiteY2" fmla="*/ 69849 h 104901"/>
                <a:gd name="connsiteX3" fmla="*/ 110342 w 3243189"/>
                <a:gd name="connsiteY3" fmla="*/ 103982 h 104901"/>
                <a:gd name="connsiteX4" fmla="*/ 1351767 w 3243189"/>
                <a:gd name="connsiteY4" fmla="*/ 101600 h 104901"/>
                <a:gd name="connsiteX5" fmla="*/ 1589892 w 3243189"/>
                <a:gd name="connsiteY5" fmla="*/ 101600 h 104901"/>
                <a:gd name="connsiteX6" fmla="*/ 2161392 w 3243189"/>
                <a:gd name="connsiteY6" fmla="*/ 63500 h 104901"/>
                <a:gd name="connsiteX7" fmla="*/ 2396342 w 3243189"/>
                <a:gd name="connsiteY7" fmla="*/ 60325 h 104901"/>
                <a:gd name="connsiteX8" fmla="*/ 3086905 w 3243189"/>
                <a:gd name="connsiteY8" fmla="*/ 64294 h 104901"/>
                <a:gd name="connsiteX9" fmla="*/ 3242479 w 3243189"/>
                <a:gd name="connsiteY9" fmla="*/ 34131 h 104901"/>
                <a:gd name="connsiteX10" fmla="*/ 3084523 w 3243189"/>
                <a:gd name="connsiteY10" fmla="*/ 7144 h 104901"/>
                <a:gd name="connsiteX11" fmla="*/ 2523342 w 3243189"/>
                <a:gd name="connsiteY11" fmla="*/ 0 h 104901"/>
                <a:gd name="connsiteX12" fmla="*/ 1729592 w 3243189"/>
                <a:gd name="connsiteY12" fmla="*/ 3175 h 104901"/>
                <a:gd name="connsiteX13" fmla="*/ 1516867 w 3243189"/>
                <a:gd name="connsiteY13" fmla="*/ 6350 h 104901"/>
                <a:gd name="connsiteX14" fmla="*/ 1094592 w 3243189"/>
                <a:gd name="connsiteY14" fmla="*/ 28575 h 104901"/>
                <a:gd name="connsiteX15" fmla="*/ 869167 w 3243189"/>
                <a:gd name="connsiteY15" fmla="*/ 47625 h 104901"/>
                <a:gd name="connsiteX16" fmla="*/ 518330 w 3243189"/>
                <a:gd name="connsiteY16" fmla="*/ 47626 h 104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43189" h="104901">
                  <a:moveTo>
                    <a:pt x="518330" y="47626"/>
                  </a:moveTo>
                  <a:cubicBezTo>
                    <a:pt x="391727" y="46171"/>
                    <a:pt x="195933" y="35188"/>
                    <a:pt x="109547" y="38892"/>
                  </a:cubicBezTo>
                  <a:cubicBezTo>
                    <a:pt x="23161" y="42596"/>
                    <a:pt x="-119" y="59001"/>
                    <a:pt x="13" y="69849"/>
                  </a:cubicBezTo>
                  <a:cubicBezTo>
                    <a:pt x="146" y="80697"/>
                    <a:pt x="-5413" y="101071"/>
                    <a:pt x="110342" y="103982"/>
                  </a:cubicBezTo>
                  <a:cubicBezTo>
                    <a:pt x="226097" y="106893"/>
                    <a:pt x="1105175" y="101997"/>
                    <a:pt x="1351767" y="101600"/>
                  </a:cubicBezTo>
                  <a:cubicBezTo>
                    <a:pt x="1598359" y="101203"/>
                    <a:pt x="1454955" y="107950"/>
                    <a:pt x="1589892" y="101600"/>
                  </a:cubicBezTo>
                  <a:cubicBezTo>
                    <a:pt x="1724829" y="95250"/>
                    <a:pt x="2026984" y="70379"/>
                    <a:pt x="2161392" y="63500"/>
                  </a:cubicBezTo>
                  <a:cubicBezTo>
                    <a:pt x="2295800" y="56621"/>
                    <a:pt x="2396342" y="60325"/>
                    <a:pt x="2396342" y="60325"/>
                  </a:cubicBezTo>
                  <a:lnTo>
                    <a:pt x="3086905" y="64294"/>
                  </a:lnTo>
                  <a:cubicBezTo>
                    <a:pt x="3241950" y="71702"/>
                    <a:pt x="3246051" y="81756"/>
                    <a:pt x="3242479" y="34131"/>
                  </a:cubicBezTo>
                  <a:cubicBezTo>
                    <a:pt x="3238907" y="-13494"/>
                    <a:pt x="3204379" y="12832"/>
                    <a:pt x="3084523" y="7144"/>
                  </a:cubicBezTo>
                  <a:cubicBezTo>
                    <a:pt x="2964667" y="1456"/>
                    <a:pt x="2710402" y="2381"/>
                    <a:pt x="2523342" y="0"/>
                  </a:cubicBezTo>
                  <a:lnTo>
                    <a:pt x="1729592" y="3175"/>
                  </a:lnTo>
                  <a:lnTo>
                    <a:pt x="1516867" y="6350"/>
                  </a:lnTo>
                  <a:cubicBezTo>
                    <a:pt x="1411034" y="10583"/>
                    <a:pt x="1202542" y="21696"/>
                    <a:pt x="1094592" y="28575"/>
                  </a:cubicBezTo>
                  <a:cubicBezTo>
                    <a:pt x="986642" y="35454"/>
                    <a:pt x="965210" y="44450"/>
                    <a:pt x="869167" y="47625"/>
                  </a:cubicBezTo>
                  <a:cubicBezTo>
                    <a:pt x="773124" y="50800"/>
                    <a:pt x="644933" y="49082"/>
                    <a:pt x="518330" y="47626"/>
                  </a:cubicBez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83617B02-AD18-4C10-91D2-A21CD5EC0C36}"/>
                </a:ext>
              </a:extLst>
            </p:cNvPr>
            <p:cNvSpPr/>
            <p:nvPr/>
          </p:nvSpPr>
          <p:spPr>
            <a:xfrm>
              <a:off x="6441986" y="2287686"/>
              <a:ext cx="2527390" cy="141188"/>
            </a:xfrm>
            <a:custGeom>
              <a:avLst/>
              <a:gdLst>
                <a:gd name="connsiteX0" fmla="*/ 162296 w 2527671"/>
                <a:gd name="connsiteY0" fmla="*/ 9546 h 136546"/>
                <a:gd name="connsiteX1" fmla="*/ 41646 w 2527671"/>
                <a:gd name="connsiteY1" fmla="*/ 3196 h 136546"/>
                <a:gd name="connsiteX2" fmla="*/ 371 w 2527671"/>
                <a:gd name="connsiteY2" fmla="*/ 53996 h 136546"/>
                <a:gd name="connsiteX3" fmla="*/ 60696 w 2527671"/>
                <a:gd name="connsiteY3" fmla="*/ 98446 h 136546"/>
                <a:gd name="connsiteX4" fmla="*/ 181346 w 2527671"/>
                <a:gd name="connsiteY4" fmla="*/ 101621 h 136546"/>
                <a:gd name="connsiteX5" fmla="*/ 2527671 w 2527671"/>
                <a:gd name="connsiteY5" fmla="*/ 136546 h 136546"/>
                <a:gd name="connsiteX0" fmla="*/ 2658074 w 2683474"/>
                <a:gd name="connsiteY0" fmla="*/ 44472 h 133372"/>
                <a:gd name="connsiteX1" fmla="*/ 197449 w 2683474"/>
                <a:gd name="connsiteY1" fmla="*/ 22 h 133372"/>
                <a:gd name="connsiteX2" fmla="*/ 156174 w 2683474"/>
                <a:gd name="connsiteY2" fmla="*/ 50822 h 133372"/>
                <a:gd name="connsiteX3" fmla="*/ 216499 w 2683474"/>
                <a:gd name="connsiteY3" fmla="*/ 95272 h 133372"/>
                <a:gd name="connsiteX4" fmla="*/ 337149 w 2683474"/>
                <a:gd name="connsiteY4" fmla="*/ 98447 h 133372"/>
                <a:gd name="connsiteX5" fmla="*/ 2683474 w 2683474"/>
                <a:gd name="connsiteY5" fmla="*/ 133372 h 133372"/>
                <a:gd name="connsiteX0" fmla="*/ 2530020 w 2555420"/>
                <a:gd name="connsiteY0" fmla="*/ 44472 h 133372"/>
                <a:gd name="connsiteX1" fmla="*/ 263070 w 2555420"/>
                <a:gd name="connsiteY1" fmla="*/ 22 h 133372"/>
                <a:gd name="connsiteX2" fmla="*/ 28120 w 2555420"/>
                <a:gd name="connsiteY2" fmla="*/ 50822 h 133372"/>
                <a:gd name="connsiteX3" fmla="*/ 88445 w 2555420"/>
                <a:gd name="connsiteY3" fmla="*/ 95272 h 133372"/>
                <a:gd name="connsiteX4" fmla="*/ 209095 w 2555420"/>
                <a:gd name="connsiteY4" fmla="*/ 98447 h 133372"/>
                <a:gd name="connsiteX5" fmla="*/ 2555420 w 2555420"/>
                <a:gd name="connsiteY5" fmla="*/ 133372 h 133372"/>
                <a:gd name="connsiteX0" fmla="*/ 2509726 w 2535126"/>
                <a:gd name="connsiteY0" fmla="*/ 46297 h 135197"/>
                <a:gd name="connsiteX1" fmla="*/ 242776 w 2535126"/>
                <a:gd name="connsiteY1" fmla="*/ 1847 h 135197"/>
                <a:gd name="connsiteX2" fmla="*/ 7826 w 2535126"/>
                <a:gd name="connsiteY2" fmla="*/ 52647 h 135197"/>
                <a:gd name="connsiteX3" fmla="*/ 68151 w 2535126"/>
                <a:gd name="connsiteY3" fmla="*/ 97097 h 135197"/>
                <a:gd name="connsiteX4" fmla="*/ 188801 w 2535126"/>
                <a:gd name="connsiteY4" fmla="*/ 100272 h 135197"/>
                <a:gd name="connsiteX5" fmla="*/ 2535126 w 2535126"/>
                <a:gd name="connsiteY5" fmla="*/ 135197 h 135197"/>
                <a:gd name="connsiteX0" fmla="*/ 2509726 w 2535126"/>
                <a:gd name="connsiteY0" fmla="*/ 46297 h 135197"/>
                <a:gd name="connsiteX1" fmla="*/ 242776 w 2535126"/>
                <a:gd name="connsiteY1" fmla="*/ 1847 h 135197"/>
                <a:gd name="connsiteX2" fmla="*/ 7826 w 2535126"/>
                <a:gd name="connsiteY2" fmla="*/ 52647 h 135197"/>
                <a:gd name="connsiteX3" fmla="*/ 68151 w 2535126"/>
                <a:gd name="connsiteY3" fmla="*/ 97097 h 135197"/>
                <a:gd name="connsiteX4" fmla="*/ 188801 w 2535126"/>
                <a:gd name="connsiteY4" fmla="*/ 100272 h 135197"/>
                <a:gd name="connsiteX5" fmla="*/ 2535126 w 2535126"/>
                <a:gd name="connsiteY5" fmla="*/ 135197 h 135197"/>
                <a:gd name="connsiteX0" fmla="*/ 2505307 w 2530707"/>
                <a:gd name="connsiteY0" fmla="*/ 51989 h 140889"/>
                <a:gd name="connsiteX1" fmla="*/ 238357 w 2530707"/>
                <a:gd name="connsiteY1" fmla="*/ 7539 h 140889"/>
                <a:gd name="connsiteX2" fmla="*/ 3407 w 2530707"/>
                <a:gd name="connsiteY2" fmla="*/ 58339 h 140889"/>
                <a:gd name="connsiteX3" fmla="*/ 63732 w 2530707"/>
                <a:gd name="connsiteY3" fmla="*/ 102789 h 140889"/>
                <a:gd name="connsiteX4" fmla="*/ 184382 w 2530707"/>
                <a:gd name="connsiteY4" fmla="*/ 105964 h 140889"/>
                <a:gd name="connsiteX5" fmla="*/ 2530707 w 2530707"/>
                <a:gd name="connsiteY5" fmla="*/ 140889 h 140889"/>
                <a:gd name="connsiteX0" fmla="*/ 2508029 w 2533429"/>
                <a:gd name="connsiteY0" fmla="*/ 51989 h 140889"/>
                <a:gd name="connsiteX1" fmla="*/ 241079 w 2533429"/>
                <a:gd name="connsiteY1" fmla="*/ 7539 h 140889"/>
                <a:gd name="connsiteX2" fmla="*/ 6129 w 2533429"/>
                <a:gd name="connsiteY2" fmla="*/ 58339 h 140889"/>
                <a:gd name="connsiteX3" fmla="*/ 66454 w 2533429"/>
                <a:gd name="connsiteY3" fmla="*/ 102789 h 140889"/>
                <a:gd name="connsiteX4" fmla="*/ 374429 w 2533429"/>
                <a:gd name="connsiteY4" fmla="*/ 109139 h 140889"/>
                <a:gd name="connsiteX5" fmla="*/ 2533429 w 2533429"/>
                <a:gd name="connsiteY5" fmla="*/ 140889 h 140889"/>
                <a:gd name="connsiteX0" fmla="*/ 2502480 w 2527880"/>
                <a:gd name="connsiteY0" fmla="*/ 46368 h 135268"/>
                <a:gd name="connsiteX1" fmla="*/ 235530 w 2527880"/>
                <a:gd name="connsiteY1" fmla="*/ 1918 h 135268"/>
                <a:gd name="connsiteX2" fmla="*/ 580 w 2527880"/>
                <a:gd name="connsiteY2" fmla="*/ 52718 h 135268"/>
                <a:gd name="connsiteX3" fmla="*/ 175205 w 2527880"/>
                <a:gd name="connsiteY3" fmla="*/ 109868 h 135268"/>
                <a:gd name="connsiteX4" fmla="*/ 368880 w 2527880"/>
                <a:gd name="connsiteY4" fmla="*/ 103518 h 135268"/>
                <a:gd name="connsiteX5" fmla="*/ 2527880 w 2527880"/>
                <a:gd name="connsiteY5" fmla="*/ 135268 h 135268"/>
                <a:gd name="connsiteX0" fmla="*/ 2502480 w 2527880"/>
                <a:gd name="connsiteY0" fmla="*/ 46368 h 135268"/>
                <a:gd name="connsiteX1" fmla="*/ 235530 w 2527880"/>
                <a:gd name="connsiteY1" fmla="*/ 1918 h 135268"/>
                <a:gd name="connsiteX2" fmla="*/ 580 w 2527880"/>
                <a:gd name="connsiteY2" fmla="*/ 52718 h 135268"/>
                <a:gd name="connsiteX3" fmla="*/ 175205 w 2527880"/>
                <a:gd name="connsiteY3" fmla="*/ 109868 h 135268"/>
                <a:gd name="connsiteX4" fmla="*/ 368880 w 2527880"/>
                <a:gd name="connsiteY4" fmla="*/ 103518 h 135268"/>
                <a:gd name="connsiteX5" fmla="*/ 2527880 w 2527880"/>
                <a:gd name="connsiteY5" fmla="*/ 135268 h 135268"/>
                <a:gd name="connsiteX0" fmla="*/ 2501917 w 2527317"/>
                <a:gd name="connsiteY0" fmla="*/ 49451 h 138351"/>
                <a:gd name="connsiteX1" fmla="*/ 184167 w 2527317"/>
                <a:gd name="connsiteY1" fmla="*/ 1826 h 138351"/>
                <a:gd name="connsiteX2" fmla="*/ 17 w 2527317"/>
                <a:gd name="connsiteY2" fmla="*/ 55801 h 138351"/>
                <a:gd name="connsiteX3" fmla="*/ 174642 w 2527317"/>
                <a:gd name="connsiteY3" fmla="*/ 112951 h 138351"/>
                <a:gd name="connsiteX4" fmla="*/ 368317 w 2527317"/>
                <a:gd name="connsiteY4" fmla="*/ 106601 h 138351"/>
                <a:gd name="connsiteX5" fmla="*/ 2527317 w 2527317"/>
                <a:gd name="connsiteY5" fmla="*/ 138351 h 138351"/>
                <a:gd name="connsiteX0" fmla="*/ 2501917 w 2527317"/>
                <a:gd name="connsiteY0" fmla="*/ 49451 h 138351"/>
                <a:gd name="connsiteX1" fmla="*/ 184167 w 2527317"/>
                <a:gd name="connsiteY1" fmla="*/ 1826 h 138351"/>
                <a:gd name="connsiteX2" fmla="*/ 17 w 2527317"/>
                <a:gd name="connsiteY2" fmla="*/ 55801 h 138351"/>
                <a:gd name="connsiteX3" fmla="*/ 174642 w 2527317"/>
                <a:gd name="connsiteY3" fmla="*/ 112951 h 138351"/>
                <a:gd name="connsiteX4" fmla="*/ 368317 w 2527317"/>
                <a:gd name="connsiteY4" fmla="*/ 106601 h 138351"/>
                <a:gd name="connsiteX5" fmla="*/ 2527317 w 2527317"/>
                <a:gd name="connsiteY5" fmla="*/ 138351 h 138351"/>
                <a:gd name="connsiteX0" fmla="*/ 2501924 w 2527324"/>
                <a:gd name="connsiteY0" fmla="*/ 49451 h 138351"/>
                <a:gd name="connsiteX1" fmla="*/ 184174 w 2527324"/>
                <a:gd name="connsiteY1" fmla="*/ 1826 h 138351"/>
                <a:gd name="connsiteX2" fmla="*/ 24 w 2527324"/>
                <a:gd name="connsiteY2" fmla="*/ 55801 h 138351"/>
                <a:gd name="connsiteX3" fmla="*/ 174649 w 2527324"/>
                <a:gd name="connsiteY3" fmla="*/ 112951 h 138351"/>
                <a:gd name="connsiteX4" fmla="*/ 368324 w 2527324"/>
                <a:gd name="connsiteY4" fmla="*/ 106601 h 138351"/>
                <a:gd name="connsiteX5" fmla="*/ 2527324 w 2527324"/>
                <a:gd name="connsiteY5" fmla="*/ 138351 h 138351"/>
                <a:gd name="connsiteX0" fmla="*/ 2502425 w 2527825"/>
                <a:gd name="connsiteY0" fmla="*/ 53602 h 142502"/>
                <a:gd name="connsiteX1" fmla="*/ 184675 w 2527825"/>
                <a:gd name="connsiteY1" fmla="*/ 5977 h 142502"/>
                <a:gd name="connsiteX2" fmla="*/ 525 w 2527825"/>
                <a:gd name="connsiteY2" fmla="*/ 59952 h 142502"/>
                <a:gd name="connsiteX3" fmla="*/ 175150 w 2527825"/>
                <a:gd name="connsiteY3" fmla="*/ 117102 h 142502"/>
                <a:gd name="connsiteX4" fmla="*/ 368825 w 2527825"/>
                <a:gd name="connsiteY4" fmla="*/ 110752 h 142502"/>
                <a:gd name="connsiteX5" fmla="*/ 2527825 w 2527825"/>
                <a:gd name="connsiteY5" fmla="*/ 142502 h 142502"/>
                <a:gd name="connsiteX0" fmla="*/ 2502619 w 2528019"/>
                <a:gd name="connsiteY0" fmla="*/ 53602 h 142502"/>
                <a:gd name="connsiteX1" fmla="*/ 184869 w 2528019"/>
                <a:gd name="connsiteY1" fmla="*/ 5977 h 142502"/>
                <a:gd name="connsiteX2" fmla="*/ 719 w 2528019"/>
                <a:gd name="connsiteY2" fmla="*/ 59952 h 142502"/>
                <a:gd name="connsiteX3" fmla="*/ 175344 w 2528019"/>
                <a:gd name="connsiteY3" fmla="*/ 117102 h 142502"/>
                <a:gd name="connsiteX4" fmla="*/ 750019 w 2528019"/>
                <a:gd name="connsiteY4" fmla="*/ 117102 h 142502"/>
                <a:gd name="connsiteX5" fmla="*/ 2528019 w 2528019"/>
                <a:gd name="connsiteY5" fmla="*/ 142502 h 142502"/>
                <a:gd name="connsiteX0" fmla="*/ 2502084 w 2527484"/>
                <a:gd name="connsiteY0" fmla="*/ 49404 h 138304"/>
                <a:gd name="connsiteX1" fmla="*/ 184334 w 2527484"/>
                <a:gd name="connsiteY1" fmla="*/ 1779 h 138304"/>
                <a:gd name="connsiteX2" fmla="*/ 184 w 2527484"/>
                <a:gd name="connsiteY2" fmla="*/ 55754 h 138304"/>
                <a:gd name="connsiteX3" fmla="*/ 203384 w 2527484"/>
                <a:gd name="connsiteY3" fmla="*/ 103379 h 138304"/>
                <a:gd name="connsiteX4" fmla="*/ 749484 w 2527484"/>
                <a:gd name="connsiteY4" fmla="*/ 112904 h 138304"/>
                <a:gd name="connsiteX5" fmla="*/ 2527484 w 2527484"/>
                <a:gd name="connsiteY5" fmla="*/ 138304 h 138304"/>
                <a:gd name="connsiteX0" fmla="*/ 2501990 w 2527390"/>
                <a:gd name="connsiteY0" fmla="*/ 52288 h 141188"/>
                <a:gd name="connsiteX1" fmla="*/ 184240 w 2527390"/>
                <a:gd name="connsiteY1" fmla="*/ 4663 h 141188"/>
                <a:gd name="connsiteX2" fmla="*/ 90 w 2527390"/>
                <a:gd name="connsiteY2" fmla="*/ 58638 h 141188"/>
                <a:gd name="connsiteX3" fmla="*/ 203290 w 2527390"/>
                <a:gd name="connsiteY3" fmla="*/ 106263 h 141188"/>
                <a:gd name="connsiteX4" fmla="*/ 749390 w 2527390"/>
                <a:gd name="connsiteY4" fmla="*/ 115788 h 141188"/>
                <a:gd name="connsiteX5" fmla="*/ 2527390 w 2527390"/>
                <a:gd name="connsiteY5" fmla="*/ 141188 h 141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7390" h="141188">
                  <a:moveTo>
                    <a:pt x="2501990" y="52288"/>
                  </a:moveTo>
                  <a:cubicBezTo>
                    <a:pt x="2455158" y="45409"/>
                    <a:pt x="334523" y="16305"/>
                    <a:pt x="184240" y="4663"/>
                  </a:cubicBezTo>
                  <a:cubicBezTo>
                    <a:pt x="33957" y="-6979"/>
                    <a:pt x="3265" y="430"/>
                    <a:pt x="90" y="58638"/>
                  </a:cubicBezTo>
                  <a:cubicBezTo>
                    <a:pt x="-3085" y="116846"/>
                    <a:pt x="78407" y="96738"/>
                    <a:pt x="203290" y="106263"/>
                  </a:cubicBezTo>
                  <a:cubicBezTo>
                    <a:pt x="328173" y="115788"/>
                    <a:pt x="749390" y="115788"/>
                    <a:pt x="749390" y="115788"/>
                  </a:cubicBezTo>
                  <a:lnTo>
                    <a:pt x="2527390" y="141188"/>
                  </a:ln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E0C2D5-F9ED-4997-A642-C5460568A32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5A6D92-27AD-4200-8602-6FF21446F3A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14" name="箭头: 下 13">
            <a:extLst>
              <a:ext uri="{FF2B5EF4-FFF2-40B4-BE49-F238E27FC236}">
                <a16:creationId xmlns:a16="http://schemas.microsoft.com/office/drawing/2014/main" id="{AC0BCDBB-4FA2-4D0A-9031-AC54B6B9A701}"/>
              </a:ext>
            </a:extLst>
          </p:cNvPr>
          <p:cNvSpPr/>
          <p:nvPr/>
        </p:nvSpPr>
        <p:spPr>
          <a:xfrm rot="5400000">
            <a:off x="7055304" y="1878324"/>
            <a:ext cx="265067" cy="510540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5" name="箭头: 下 14">
            <a:extLst>
              <a:ext uri="{FF2B5EF4-FFF2-40B4-BE49-F238E27FC236}">
                <a16:creationId xmlns:a16="http://schemas.microsoft.com/office/drawing/2014/main" id="{A7CFCA94-5F6D-4674-B695-B470A65E450F}"/>
              </a:ext>
            </a:extLst>
          </p:cNvPr>
          <p:cNvSpPr/>
          <p:nvPr/>
        </p:nvSpPr>
        <p:spPr>
          <a:xfrm rot="5400000">
            <a:off x="7048524" y="1598648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6" name="箭头: 下 15">
            <a:extLst>
              <a:ext uri="{FF2B5EF4-FFF2-40B4-BE49-F238E27FC236}">
                <a16:creationId xmlns:a16="http://schemas.microsoft.com/office/drawing/2014/main" id="{1C682409-2C1C-4D5C-8BA2-6C9086E365D9}"/>
              </a:ext>
            </a:extLst>
          </p:cNvPr>
          <p:cNvSpPr/>
          <p:nvPr/>
        </p:nvSpPr>
        <p:spPr>
          <a:xfrm rot="5400000">
            <a:off x="7048524" y="1320541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22" name="箭头: 下 21">
            <a:extLst>
              <a:ext uri="{FF2B5EF4-FFF2-40B4-BE49-F238E27FC236}">
                <a16:creationId xmlns:a16="http://schemas.microsoft.com/office/drawing/2014/main" id="{4EAEAC1D-1D57-4988-9AEC-43F50E06E0B4}"/>
              </a:ext>
            </a:extLst>
          </p:cNvPr>
          <p:cNvSpPr/>
          <p:nvPr/>
        </p:nvSpPr>
        <p:spPr>
          <a:xfrm rot="5400000">
            <a:off x="5358433" y="1609043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23" name="箭头: 下 22">
            <a:extLst>
              <a:ext uri="{FF2B5EF4-FFF2-40B4-BE49-F238E27FC236}">
                <a16:creationId xmlns:a16="http://schemas.microsoft.com/office/drawing/2014/main" id="{1A2BD4B4-723D-453D-B6C0-DABC793E9A98}"/>
              </a:ext>
            </a:extLst>
          </p:cNvPr>
          <p:cNvSpPr/>
          <p:nvPr/>
        </p:nvSpPr>
        <p:spPr>
          <a:xfrm rot="5400000">
            <a:off x="5358433" y="1304438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24" name="箭头: 下 23">
            <a:extLst>
              <a:ext uri="{FF2B5EF4-FFF2-40B4-BE49-F238E27FC236}">
                <a16:creationId xmlns:a16="http://schemas.microsoft.com/office/drawing/2014/main" id="{ABD57BF7-03FA-4E7D-B7B6-B8036D237686}"/>
              </a:ext>
            </a:extLst>
          </p:cNvPr>
          <p:cNvSpPr/>
          <p:nvPr/>
        </p:nvSpPr>
        <p:spPr>
          <a:xfrm rot="5400000">
            <a:off x="5361872" y="1010100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25" name="箭头: 下 24">
            <a:extLst>
              <a:ext uri="{FF2B5EF4-FFF2-40B4-BE49-F238E27FC236}">
                <a16:creationId xmlns:a16="http://schemas.microsoft.com/office/drawing/2014/main" id="{9366344E-AD77-4C75-97D2-A86C9B3C4681}"/>
              </a:ext>
            </a:extLst>
          </p:cNvPr>
          <p:cNvSpPr/>
          <p:nvPr/>
        </p:nvSpPr>
        <p:spPr>
          <a:xfrm rot="5400000">
            <a:off x="5358254" y="1877960"/>
            <a:ext cx="265067" cy="510540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26" name="箭头: 下 25">
            <a:extLst>
              <a:ext uri="{FF2B5EF4-FFF2-40B4-BE49-F238E27FC236}">
                <a16:creationId xmlns:a16="http://schemas.microsoft.com/office/drawing/2014/main" id="{21A5F525-9C11-4353-92CF-590BAC7B1766}"/>
              </a:ext>
            </a:extLst>
          </p:cNvPr>
          <p:cNvSpPr/>
          <p:nvPr/>
        </p:nvSpPr>
        <p:spPr>
          <a:xfrm rot="16200000">
            <a:off x="5417708" y="2861880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27" name="箭头: 下 26">
            <a:extLst>
              <a:ext uri="{FF2B5EF4-FFF2-40B4-BE49-F238E27FC236}">
                <a16:creationId xmlns:a16="http://schemas.microsoft.com/office/drawing/2014/main" id="{C0E6F251-DFC5-41A2-B21D-BD58F3D23514}"/>
              </a:ext>
            </a:extLst>
          </p:cNvPr>
          <p:cNvSpPr/>
          <p:nvPr/>
        </p:nvSpPr>
        <p:spPr>
          <a:xfrm rot="16200000">
            <a:off x="5417707" y="3129097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28" name="箭头: 下 27">
            <a:extLst>
              <a:ext uri="{FF2B5EF4-FFF2-40B4-BE49-F238E27FC236}">
                <a16:creationId xmlns:a16="http://schemas.microsoft.com/office/drawing/2014/main" id="{DBA737A6-9F98-4F0E-AB30-710F86D383FA}"/>
              </a:ext>
            </a:extLst>
          </p:cNvPr>
          <p:cNvSpPr/>
          <p:nvPr/>
        </p:nvSpPr>
        <p:spPr>
          <a:xfrm rot="16200000">
            <a:off x="5411988" y="2299266"/>
            <a:ext cx="265067" cy="510540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9B1E7F45-A2CF-4378-8EE7-C4107DD6C0C2}"/>
              </a:ext>
            </a:extLst>
          </p:cNvPr>
          <p:cNvGrpSpPr/>
          <p:nvPr/>
        </p:nvGrpSpPr>
        <p:grpSpPr>
          <a:xfrm>
            <a:off x="5293168" y="3528199"/>
            <a:ext cx="510540" cy="466844"/>
            <a:chOff x="5293168" y="3528199"/>
            <a:chExt cx="510540" cy="466844"/>
          </a:xfrm>
        </p:grpSpPr>
        <p:sp>
          <p:nvSpPr>
            <p:cNvPr id="31" name="箭头: 下 30">
              <a:extLst>
                <a:ext uri="{FF2B5EF4-FFF2-40B4-BE49-F238E27FC236}">
                  <a16:creationId xmlns:a16="http://schemas.microsoft.com/office/drawing/2014/main" id="{C8B9D9CE-C368-47A3-AC70-7A7BC5099E5B}"/>
                </a:ext>
              </a:extLst>
            </p:cNvPr>
            <p:cNvSpPr/>
            <p:nvPr/>
          </p:nvSpPr>
          <p:spPr>
            <a:xfrm rot="16200000">
              <a:off x="5415904" y="3405463"/>
              <a:ext cx="265067" cy="510540"/>
            </a:xfrm>
            <a:prstGeom prst="downArrow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32" name="箭头: 直角上 31">
              <a:extLst>
                <a:ext uri="{FF2B5EF4-FFF2-40B4-BE49-F238E27FC236}">
                  <a16:creationId xmlns:a16="http://schemas.microsoft.com/office/drawing/2014/main" id="{E5E9820E-AC46-4F98-B053-E02FC831D6EF}"/>
                </a:ext>
              </a:extLst>
            </p:cNvPr>
            <p:cNvSpPr/>
            <p:nvPr/>
          </p:nvSpPr>
          <p:spPr>
            <a:xfrm flipV="1">
              <a:off x="5294968" y="3638537"/>
              <a:ext cx="327163" cy="356506"/>
            </a:xfrm>
            <a:prstGeom prst="bentUpArrow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</p:grpSp>
      <p:sp>
        <p:nvSpPr>
          <p:cNvPr id="33" name="箭头: 下 32">
            <a:extLst>
              <a:ext uri="{FF2B5EF4-FFF2-40B4-BE49-F238E27FC236}">
                <a16:creationId xmlns:a16="http://schemas.microsoft.com/office/drawing/2014/main" id="{58D07C3A-DA9B-4500-A7A5-FA9E472F9659}"/>
              </a:ext>
            </a:extLst>
          </p:cNvPr>
          <p:cNvSpPr/>
          <p:nvPr/>
        </p:nvSpPr>
        <p:spPr>
          <a:xfrm rot="5400000">
            <a:off x="2959723" y="1886104"/>
            <a:ext cx="265067" cy="510540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34" name="箭头: 直角上 94">
            <a:extLst>
              <a:ext uri="{FF2B5EF4-FFF2-40B4-BE49-F238E27FC236}">
                <a16:creationId xmlns:a16="http://schemas.microsoft.com/office/drawing/2014/main" id="{05F9223D-8667-4298-8BED-8AD000108D0E}"/>
              </a:ext>
            </a:extLst>
          </p:cNvPr>
          <p:cNvSpPr/>
          <p:nvPr/>
        </p:nvSpPr>
        <p:spPr>
          <a:xfrm rot="10800000">
            <a:off x="2858095" y="1400791"/>
            <a:ext cx="459704" cy="251731"/>
          </a:xfrm>
          <a:custGeom>
            <a:avLst/>
            <a:gdLst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24427 w 458117"/>
              <a:gd name="connsiteY2" fmla="*/ 89127 h 356506"/>
              <a:gd name="connsiteX3" fmla="*/ 279864 w 458117"/>
              <a:gd name="connsiteY3" fmla="*/ 89127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89127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24427 w 458117"/>
              <a:gd name="connsiteY2" fmla="*/ 89127 h 356506"/>
              <a:gd name="connsiteX3" fmla="*/ 279864 w 458117"/>
              <a:gd name="connsiteY3" fmla="*/ 89127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162152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30777 w 458117"/>
              <a:gd name="connsiteY2" fmla="*/ 193902 h 356506"/>
              <a:gd name="connsiteX3" fmla="*/ 279864 w 458117"/>
              <a:gd name="connsiteY3" fmla="*/ 89127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162152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30777 w 458117"/>
              <a:gd name="connsiteY2" fmla="*/ 193902 h 356506"/>
              <a:gd name="connsiteX3" fmla="*/ 263989 w 458117"/>
              <a:gd name="connsiteY3" fmla="*/ 187552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162152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4942"/>
              <a:gd name="connsiteY0" fmla="*/ 267380 h 356506"/>
              <a:gd name="connsiteX1" fmla="*/ 324427 w 454942"/>
              <a:gd name="connsiteY1" fmla="*/ 267380 h 356506"/>
              <a:gd name="connsiteX2" fmla="*/ 330777 w 454942"/>
              <a:gd name="connsiteY2" fmla="*/ 193902 h 356506"/>
              <a:gd name="connsiteX3" fmla="*/ 263989 w 454942"/>
              <a:gd name="connsiteY3" fmla="*/ 187552 h 356506"/>
              <a:gd name="connsiteX4" fmla="*/ 368991 w 454942"/>
              <a:gd name="connsiteY4" fmla="*/ 0 h 356506"/>
              <a:gd name="connsiteX5" fmla="*/ 454942 w 454942"/>
              <a:gd name="connsiteY5" fmla="*/ 187552 h 356506"/>
              <a:gd name="connsiteX6" fmla="*/ 413554 w 454942"/>
              <a:gd name="connsiteY6" fmla="*/ 162152 h 356506"/>
              <a:gd name="connsiteX7" fmla="*/ 413554 w 454942"/>
              <a:gd name="connsiteY7" fmla="*/ 356506 h 356506"/>
              <a:gd name="connsiteX8" fmla="*/ 0 w 454942"/>
              <a:gd name="connsiteY8" fmla="*/ 356506 h 356506"/>
              <a:gd name="connsiteX9" fmla="*/ 0 w 454942"/>
              <a:gd name="connsiteY9" fmla="*/ 267380 h 356506"/>
              <a:gd name="connsiteX0" fmla="*/ 0 w 454942"/>
              <a:gd name="connsiteY0" fmla="*/ 162605 h 251731"/>
              <a:gd name="connsiteX1" fmla="*/ 324427 w 454942"/>
              <a:gd name="connsiteY1" fmla="*/ 162605 h 251731"/>
              <a:gd name="connsiteX2" fmla="*/ 330777 w 454942"/>
              <a:gd name="connsiteY2" fmla="*/ 89127 h 251731"/>
              <a:gd name="connsiteX3" fmla="*/ 263989 w 454942"/>
              <a:gd name="connsiteY3" fmla="*/ 82777 h 251731"/>
              <a:gd name="connsiteX4" fmla="*/ 362641 w 454942"/>
              <a:gd name="connsiteY4" fmla="*/ 0 h 251731"/>
              <a:gd name="connsiteX5" fmla="*/ 454942 w 454942"/>
              <a:gd name="connsiteY5" fmla="*/ 82777 h 251731"/>
              <a:gd name="connsiteX6" fmla="*/ 413554 w 454942"/>
              <a:gd name="connsiteY6" fmla="*/ 57377 h 251731"/>
              <a:gd name="connsiteX7" fmla="*/ 413554 w 454942"/>
              <a:gd name="connsiteY7" fmla="*/ 251731 h 251731"/>
              <a:gd name="connsiteX8" fmla="*/ 0 w 454942"/>
              <a:gd name="connsiteY8" fmla="*/ 251731 h 251731"/>
              <a:gd name="connsiteX9" fmla="*/ 0 w 454942"/>
              <a:gd name="connsiteY9" fmla="*/ 162605 h 251731"/>
              <a:gd name="connsiteX0" fmla="*/ 0 w 454942"/>
              <a:gd name="connsiteY0" fmla="*/ 162605 h 251731"/>
              <a:gd name="connsiteX1" fmla="*/ 324427 w 454942"/>
              <a:gd name="connsiteY1" fmla="*/ 162605 h 251731"/>
              <a:gd name="connsiteX2" fmla="*/ 330777 w 454942"/>
              <a:gd name="connsiteY2" fmla="*/ 89127 h 251731"/>
              <a:gd name="connsiteX3" fmla="*/ 263989 w 454942"/>
              <a:gd name="connsiteY3" fmla="*/ 82777 h 251731"/>
              <a:gd name="connsiteX4" fmla="*/ 362641 w 454942"/>
              <a:gd name="connsiteY4" fmla="*/ 0 h 251731"/>
              <a:gd name="connsiteX5" fmla="*/ 454942 w 454942"/>
              <a:gd name="connsiteY5" fmla="*/ 82777 h 251731"/>
              <a:gd name="connsiteX6" fmla="*/ 415935 w 454942"/>
              <a:gd name="connsiteY6" fmla="*/ 76427 h 251731"/>
              <a:gd name="connsiteX7" fmla="*/ 413554 w 454942"/>
              <a:gd name="connsiteY7" fmla="*/ 251731 h 251731"/>
              <a:gd name="connsiteX8" fmla="*/ 0 w 454942"/>
              <a:gd name="connsiteY8" fmla="*/ 251731 h 251731"/>
              <a:gd name="connsiteX9" fmla="*/ 0 w 454942"/>
              <a:gd name="connsiteY9" fmla="*/ 162605 h 251731"/>
              <a:gd name="connsiteX0" fmla="*/ 0 w 454942"/>
              <a:gd name="connsiteY0" fmla="*/ 162605 h 251731"/>
              <a:gd name="connsiteX1" fmla="*/ 324427 w 454942"/>
              <a:gd name="connsiteY1" fmla="*/ 162605 h 251731"/>
              <a:gd name="connsiteX2" fmla="*/ 328396 w 454942"/>
              <a:gd name="connsiteY2" fmla="*/ 74839 h 251731"/>
              <a:gd name="connsiteX3" fmla="*/ 263989 w 454942"/>
              <a:gd name="connsiteY3" fmla="*/ 82777 h 251731"/>
              <a:gd name="connsiteX4" fmla="*/ 362641 w 454942"/>
              <a:gd name="connsiteY4" fmla="*/ 0 h 251731"/>
              <a:gd name="connsiteX5" fmla="*/ 454942 w 454942"/>
              <a:gd name="connsiteY5" fmla="*/ 82777 h 251731"/>
              <a:gd name="connsiteX6" fmla="*/ 415935 w 454942"/>
              <a:gd name="connsiteY6" fmla="*/ 76427 h 251731"/>
              <a:gd name="connsiteX7" fmla="*/ 413554 w 454942"/>
              <a:gd name="connsiteY7" fmla="*/ 251731 h 251731"/>
              <a:gd name="connsiteX8" fmla="*/ 0 w 454942"/>
              <a:gd name="connsiteY8" fmla="*/ 251731 h 251731"/>
              <a:gd name="connsiteX9" fmla="*/ 0 w 454942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8396 w 459704"/>
              <a:gd name="connsiteY2" fmla="*/ 74839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5935 w 459704"/>
              <a:gd name="connsiteY6" fmla="*/ 76427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5935 w 459704"/>
              <a:gd name="connsiteY6" fmla="*/ 76427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06410 w 459704"/>
              <a:gd name="connsiteY6" fmla="*/ 81190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3554 w 459704"/>
              <a:gd name="connsiteY6" fmla="*/ 81190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3554 w 459704"/>
              <a:gd name="connsiteY6" fmla="*/ 81190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9704" h="251731">
                <a:moveTo>
                  <a:pt x="0" y="162605"/>
                </a:moveTo>
                <a:lnTo>
                  <a:pt x="324427" y="162605"/>
                </a:lnTo>
                <a:cubicBezTo>
                  <a:pt x="324162" y="137318"/>
                  <a:pt x="323898" y="112032"/>
                  <a:pt x="323633" y="86745"/>
                </a:cubicBezTo>
                <a:lnTo>
                  <a:pt x="263989" y="82777"/>
                </a:lnTo>
                <a:lnTo>
                  <a:pt x="362641" y="0"/>
                </a:lnTo>
                <a:lnTo>
                  <a:pt x="459704" y="78014"/>
                </a:lnTo>
                <a:lnTo>
                  <a:pt x="413554" y="81190"/>
                </a:lnTo>
                <a:cubicBezTo>
                  <a:pt x="412760" y="139625"/>
                  <a:pt x="414348" y="193296"/>
                  <a:pt x="413554" y="251731"/>
                </a:cubicBezTo>
                <a:lnTo>
                  <a:pt x="0" y="251731"/>
                </a:lnTo>
                <a:lnTo>
                  <a:pt x="0" y="16260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35" name="箭头: 下 34">
            <a:extLst>
              <a:ext uri="{FF2B5EF4-FFF2-40B4-BE49-F238E27FC236}">
                <a16:creationId xmlns:a16="http://schemas.microsoft.com/office/drawing/2014/main" id="{53E7FC44-7761-4D23-8029-85D075017D0B}"/>
              </a:ext>
            </a:extLst>
          </p:cNvPr>
          <p:cNvSpPr/>
          <p:nvPr/>
        </p:nvSpPr>
        <p:spPr>
          <a:xfrm rot="5400000">
            <a:off x="2923385" y="984518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54387EDA-C271-4B0C-B18D-AB3ECF400F72}"/>
              </a:ext>
            </a:extLst>
          </p:cNvPr>
          <p:cNvGrpSpPr/>
          <p:nvPr/>
        </p:nvGrpSpPr>
        <p:grpSpPr>
          <a:xfrm rot="10800000">
            <a:off x="2807258" y="647555"/>
            <a:ext cx="510540" cy="466844"/>
            <a:chOff x="5293168" y="3528199"/>
            <a:chExt cx="510540" cy="466844"/>
          </a:xfrm>
        </p:grpSpPr>
        <p:sp>
          <p:nvSpPr>
            <p:cNvPr id="37" name="箭头: 下 36">
              <a:extLst>
                <a:ext uri="{FF2B5EF4-FFF2-40B4-BE49-F238E27FC236}">
                  <a16:creationId xmlns:a16="http://schemas.microsoft.com/office/drawing/2014/main" id="{B8BB10FD-5C9A-416A-B590-06253E677296}"/>
                </a:ext>
              </a:extLst>
            </p:cNvPr>
            <p:cNvSpPr/>
            <p:nvPr/>
          </p:nvSpPr>
          <p:spPr>
            <a:xfrm rot="16200000">
              <a:off x="5415904" y="3405463"/>
              <a:ext cx="265067" cy="510540"/>
            </a:xfrm>
            <a:prstGeom prst="downArrow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38" name="箭头: 直角上 37">
              <a:extLst>
                <a:ext uri="{FF2B5EF4-FFF2-40B4-BE49-F238E27FC236}">
                  <a16:creationId xmlns:a16="http://schemas.microsoft.com/office/drawing/2014/main" id="{FC37AAB5-B2F5-4916-AE6D-D764F69EB4DE}"/>
                </a:ext>
              </a:extLst>
            </p:cNvPr>
            <p:cNvSpPr/>
            <p:nvPr/>
          </p:nvSpPr>
          <p:spPr>
            <a:xfrm flipV="1">
              <a:off x="5294968" y="3638537"/>
              <a:ext cx="327163" cy="356506"/>
            </a:xfrm>
            <a:prstGeom prst="bentUpArrow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8896E550-A695-4ACD-9072-1C30952EF358}"/>
              </a:ext>
            </a:extLst>
          </p:cNvPr>
          <p:cNvGrpSpPr/>
          <p:nvPr/>
        </p:nvGrpSpPr>
        <p:grpSpPr>
          <a:xfrm>
            <a:off x="2846194" y="1705458"/>
            <a:ext cx="459704" cy="265555"/>
            <a:chOff x="2846194" y="1316617"/>
            <a:chExt cx="459704" cy="265555"/>
          </a:xfrm>
        </p:grpSpPr>
        <p:sp>
          <p:nvSpPr>
            <p:cNvPr id="40" name="箭头: 直角上 94">
              <a:extLst>
                <a:ext uri="{FF2B5EF4-FFF2-40B4-BE49-F238E27FC236}">
                  <a16:creationId xmlns:a16="http://schemas.microsoft.com/office/drawing/2014/main" id="{750C8667-D3CC-44E6-9572-7E1E3475D222}"/>
                </a:ext>
              </a:extLst>
            </p:cNvPr>
            <p:cNvSpPr/>
            <p:nvPr/>
          </p:nvSpPr>
          <p:spPr>
            <a:xfrm rot="10800000">
              <a:off x="2846194" y="1316617"/>
              <a:ext cx="459704" cy="251731"/>
            </a:xfrm>
            <a:custGeom>
              <a:avLst/>
              <a:gdLst>
                <a:gd name="connsiteX0" fmla="*/ 0 w 458117"/>
                <a:gd name="connsiteY0" fmla="*/ 267380 h 356506"/>
                <a:gd name="connsiteX1" fmla="*/ 324427 w 458117"/>
                <a:gd name="connsiteY1" fmla="*/ 267380 h 356506"/>
                <a:gd name="connsiteX2" fmla="*/ 324427 w 458117"/>
                <a:gd name="connsiteY2" fmla="*/ 89127 h 356506"/>
                <a:gd name="connsiteX3" fmla="*/ 279864 w 458117"/>
                <a:gd name="connsiteY3" fmla="*/ 89127 h 356506"/>
                <a:gd name="connsiteX4" fmla="*/ 368991 w 458117"/>
                <a:gd name="connsiteY4" fmla="*/ 0 h 356506"/>
                <a:gd name="connsiteX5" fmla="*/ 458117 w 458117"/>
                <a:gd name="connsiteY5" fmla="*/ 89127 h 356506"/>
                <a:gd name="connsiteX6" fmla="*/ 413554 w 458117"/>
                <a:gd name="connsiteY6" fmla="*/ 89127 h 356506"/>
                <a:gd name="connsiteX7" fmla="*/ 413554 w 458117"/>
                <a:gd name="connsiteY7" fmla="*/ 356506 h 356506"/>
                <a:gd name="connsiteX8" fmla="*/ 0 w 458117"/>
                <a:gd name="connsiteY8" fmla="*/ 356506 h 356506"/>
                <a:gd name="connsiteX9" fmla="*/ 0 w 458117"/>
                <a:gd name="connsiteY9" fmla="*/ 267380 h 356506"/>
                <a:gd name="connsiteX0" fmla="*/ 0 w 458117"/>
                <a:gd name="connsiteY0" fmla="*/ 267380 h 356506"/>
                <a:gd name="connsiteX1" fmla="*/ 324427 w 458117"/>
                <a:gd name="connsiteY1" fmla="*/ 267380 h 356506"/>
                <a:gd name="connsiteX2" fmla="*/ 324427 w 458117"/>
                <a:gd name="connsiteY2" fmla="*/ 89127 h 356506"/>
                <a:gd name="connsiteX3" fmla="*/ 279864 w 458117"/>
                <a:gd name="connsiteY3" fmla="*/ 89127 h 356506"/>
                <a:gd name="connsiteX4" fmla="*/ 368991 w 458117"/>
                <a:gd name="connsiteY4" fmla="*/ 0 h 356506"/>
                <a:gd name="connsiteX5" fmla="*/ 458117 w 458117"/>
                <a:gd name="connsiteY5" fmla="*/ 89127 h 356506"/>
                <a:gd name="connsiteX6" fmla="*/ 413554 w 458117"/>
                <a:gd name="connsiteY6" fmla="*/ 162152 h 356506"/>
                <a:gd name="connsiteX7" fmla="*/ 413554 w 458117"/>
                <a:gd name="connsiteY7" fmla="*/ 356506 h 356506"/>
                <a:gd name="connsiteX8" fmla="*/ 0 w 458117"/>
                <a:gd name="connsiteY8" fmla="*/ 356506 h 356506"/>
                <a:gd name="connsiteX9" fmla="*/ 0 w 458117"/>
                <a:gd name="connsiteY9" fmla="*/ 267380 h 356506"/>
                <a:gd name="connsiteX0" fmla="*/ 0 w 458117"/>
                <a:gd name="connsiteY0" fmla="*/ 267380 h 356506"/>
                <a:gd name="connsiteX1" fmla="*/ 324427 w 458117"/>
                <a:gd name="connsiteY1" fmla="*/ 267380 h 356506"/>
                <a:gd name="connsiteX2" fmla="*/ 330777 w 458117"/>
                <a:gd name="connsiteY2" fmla="*/ 193902 h 356506"/>
                <a:gd name="connsiteX3" fmla="*/ 279864 w 458117"/>
                <a:gd name="connsiteY3" fmla="*/ 89127 h 356506"/>
                <a:gd name="connsiteX4" fmla="*/ 368991 w 458117"/>
                <a:gd name="connsiteY4" fmla="*/ 0 h 356506"/>
                <a:gd name="connsiteX5" fmla="*/ 458117 w 458117"/>
                <a:gd name="connsiteY5" fmla="*/ 89127 h 356506"/>
                <a:gd name="connsiteX6" fmla="*/ 413554 w 458117"/>
                <a:gd name="connsiteY6" fmla="*/ 162152 h 356506"/>
                <a:gd name="connsiteX7" fmla="*/ 413554 w 458117"/>
                <a:gd name="connsiteY7" fmla="*/ 356506 h 356506"/>
                <a:gd name="connsiteX8" fmla="*/ 0 w 458117"/>
                <a:gd name="connsiteY8" fmla="*/ 356506 h 356506"/>
                <a:gd name="connsiteX9" fmla="*/ 0 w 458117"/>
                <a:gd name="connsiteY9" fmla="*/ 267380 h 356506"/>
                <a:gd name="connsiteX0" fmla="*/ 0 w 458117"/>
                <a:gd name="connsiteY0" fmla="*/ 267380 h 356506"/>
                <a:gd name="connsiteX1" fmla="*/ 324427 w 458117"/>
                <a:gd name="connsiteY1" fmla="*/ 267380 h 356506"/>
                <a:gd name="connsiteX2" fmla="*/ 330777 w 458117"/>
                <a:gd name="connsiteY2" fmla="*/ 193902 h 356506"/>
                <a:gd name="connsiteX3" fmla="*/ 263989 w 458117"/>
                <a:gd name="connsiteY3" fmla="*/ 187552 h 356506"/>
                <a:gd name="connsiteX4" fmla="*/ 368991 w 458117"/>
                <a:gd name="connsiteY4" fmla="*/ 0 h 356506"/>
                <a:gd name="connsiteX5" fmla="*/ 458117 w 458117"/>
                <a:gd name="connsiteY5" fmla="*/ 89127 h 356506"/>
                <a:gd name="connsiteX6" fmla="*/ 413554 w 458117"/>
                <a:gd name="connsiteY6" fmla="*/ 162152 h 356506"/>
                <a:gd name="connsiteX7" fmla="*/ 413554 w 458117"/>
                <a:gd name="connsiteY7" fmla="*/ 356506 h 356506"/>
                <a:gd name="connsiteX8" fmla="*/ 0 w 458117"/>
                <a:gd name="connsiteY8" fmla="*/ 356506 h 356506"/>
                <a:gd name="connsiteX9" fmla="*/ 0 w 458117"/>
                <a:gd name="connsiteY9" fmla="*/ 267380 h 356506"/>
                <a:gd name="connsiteX0" fmla="*/ 0 w 454942"/>
                <a:gd name="connsiteY0" fmla="*/ 267380 h 356506"/>
                <a:gd name="connsiteX1" fmla="*/ 324427 w 454942"/>
                <a:gd name="connsiteY1" fmla="*/ 267380 h 356506"/>
                <a:gd name="connsiteX2" fmla="*/ 330777 w 454942"/>
                <a:gd name="connsiteY2" fmla="*/ 193902 h 356506"/>
                <a:gd name="connsiteX3" fmla="*/ 263989 w 454942"/>
                <a:gd name="connsiteY3" fmla="*/ 187552 h 356506"/>
                <a:gd name="connsiteX4" fmla="*/ 368991 w 454942"/>
                <a:gd name="connsiteY4" fmla="*/ 0 h 356506"/>
                <a:gd name="connsiteX5" fmla="*/ 454942 w 454942"/>
                <a:gd name="connsiteY5" fmla="*/ 187552 h 356506"/>
                <a:gd name="connsiteX6" fmla="*/ 413554 w 454942"/>
                <a:gd name="connsiteY6" fmla="*/ 162152 h 356506"/>
                <a:gd name="connsiteX7" fmla="*/ 413554 w 454942"/>
                <a:gd name="connsiteY7" fmla="*/ 356506 h 356506"/>
                <a:gd name="connsiteX8" fmla="*/ 0 w 454942"/>
                <a:gd name="connsiteY8" fmla="*/ 356506 h 356506"/>
                <a:gd name="connsiteX9" fmla="*/ 0 w 454942"/>
                <a:gd name="connsiteY9" fmla="*/ 267380 h 356506"/>
                <a:gd name="connsiteX0" fmla="*/ 0 w 454942"/>
                <a:gd name="connsiteY0" fmla="*/ 162605 h 251731"/>
                <a:gd name="connsiteX1" fmla="*/ 324427 w 454942"/>
                <a:gd name="connsiteY1" fmla="*/ 162605 h 251731"/>
                <a:gd name="connsiteX2" fmla="*/ 330777 w 454942"/>
                <a:gd name="connsiteY2" fmla="*/ 89127 h 251731"/>
                <a:gd name="connsiteX3" fmla="*/ 263989 w 454942"/>
                <a:gd name="connsiteY3" fmla="*/ 82777 h 251731"/>
                <a:gd name="connsiteX4" fmla="*/ 362641 w 454942"/>
                <a:gd name="connsiteY4" fmla="*/ 0 h 251731"/>
                <a:gd name="connsiteX5" fmla="*/ 454942 w 454942"/>
                <a:gd name="connsiteY5" fmla="*/ 82777 h 251731"/>
                <a:gd name="connsiteX6" fmla="*/ 413554 w 454942"/>
                <a:gd name="connsiteY6" fmla="*/ 57377 h 251731"/>
                <a:gd name="connsiteX7" fmla="*/ 413554 w 454942"/>
                <a:gd name="connsiteY7" fmla="*/ 251731 h 251731"/>
                <a:gd name="connsiteX8" fmla="*/ 0 w 454942"/>
                <a:gd name="connsiteY8" fmla="*/ 251731 h 251731"/>
                <a:gd name="connsiteX9" fmla="*/ 0 w 454942"/>
                <a:gd name="connsiteY9" fmla="*/ 162605 h 251731"/>
                <a:gd name="connsiteX0" fmla="*/ 0 w 454942"/>
                <a:gd name="connsiteY0" fmla="*/ 162605 h 251731"/>
                <a:gd name="connsiteX1" fmla="*/ 324427 w 454942"/>
                <a:gd name="connsiteY1" fmla="*/ 162605 h 251731"/>
                <a:gd name="connsiteX2" fmla="*/ 330777 w 454942"/>
                <a:gd name="connsiteY2" fmla="*/ 89127 h 251731"/>
                <a:gd name="connsiteX3" fmla="*/ 263989 w 454942"/>
                <a:gd name="connsiteY3" fmla="*/ 82777 h 251731"/>
                <a:gd name="connsiteX4" fmla="*/ 362641 w 454942"/>
                <a:gd name="connsiteY4" fmla="*/ 0 h 251731"/>
                <a:gd name="connsiteX5" fmla="*/ 454942 w 454942"/>
                <a:gd name="connsiteY5" fmla="*/ 82777 h 251731"/>
                <a:gd name="connsiteX6" fmla="*/ 415935 w 454942"/>
                <a:gd name="connsiteY6" fmla="*/ 76427 h 251731"/>
                <a:gd name="connsiteX7" fmla="*/ 413554 w 454942"/>
                <a:gd name="connsiteY7" fmla="*/ 251731 h 251731"/>
                <a:gd name="connsiteX8" fmla="*/ 0 w 454942"/>
                <a:gd name="connsiteY8" fmla="*/ 251731 h 251731"/>
                <a:gd name="connsiteX9" fmla="*/ 0 w 454942"/>
                <a:gd name="connsiteY9" fmla="*/ 162605 h 251731"/>
                <a:gd name="connsiteX0" fmla="*/ 0 w 454942"/>
                <a:gd name="connsiteY0" fmla="*/ 162605 h 251731"/>
                <a:gd name="connsiteX1" fmla="*/ 324427 w 454942"/>
                <a:gd name="connsiteY1" fmla="*/ 162605 h 251731"/>
                <a:gd name="connsiteX2" fmla="*/ 328396 w 454942"/>
                <a:gd name="connsiteY2" fmla="*/ 74839 h 251731"/>
                <a:gd name="connsiteX3" fmla="*/ 263989 w 454942"/>
                <a:gd name="connsiteY3" fmla="*/ 82777 h 251731"/>
                <a:gd name="connsiteX4" fmla="*/ 362641 w 454942"/>
                <a:gd name="connsiteY4" fmla="*/ 0 h 251731"/>
                <a:gd name="connsiteX5" fmla="*/ 454942 w 454942"/>
                <a:gd name="connsiteY5" fmla="*/ 82777 h 251731"/>
                <a:gd name="connsiteX6" fmla="*/ 415935 w 454942"/>
                <a:gd name="connsiteY6" fmla="*/ 76427 h 251731"/>
                <a:gd name="connsiteX7" fmla="*/ 413554 w 454942"/>
                <a:gd name="connsiteY7" fmla="*/ 251731 h 251731"/>
                <a:gd name="connsiteX8" fmla="*/ 0 w 454942"/>
                <a:gd name="connsiteY8" fmla="*/ 251731 h 251731"/>
                <a:gd name="connsiteX9" fmla="*/ 0 w 454942"/>
                <a:gd name="connsiteY9" fmla="*/ 162605 h 251731"/>
                <a:gd name="connsiteX0" fmla="*/ 0 w 459704"/>
                <a:gd name="connsiteY0" fmla="*/ 162605 h 251731"/>
                <a:gd name="connsiteX1" fmla="*/ 324427 w 459704"/>
                <a:gd name="connsiteY1" fmla="*/ 162605 h 251731"/>
                <a:gd name="connsiteX2" fmla="*/ 328396 w 459704"/>
                <a:gd name="connsiteY2" fmla="*/ 74839 h 251731"/>
                <a:gd name="connsiteX3" fmla="*/ 263989 w 459704"/>
                <a:gd name="connsiteY3" fmla="*/ 82777 h 251731"/>
                <a:gd name="connsiteX4" fmla="*/ 362641 w 459704"/>
                <a:gd name="connsiteY4" fmla="*/ 0 h 251731"/>
                <a:gd name="connsiteX5" fmla="*/ 459704 w 459704"/>
                <a:gd name="connsiteY5" fmla="*/ 78014 h 251731"/>
                <a:gd name="connsiteX6" fmla="*/ 415935 w 459704"/>
                <a:gd name="connsiteY6" fmla="*/ 76427 h 251731"/>
                <a:gd name="connsiteX7" fmla="*/ 413554 w 459704"/>
                <a:gd name="connsiteY7" fmla="*/ 251731 h 251731"/>
                <a:gd name="connsiteX8" fmla="*/ 0 w 459704"/>
                <a:gd name="connsiteY8" fmla="*/ 251731 h 251731"/>
                <a:gd name="connsiteX9" fmla="*/ 0 w 459704"/>
                <a:gd name="connsiteY9" fmla="*/ 162605 h 251731"/>
                <a:gd name="connsiteX0" fmla="*/ 0 w 459704"/>
                <a:gd name="connsiteY0" fmla="*/ 162605 h 251731"/>
                <a:gd name="connsiteX1" fmla="*/ 324427 w 459704"/>
                <a:gd name="connsiteY1" fmla="*/ 162605 h 251731"/>
                <a:gd name="connsiteX2" fmla="*/ 323633 w 459704"/>
                <a:gd name="connsiteY2" fmla="*/ 86745 h 251731"/>
                <a:gd name="connsiteX3" fmla="*/ 263989 w 459704"/>
                <a:gd name="connsiteY3" fmla="*/ 82777 h 251731"/>
                <a:gd name="connsiteX4" fmla="*/ 362641 w 459704"/>
                <a:gd name="connsiteY4" fmla="*/ 0 h 251731"/>
                <a:gd name="connsiteX5" fmla="*/ 459704 w 459704"/>
                <a:gd name="connsiteY5" fmla="*/ 78014 h 251731"/>
                <a:gd name="connsiteX6" fmla="*/ 415935 w 459704"/>
                <a:gd name="connsiteY6" fmla="*/ 76427 h 251731"/>
                <a:gd name="connsiteX7" fmla="*/ 413554 w 459704"/>
                <a:gd name="connsiteY7" fmla="*/ 251731 h 251731"/>
                <a:gd name="connsiteX8" fmla="*/ 0 w 459704"/>
                <a:gd name="connsiteY8" fmla="*/ 251731 h 251731"/>
                <a:gd name="connsiteX9" fmla="*/ 0 w 459704"/>
                <a:gd name="connsiteY9" fmla="*/ 162605 h 251731"/>
                <a:gd name="connsiteX0" fmla="*/ 0 w 459704"/>
                <a:gd name="connsiteY0" fmla="*/ 162605 h 251731"/>
                <a:gd name="connsiteX1" fmla="*/ 324427 w 459704"/>
                <a:gd name="connsiteY1" fmla="*/ 162605 h 251731"/>
                <a:gd name="connsiteX2" fmla="*/ 323633 w 459704"/>
                <a:gd name="connsiteY2" fmla="*/ 86745 h 251731"/>
                <a:gd name="connsiteX3" fmla="*/ 263989 w 459704"/>
                <a:gd name="connsiteY3" fmla="*/ 82777 h 251731"/>
                <a:gd name="connsiteX4" fmla="*/ 362641 w 459704"/>
                <a:gd name="connsiteY4" fmla="*/ 0 h 251731"/>
                <a:gd name="connsiteX5" fmla="*/ 459704 w 459704"/>
                <a:gd name="connsiteY5" fmla="*/ 78014 h 251731"/>
                <a:gd name="connsiteX6" fmla="*/ 406410 w 459704"/>
                <a:gd name="connsiteY6" fmla="*/ 81190 h 251731"/>
                <a:gd name="connsiteX7" fmla="*/ 413554 w 459704"/>
                <a:gd name="connsiteY7" fmla="*/ 251731 h 251731"/>
                <a:gd name="connsiteX8" fmla="*/ 0 w 459704"/>
                <a:gd name="connsiteY8" fmla="*/ 251731 h 251731"/>
                <a:gd name="connsiteX9" fmla="*/ 0 w 459704"/>
                <a:gd name="connsiteY9" fmla="*/ 162605 h 251731"/>
                <a:gd name="connsiteX0" fmla="*/ 0 w 459704"/>
                <a:gd name="connsiteY0" fmla="*/ 162605 h 251731"/>
                <a:gd name="connsiteX1" fmla="*/ 324427 w 459704"/>
                <a:gd name="connsiteY1" fmla="*/ 162605 h 251731"/>
                <a:gd name="connsiteX2" fmla="*/ 323633 w 459704"/>
                <a:gd name="connsiteY2" fmla="*/ 86745 h 251731"/>
                <a:gd name="connsiteX3" fmla="*/ 263989 w 459704"/>
                <a:gd name="connsiteY3" fmla="*/ 82777 h 251731"/>
                <a:gd name="connsiteX4" fmla="*/ 362641 w 459704"/>
                <a:gd name="connsiteY4" fmla="*/ 0 h 251731"/>
                <a:gd name="connsiteX5" fmla="*/ 459704 w 459704"/>
                <a:gd name="connsiteY5" fmla="*/ 78014 h 251731"/>
                <a:gd name="connsiteX6" fmla="*/ 413554 w 459704"/>
                <a:gd name="connsiteY6" fmla="*/ 81190 h 251731"/>
                <a:gd name="connsiteX7" fmla="*/ 413554 w 459704"/>
                <a:gd name="connsiteY7" fmla="*/ 251731 h 251731"/>
                <a:gd name="connsiteX8" fmla="*/ 0 w 459704"/>
                <a:gd name="connsiteY8" fmla="*/ 251731 h 251731"/>
                <a:gd name="connsiteX9" fmla="*/ 0 w 459704"/>
                <a:gd name="connsiteY9" fmla="*/ 162605 h 251731"/>
                <a:gd name="connsiteX0" fmla="*/ 0 w 459704"/>
                <a:gd name="connsiteY0" fmla="*/ 162605 h 251731"/>
                <a:gd name="connsiteX1" fmla="*/ 324427 w 459704"/>
                <a:gd name="connsiteY1" fmla="*/ 162605 h 251731"/>
                <a:gd name="connsiteX2" fmla="*/ 323633 w 459704"/>
                <a:gd name="connsiteY2" fmla="*/ 86745 h 251731"/>
                <a:gd name="connsiteX3" fmla="*/ 263989 w 459704"/>
                <a:gd name="connsiteY3" fmla="*/ 82777 h 251731"/>
                <a:gd name="connsiteX4" fmla="*/ 362641 w 459704"/>
                <a:gd name="connsiteY4" fmla="*/ 0 h 251731"/>
                <a:gd name="connsiteX5" fmla="*/ 459704 w 459704"/>
                <a:gd name="connsiteY5" fmla="*/ 78014 h 251731"/>
                <a:gd name="connsiteX6" fmla="*/ 413554 w 459704"/>
                <a:gd name="connsiteY6" fmla="*/ 81190 h 251731"/>
                <a:gd name="connsiteX7" fmla="*/ 413554 w 459704"/>
                <a:gd name="connsiteY7" fmla="*/ 251731 h 251731"/>
                <a:gd name="connsiteX8" fmla="*/ 0 w 459704"/>
                <a:gd name="connsiteY8" fmla="*/ 251731 h 251731"/>
                <a:gd name="connsiteX9" fmla="*/ 0 w 459704"/>
                <a:gd name="connsiteY9" fmla="*/ 162605 h 25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9704" h="251731">
                  <a:moveTo>
                    <a:pt x="0" y="162605"/>
                  </a:moveTo>
                  <a:lnTo>
                    <a:pt x="324427" y="162605"/>
                  </a:lnTo>
                  <a:cubicBezTo>
                    <a:pt x="324162" y="137318"/>
                    <a:pt x="323898" y="112032"/>
                    <a:pt x="323633" y="86745"/>
                  </a:cubicBezTo>
                  <a:lnTo>
                    <a:pt x="263989" y="82777"/>
                  </a:lnTo>
                  <a:lnTo>
                    <a:pt x="362641" y="0"/>
                  </a:lnTo>
                  <a:lnTo>
                    <a:pt x="459704" y="78014"/>
                  </a:lnTo>
                  <a:lnTo>
                    <a:pt x="413554" y="81190"/>
                  </a:lnTo>
                  <a:cubicBezTo>
                    <a:pt x="412760" y="139625"/>
                    <a:pt x="414348" y="193296"/>
                    <a:pt x="413554" y="251731"/>
                  </a:cubicBezTo>
                  <a:lnTo>
                    <a:pt x="0" y="251731"/>
                  </a:lnTo>
                  <a:lnTo>
                    <a:pt x="0" y="16260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41" name="箭头: 手杖形 40">
              <a:extLst>
                <a:ext uri="{FF2B5EF4-FFF2-40B4-BE49-F238E27FC236}">
                  <a16:creationId xmlns:a16="http://schemas.microsoft.com/office/drawing/2014/main" id="{0AF8EA6C-715F-4589-BFA0-D3EDE9C7D7DE}"/>
                </a:ext>
              </a:extLst>
            </p:cNvPr>
            <p:cNvSpPr/>
            <p:nvPr/>
          </p:nvSpPr>
          <p:spPr>
            <a:xfrm rot="5400000" flipV="1">
              <a:off x="3062012" y="1338285"/>
              <a:ext cx="249130" cy="238643"/>
            </a:xfrm>
            <a:prstGeom prst="uturnArrow">
              <a:avLst>
                <a:gd name="adj1" fmla="val 25000"/>
                <a:gd name="adj2" fmla="val 25000"/>
                <a:gd name="adj3" fmla="val 25000"/>
                <a:gd name="adj4" fmla="val 43749"/>
                <a:gd name="adj5" fmla="val 75000"/>
              </a:avLst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42" name="箭头: 下 41">
            <a:extLst>
              <a:ext uri="{FF2B5EF4-FFF2-40B4-BE49-F238E27FC236}">
                <a16:creationId xmlns:a16="http://schemas.microsoft.com/office/drawing/2014/main" id="{6D09C512-3456-4E2D-BC5E-48A3E880FE05}"/>
              </a:ext>
            </a:extLst>
          </p:cNvPr>
          <p:cNvSpPr/>
          <p:nvPr/>
        </p:nvSpPr>
        <p:spPr>
          <a:xfrm rot="16200000">
            <a:off x="1245301" y="2291952"/>
            <a:ext cx="265067" cy="510540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43" name="箭头: 下 42">
            <a:extLst>
              <a:ext uri="{FF2B5EF4-FFF2-40B4-BE49-F238E27FC236}">
                <a16:creationId xmlns:a16="http://schemas.microsoft.com/office/drawing/2014/main" id="{359E0749-0679-4B94-991C-79A94EFAF90F}"/>
              </a:ext>
            </a:extLst>
          </p:cNvPr>
          <p:cNvSpPr/>
          <p:nvPr/>
        </p:nvSpPr>
        <p:spPr>
          <a:xfrm rot="16200000">
            <a:off x="1245302" y="2572827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44" name="箭头: 下 43">
            <a:extLst>
              <a:ext uri="{FF2B5EF4-FFF2-40B4-BE49-F238E27FC236}">
                <a16:creationId xmlns:a16="http://schemas.microsoft.com/office/drawing/2014/main" id="{9F3EAD13-1635-41D1-AC71-05BFF74C9B78}"/>
              </a:ext>
            </a:extLst>
          </p:cNvPr>
          <p:cNvSpPr/>
          <p:nvPr/>
        </p:nvSpPr>
        <p:spPr>
          <a:xfrm rot="16200000">
            <a:off x="1251425" y="2847522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F6806669-1E66-47BB-8F49-0FF58B8EF77A}"/>
              </a:ext>
            </a:extLst>
          </p:cNvPr>
          <p:cNvGrpSpPr/>
          <p:nvPr/>
        </p:nvGrpSpPr>
        <p:grpSpPr>
          <a:xfrm>
            <a:off x="1122564" y="3261227"/>
            <a:ext cx="510540" cy="466844"/>
            <a:chOff x="5293168" y="3528199"/>
            <a:chExt cx="510540" cy="466844"/>
          </a:xfrm>
        </p:grpSpPr>
        <p:sp>
          <p:nvSpPr>
            <p:cNvPr id="46" name="箭头: 下 45">
              <a:extLst>
                <a:ext uri="{FF2B5EF4-FFF2-40B4-BE49-F238E27FC236}">
                  <a16:creationId xmlns:a16="http://schemas.microsoft.com/office/drawing/2014/main" id="{F87A4771-A085-4176-AA81-B5FB235399E8}"/>
                </a:ext>
              </a:extLst>
            </p:cNvPr>
            <p:cNvSpPr/>
            <p:nvPr/>
          </p:nvSpPr>
          <p:spPr>
            <a:xfrm rot="16200000">
              <a:off x="5415904" y="3405463"/>
              <a:ext cx="265067" cy="510540"/>
            </a:xfrm>
            <a:prstGeom prst="downArrow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47" name="箭头: 直角上 46">
              <a:extLst>
                <a:ext uri="{FF2B5EF4-FFF2-40B4-BE49-F238E27FC236}">
                  <a16:creationId xmlns:a16="http://schemas.microsoft.com/office/drawing/2014/main" id="{9E164BE4-39F6-4312-BEAE-8D88C8D2C014}"/>
                </a:ext>
              </a:extLst>
            </p:cNvPr>
            <p:cNvSpPr/>
            <p:nvPr/>
          </p:nvSpPr>
          <p:spPr>
            <a:xfrm flipV="1">
              <a:off x="5294968" y="3638537"/>
              <a:ext cx="327163" cy="356506"/>
            </a:xfrm>
            <a:prstGeom prst="bentUpArrow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</p:grpSp>
      <p:sp>
        <p:nvSpPr>
          <p:cNvPr id="48" name="箭头: 下 47">
            <a:extLst>
              <a:ext uri="{FF2B5EF4-FFF2-40B4-BE49-F238E27FC236}">
                <a16:creationId xmlns:a16="http://schemas.microsoft.com/office/drawing/2014/main" id="{8BC02C0D-BF8A-4763-9886-C80EDCB7CF7F}"/>
              </a:ext>
            </a:extLst>
          </p:cNvPr>
          <p:cNvSpPr/>
          <p:nvPr/>
        </p:nvSpPr>
        <p:spPr>
          <a:xfrm rot="5400000">
            <a:off x="1204235" y="1543650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49" name="箭头: 下 48">
            <a:extLst>
              <a:ext uri="{FF2B5EF4-FFF2-40B4-BE49-F238E27FC236}">
                <a16:creationId xmlns:a16="http://schemas.microsoft.com/office/drawing/2014/main" id="{A9E9807C-2577-428D-AA4C-416FCF462D92}"/>
              </a:ext>
            </a:extLst>
          </p:cNvPr>
          <p:cNvSpPr/>
          <p:nvPr/>
        </p:nvSpPr>
        <p:spPr>
          <a:xfrm rot="5400000">
            <a:off x="1204235" y="1276645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50" name="箭头: 下 49">
            <a:extLst>
              <a:ext uri="{FF2B5EF4-FFF2-40B4-BE49-F238E27FC236}">
                <a16:creationId xmlns:a16="http://schemas.microsoft.com/office/drawing/2014/main" id="{0CD51508-D35E-47D8-80EA-BBFB5B8A9D0B}"/>
              </a:ext>
            </a:extLst>
          </p:cNvPr>
          <p:cNvSpPr/>
          <p:nvPr/>
        </p:nvSpPr>
        <p:spPr>
          <a:xfrm rot="5400000">
            <a:off x="1207674" y="1003674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51" name="箭头: 下 50">
            <a:extLst>
              <a:ext uri="{FF2B5EF4-FFF2-40B4-BE49-F238E27FC236}">
                <a16:creationId xmlns:a16="http://schemas.microsoft.com/office/drawing/2014/main" id="{B5552EA7-D5EB-4575-BFEB-8B36FFFCC19D}"/>
              </a:ext>
            </a:extLst>
          </p:cNvPr>
          <p:cNvSpPr/>
          <p:nvPr/>
        </p:nvSpPr>
        <p:spPr>
          <a:xfrm rot="5400000">
            <a:off x="1204057" y="1877960"/>
            <a:ext cx="265067" cy="510540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52" name="箭头: 下 51">
            <a:extLst>
              <a:ext uri="{FF2B5EF4-FFF2-40B4-BE49-F238E27FC236}">
                <a16:creationId xmlns:a16="http://schemas.microsoft.com/office/drawing/2014/main" id="{01B652F5-CE85-4A58-B750-B4CEE7B46E16}"/>
              </a:ext>
            </a:extLst>
          </p:cNvPr>
          <p:cNvSpPr/>
          <p:nvPr/>
        </p:nvSpPr>
        <p:spPr>
          <a:xfrm rot="16200000">
            <a:off x="3044496" y="2553560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53" name="箭头: 下 52">
            <a:extLst>
              <a:ext uri="{FF2B5EF4-FFF2-40B4-BE49-F238E27FC236}">
                <a16:creationId xmlns:a16="http://schemas.microsoft.com/office/drawing/2014/main" id="{49F42B21-CA39-470A-808F-16194AB3A608}"/>
              </a:ext>
            </a:extLst>
          </p:cNvPr>
          <p:cNvSpPr/>
          <p:nvPr/>
        </p:nvSpPr>
        <p:spPr>
          <a:xfrm rot="16200000">
            <a:off x="3044496" y="2856321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54" name="箭头: 下 53">
            <a:extLst>
              <a:ext uri="{FF2B5EF4-FFF2-40B4-BE49-F238E27FC236}">
                <a16:creationId xmlns:a16="http://schemas.microsoft.com/office/drawing/2014/main" id="{64D23A67-1DF8-484C-96A4-F0C5BD08B5B8}"/>
              </a:ext>
            </a:extLst>
          </p:cNvPr>
          <p:cNvSpPr/>
          <p:nvPr/>
        </p:nvSpPr>
        <p:spPr>
          <a:xfrm rot="16200000">
            <a:off x="3044497" y="3132687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55" name="箭头: 下 54">
            <a:extLst>
              <a:ext uri="{FF2B5EF4-FFF2-40B4-BE49-F238E27FC236}">
                <a16:creationId xmlns:a16="http://schemas.microsoft.com/office/drawing/2014/main" id="{B9587B40-BEA5-40CB-A685-0AD195CBA804}"/>
              </a:ext>
            </a:extLst>
          </p:cNvPr>
          <p:cNvSpPr/>
          <p:nvPr/>
        </p:nvSpPr>
        <p:spPr>
          <a:xfrm rot="16200000">
            <a:off x="3038776" y="2291559"/>
            <a:ext cx="265067" cy="510540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56" name="箭头: 下 55">
            <a:extLst>
              <a:ext uri="{FF2B5EF4-FFF2-40B4-BE49-F238E27FC236}">
                <a16:creationId xmlns:a16="http://schemas.microsoft.com/office/drawing/2014/main" id="{CCFD4DAD-29EC-49CA-AEE1-1C041AE74BC0}"/>
              </a:ext>
            </a:extLst>
          </p:cNvPr>
          <p:cNvSpPr/>
          <p:nvPr/>
        </p:nvSpPr>
        <p:spPr>
          <a:xfrm rot="16200000">
            <a:off x="7143208" y="2561269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57" name="箭头: 下 56">
            <a:extLst>
              <a:ext uri="{FF2B5EF4-FFF2-40B4-BE49-F238E27FC236}">
                <a16:creationId xmlns:a16="http://schemas.microsoft.com/office/drawing/2014/main" id="{38DDBF4D-A7FC-4D03-8405-0C452C7E3F46}"/>
              </a:ext>
            </a:extLst>
          </p:cNvPr>
          <p:cNvSpPr/>
          <p:nvPr/>
        </p:nvSpPr>
        <p:spPr>
          <a:xfrm rot="16200000">
            <a:off x="7143208" y="2864030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58" name="箭头: 下 57">
            <a:extLst>
              <a:ext uri="{FF2B5EF4-FFF2-40B4-BE49-F238E27FC236}">
                <a16:creationId xmlns:a16="http://schemas.microsoft.com/office/drawing/2014/main" id="{C893A310-08A2-4DC4-A58D-3B0F128222C0}"/>
              </a:ext>
            </a:extLst>
          </p:cNvPr>
          <p:cNvSpPr/>
          <p:nvPr/>
        </p:nvSpPr>
        <p:spPr>
          <a:xfrm rot="16200000">
            <a:off x="7143209" y="3140396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59" name="箭头: 下 58">
            <a:extLst>
              <a:ext uri="{FF2B5EF4-FFF2-40B4-BE49-F238E27FC236}">
                <a16:creationId xmlns:a16="http://schemas.microsoft.com/office/drawing/2014/main" id="{C7675839-AEFB-401C-A176-412C3FD6E803}"/>
              </a:ext>
            </a:extLst>
          </p:cNvPr>
          <p:cNvSpPr/>
          <p:nvPr/>
        </p:nvSpPr>
        <p:spPr>
          <a:xfrm rot="16200000">
            <a:off x="7137488" y="2299268"/>
            <a:ext cx="265067" cy="510540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60" name="箭头: 直角上 94">
            <a:extLst>
              <a:ext uri="{FF2B5EF4-FFF2-40B4-BE49-F238E27FC236}">
                <a16:creationId xmlns:a16="http://schemas.microsoft.com/office/drawing/2014/main" id="{C43ED574-04F4-4FF8-8BA0-CA5A7DA0B3FA}"/>
              </a:ext>
            </a:extLst>
          </p:cNvPr>
          <p:cNvSpPr/>
          <p:nvPr/>
        </p:nvSpPr>
        <p:spPr>
          <a:xfrm>
            <a:off x="5286354" y="2685226"/>
            <a:ext cx="459704" cy="251731"/>
          </a:xfrm>
          <a:custGeom>
            <a:avLst/>
            <a:gdLst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24427 w 458117"/>
              <a:gd name="connsiteY2" fmla="*/ 89127 h 356506"/>
              <a:gd name="connsiteX3" fmla="*/ 279864 w 458117"/>
              <a:gd name="connsiteY3" fmla="*/ 89127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89127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24427 w 458117"/>
              <a:gd name="connsiteY2" fmla="*/ 89127 h 356506"/>
              <a:gd name="connsiteX3" fmla="*/ 279864 w 458117"/>
              <a:gd name="connsiteY3" fmla="*/ 89127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162152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30777 w 458117"/>
              <a:gd name="connsiteY2" fmla="*/ 193902 h 356506"/>
              <a:gd name="connsiteX3" fmla="*/ 279864 w 458117"/>
              <a:gd name="connsiteY3" fmla="*/ 89127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162152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30777 w 458117"/>
              <a:gd name="connsiteY2" fmla="*/ 193902 h 356506"/>
              <a:gd name="connsiteX3" fmla="*/ 263989 w 458117"/>
              <a:gd name="connsiteY3" fmla="*/ 187552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162152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4942"/>
              <a:gd name="connsiteY0" fmla="*/ 267380 h 356506"/>
              <a:gd name="connsiteX1" fmla="*/ 324427 w 454942"/>
              <a:gd name="connsiteY1" fmla="*/ 267380 h 356506"/>
              <a:gd name="connsiteX2" fmla="*/ 330777 w 454942"/>
              <a:gd name="connsiteY2" fmla="*/ 193902 h 356506"/>
              <a:gd name="connsiteX3" fmla="*/ 263989 w 454942"/>
              <a:gd name="connsiteY3" fmla="*/ 187552 h 356506"/>
              <a:gd name="connsiteX4" fmla="*/ 368991 w 454942"/>
              <a:gd name="connsiteY4" fmla="*/ 0 h 356506"/>
              <a:gd name="connsiteX5" fmla="*/ 454942 w 454942"/>
              <a:gd name="connsiteY5" fmla="*/ 187552 h 356506"/>
              <a:gd name="connsiteX6" fmla="*/ 413554 w 454942"/>
              <a:gd name="connsiteY6" fmla="*/ 162152 h 356506"/>
              <a:gd name="connsiteX7" fmla="*/ 413554 w 454942"/>
              <a:gd name="connsiteY7" fmla="*/ 356506 h 356506"/>
              <a:gd name="connsiteX8" fmla="*/ 0 w 454942"/>
              <a:gd name="connsiteY8" fmla="*/ 356506 h 356506"/>
              <a:gd name="connsiteX9" fmla="*/ 0 w 454942"/>
              <a:gd name="connsiteY9" fmla="*/ 267380 h 356506"/>
              <a:gd name="connsiteX0" fmla="*/ 0 w 454942"/>
              <a:gd name="connsiteY0" fmla="*/ 162605 h 251731"/>
              <a:gd name="connsiteX1" fmla="*/ 324427 w 454942"/>
              <a:gd name="connsiteY1" fmla="*/ 162605 h 251731"/>
              <a:gd name="connsiteX2" fmla="*/ 330777 w 454942"/>
              <a:gd name="connsiteY2" fmla="*/ 89127 h 251731"/>
              <a:gd name="connsiteX3" fmla="*/ 263989 w 454942"/>
              <a:gd name="connsiteY3" fmla="*/ 82777 h 251731"/>
              <a:gd name="connsiteX4" fmla="*/ 362641 w 454942"/>
              <a:gd name="connsiteY4" fmla="*/ 0 h 251731"/>
              <a:gd name="connsiteX5" fmla="*/ 454942 w 454942"/>
              <a:gd name="connsiteY5" fmla="*/ 82777 h 251731"/>
              <a:gd name="connsiteX6" fmla="*/ 413554 w 454942"/>
              <a:gd name="connsiteY6" fmla="*/ 57377 h 251731"/>
              <a:gd name="connsiteX7" fmla="*/ 413554 w 454942"/>
              <a:gd name="connsiteY7" fmla="*/ 251731 h 251731"/>
              <a:gd name="connsiteX8" fmla="*/ 0 w 454942"/>
              <a:gd name="connsiteY8" fmla="*/ 251731 h 251731"/>
              <a:gd name="connsiteX9" fmla="*/ 0 w 454942"/>
              <a:gd name="connsiteY9" fmla="*/ 162605 h 251731"/>
              <a:gd name="connsiteX0" fmla="*/ 0 w 454942"/>
              <a:gd name="connsiteY0" fmla="*/ 162605 h 251731"/>
              <a:gd name="connsiteX1" fmla="*/ 324427 w 454942"/>
              <a:gd name="connsiteY1" fmla="*/ 162605 h 251731"/>
              <a:gd name="connsiteX2" fmla="*/ 330777 w 454942"/>
              <a:gd name="connsiteY2" fmla="*/ 89127 h 251731"/>
              <a:gd name="connsiteX3" fmla="*/ 263989 w 454942"/>
              <a:gd name="connsiteY3" fmla="*/ 82777 h 251731"/>
              <a:gd name="connsiteX4" fmla="*/ 362641 w 454942"/>
              <a:gd name="connsiteY4" fmla="*/ 0 h 251731"/>
              <a:gd name="connsiteX5" fmla="*/ 454942 w 454942"/>
              <a:gd name="connsiteY5" fmla="*/ 82777 h 251731"/>
              <a:gd name="connsiteX6" fmla="*/ 415935 w 454942"/>
              <a:gd name="connsiteY6" fmla="*/ 76427 h 251731"/>
              <a:gd name="connsiteX7" fmla="*/ 413554 w 454942"/>
              <a:gd name="connsiteY7" fmla="*/ 251731 h 251731"/>
              <a:gd name="connsiteX8" fmla="*/ 0 w 454942"/>
              <a:gd name="connsiteY8" fmla="*/ 251731 h 251731"/>
              <a:gd name="connsiteX9" fmla="*/ 0 w 454942"/>
              <a:gd name="connsiteY9" fmla="*/ 162605 h 251731"/>
              <a:gd name="connsiteX0" fmla="*/ 0 w 454942"/>
              <a:gd name="connsiteY0" fmla="*/ 162605 h 251731"/>
              <a:gd name="connsiteX1" fmla="*/ 324427 w 454942"/>
              <a:gd name="connsiteY1" fmla="*/ 162605 h 251731"/>
              <a:gd name="connsiteX2" fmla="*/ 328396 w 454942"/>
              <a:gd name="connsiteY2" fmla="*/ 74839 h 251731"/>
              <a:gd name="connsiteX3" fmla="*/ 263989 w 454942"/>
              <a:gd name="connsiteY3" fmla="*/ 82777 h 251731"/>
              <a:gd name="connsiteX4" fmla="*/ 362641 w 454942"/>
              <a:gd name="connsiteY4" fmla="*/ 0 h 251731"/>
              <a:gd name="connsiteX5" fmla="*/ 454942 w 454942"/>
              <a:gd name="connsiteY5" fmla="*/ 82777 h 251731"/>
              <a:gd name="connsiteX6" fmla="*/ 415935 w 454942"/>
              <a:gd name="connsiteY6" fmla="*/ 76427 h 251731"/>
              <a:gd name="connsiteX7" fmla="*/ 413554 w 454942"/>
              <a:gd name="connsiteY7" fmla="*/ 251731 h 251731"/>
              <a:gd name="connsiteX8" fmla="*/ 0 w 454942"/>
              <a:gd name="connsiteY8" fmla="*/ 251731 h 251731"/>
              <a:gd name="connsiteX9" fmla="*/ 0 w 454942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8396 w 459704"/>
              <a:gd name="connsiteY2" fmla="*/ 74839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5935 w 459704"/>
              <a:gd name="connsiteY6" fmla="*/ 76427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5935 w 459704"/>
              <a:gd name="connsiteY6" fmla="*/ 76427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06410 w 459704"/>
              <a:gd name="connsiteY6" fmla="*/ 81190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3554 w 459704"/>
              <a:gd name="connsiteY6" fmla="*/ 81190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3554 w 459704"/>
              <a:gd name="connsiteY6" fmla="*/ 81190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9704" h="251731">
                <a:moveTo>
                  <a:pt x="0" y="162605"/>
                </a:moveTo>
                <a:lnTo>
                  <a:pt x="324427" y="162605"/>
                </a:lnTo>
                <a:cubicBezTo>
                  <a:pt x="324162" y="137318"/>
                  <a:pt x="323898" y="112032"/>
                  <a:pt x="323633" y="86745"/>
                </a:cubicBezTo>
                <a:lnTo>
                  <a:pt x="263989" y="82777"/>
                </a:lnTo>
                <a:lnTo>
                  <a:pt x="362641" y="0"/>
                </a:lnTo>
                <a:lnTo>
                  <a:pt x="459704" y="78014"/>
                </a:lnTo>
                <a:lnTo>
                  <a:pt x="413554" y="81190"/>
                </a:lnTo>
                <a:cubicBezTo>
                  <a:pt x="412760" y="139625"/>
                  <a:pt x="414348" y="193296"/>
                  <a:pt x="413554" y="251731"/>
                </a:cubicBezTo>
                <a:lnTo>
                  <a:pt x="0" y="251731"/>
                </a:lnTo>
                <a:lnTo>
                  <a:pt x="0" y="16260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68" name="箭头: 直角上 94">
            <a:extLst>
              <a:ext uri="{FF2B5EF4-FFF2-40B4-BE49-F238E27FC236}">
                <a16:creationId xmlns:a16="http://schemas.microsoft.com/office/drawing/2014/main" id="{5422C398-2DBC-4DEB-89F3-2F3E73CC610F}"/>
              </a:ext>
            </a:extLst>
          </p:cNvPr>
          <p:cNvSpPr/>
          <p:nvPr/>
        </p:nvSpPr>
        <p:spPr>
          <a:xfrm rot="10800000" flipV="1">
            <a:off x="6951205" y="1129849"/>
            <a:ext cx="459704" cy="251731"/>
          </a:xfrm>
          <a:custGeom>
            <a:avLst/>
            <a:gdLst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24427 w 458117"/>
              <a:gd name="connsiteY2" fmla="*/ 89127 h 356506"/>
              <a:gd name="connsiteX3" fmla="*/ 279864 w 458117"/>
              <a:gd name="connsiteY3" fmla="*/ 89127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89127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24427 w 458117"/>
              <a:gd name="connsiteY2" fmla="*/ 89127 h 356506"/>
              <a:gd name="connsiteX3" fmla="*/ 279864 w 458117"/>
              <a:gd name="connsiteY3" fmla="*/ 89127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162152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30777 w 458117"/>
              <a:gd name="connsiteY2" fmla="*/ 193902 h 356506"/>
              <a:gd name="connsiteX3" fmla="*/ 279864 w 458117"/>
              <a:gd name="connsiteY3" fmla="*/ 89127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162152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30777 w 458117"/>
              <a:gd name="connsiteY2" fmla="*/ 193902 h 356506"/>
              <a:gd name="connsiteX3" fmla="*/ 263989 w 458117"/>
              <a:gd name="connsiteY3" fmla="*/ 187552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162152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4942"/>
              <a:gd name="connsiteY0" fmla="*/ 267380 h 356506"/>
              <a:gd name="connsiteX1" fmla="*/ 324427 w 454942"/>
              <a:gd name="connsiteY1" fmla="*/ 267380 h 356506"/>
              <a:gd name="connsiteX2" fmla="*/ 330777 w 454942"/>
              <a:gd name="connsiteY2" fmla="*/ 193902 h 356506"/>
              <a:gd name="connsiteX3" fmla="*/ 263989 w 454942"/>
              <a:gd name="connsiteY3" fmla="*/ 187552 h 356506"/>
              <a:gd name="connsiteX4" fmla="*/ 368991 w 454942"/>
              <a:gd name="connsiteY4" fmla="*/ 0 h 356506"/>
              <a:gd name="connsiteX5" fmla="*/ 454942 w 454942"/>
              <a:gd name="connsiteY5" fmla="*/ 187552 h 356506"/>
              <a:gd name="connsiteX6" fmla="*/ 413554 w 454942"/>
              <a:gd name="connsiteY6" fmla="*/ 162152 h 356506"/>
              <a:gd name="connsiteX7" fmla="*/ 413554 w 454942"/>
              <a:gd name="connsiteY7" fmla="*/ 356506 h 356506"/>
              <a:gd name="connsiteX8" fmla="*/ 0 w 454942"/>
              <a:gd name="connsiteY8" fmla="*/ 356506 h 356506"/>
              <a:gd name="connsiteX9" fmla="*/ 0 w 454942"/>
              <a:gd name="connsiteY9" fmla="*/ 267380 h 356506"/>
              <a:gd name="connsiteX0" fmla="*/ 0 w 454942"/>
              <a:gd name="connsiteY0" fmla="*/ 162605 h 251731"/>
              <a:gd name="connsiteX1" fmla="*/ 324427 w 454942"/>
              <a:gd name="connsiteY1" fmla="*/ 162605 h 251731"/>
              <a:gd name="connsiteX2" fmla="*/ 330777 w 454942"/>
              <a:gd name="connsiteY2" fmla="*/ 89127 h 251731"/>
              <a:gd name="connsiteX3" fmla="*/ 263989 w 454942"/>
              <a:gd name="connsiteY3" fmla="*/ 82777 h 251731"/>
              <a:gd name="connsiteX4" fmla="*/ 362641 w 454942"/>
              <a:gd name="connsiteY4" fmla="*/ 0 h 251731"/>
              <a:gd name="connsiteX5" fmla="*/ 454942 w 454942"/>
              <a:gd name="connsiteY5" fmla="*/ 82777 h 251731"/>
              <a:gd name="connsiteX6" fmla="*/ 413554 w 454942"/>
              <a:gd name="connsiteY6" fmla="*/ 57377 h 251731"/>
              <a:gd name="connsiteX7" fmla="*/ 413554 w 454942"/>
              <a:gd name="connsiteY7" fmla="*/ 251731 h 251731"/>
              <a:gd name="connsiteX8" fmla="*/ 0 w 454942"/>
              <a:gd name="connsiteY8" fmla="*/ 251731 h 251731"/>
              <a:gd name="connsiteX9" fmla="*/ 0 w 454942"/>
              <a:gd name="connsiteY9" fmla="*/ 162605 h 251731"/>
              <a:gd name="connsiteX0" fmla="*/ 0 w 454942"/>
              <a:gd name="connsiteY0" fmla="*/ 162605 h 251731"/>
              <a:gd name="connsiteX1" fmla="*/ 324427 w 454942"/>
              <a:gd name="connsiteY1" fmla="*/ 162605 h 251731"/>
              <a:gd name="connsiteX2" fmla="*/ 330777 w 454942"/>
              <a:gd name="connsiteY2" fmla="*/ 89127 h 251731"/>
              <a:gd name="connsiteX3" fmla="*/ 263989 w 454942"/>
              <a:gd name="connsiteY3" fmla="*/ 82777 h 251731"/>
              <a:gd name="connsiteX4" fmla="*/ 362641 w 454942"/>
              <a:gd name="connsiteY4" fmla="*/ 0 h 251731"/>
              <a:gd name="connsiteX5" fmla="*/ 454942 w 454942"/>
              <a:gd name="connsiteY5" fmla="*/ 82777 h 251731"/>
              <a:gd name="connsiteX6" fmla="*/ 415935 w 454942"/>
              <a:gd name="connsiteY6" fmla="*/ 76427 h 251731"/>
              <a:gd name="connsiteX7" fmla="*/ 413554 w 454942"/>
              <a:gd name="connsiteY7" fmla="*/ 251731 h 251731"/>
              <a:gd name="connsiteX8" fmla="*/ 0 w 454942"/>
              <a:gd name="connsiteY8" fmla="*/ 251731 h 251731"/>
              <a:gd name="connsiteX9" fmla="*/ 0 w 454942"/>
              <a:gd name="connsiteY9" fmla="*/ 162605 h 251731"/>
              <a:gd name="connsiteX0" fmla="*/ 0 w 454942"/>
              <a:gd name="connsiteY0" fmla="*/ 162605 h 251731"/>
              <a:gd name="connsiteX1" fmla="*/ 324427 w 454942"/>
              <a:gd name="connsiteY1" fmla="*/ 162605 h 251731"/>
              <a:gd name="connsiteX2" fmla="*/ 328396 w 454942"/>
              <a:gd name="connsiteY2" fmla="*/ 74839 h 251731"/>
              <a:gd name="connsiteX3" fmla="*/ 263989 w 454942"/>
              <a:gd name="connsiteY3" fmla="*/ 82777 h 251731"/>
              <a:gd name="connsiteX4" fmla="*/ 362641 w 454942"/>
              <a:gd name="connsiteY4" fmla="*/ 0 h 251731"/>
              <a:gd name="connsiteX5" fmla="*/ 454942 w 454942"/>
              <a:gd name="connsiteY5" fmla="*/ 82777 h 251731"/>
              <a:gd name="connsiteX6" fmla="*/ 415935 w 454942"/>
              <a:gd name="connsiteY6" fmla="*/ 76427 h 251731"/>
              <a:gd name="connsiteX7" fmla="*/ 413554 w 454942"/>
              <a:gd name="connsiteY7" fmla="*/ 251731 h 251731"/>
              <a:gd name="connsiteX8" fmla="*/ 0 w 454942"/>
              <a:gd name="connsiteY8" fmla="*/ 251731 h 251731"/>
              <a:gd name="connsiteX9" fmla="*/ 0 w 454942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8396 w 459704"/>
              <a:gd name="connsiteY2" fmla="*/ 74839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5935 w 459704"/>
              <a:gd name="connsiteY6" fmla="*/ 76427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5935 w 459704"/>
              <a:gd name="connsiteY6" fmla="*/ 76427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06410 w 459704"/>
              <a:gd name="connsiteY6" fmla="*/ 81190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3554 w 459704"/>
              <a:gd name="connsiteY6" fmla="*/ 81190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3554 w 459704"/>
              <a:gd name="connsiteY6" fmla="*/ 81190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9704" h="251731">
                <a:moveTo>
                  <a:pt x="0" y="162605"/>
                </a:moveTo>
                <a:lnTo>
                  <a:pt x="324427" y="162605"/>
                </a:lnTo>
                <a:cubicBezTo>
                  <a:pt x="324162" y="137318"/>
                  <a:pt x="323898" y="112032"/>
                  <a:pt x="323633" y="86745"/>
                </a:cubicBezTo>
                <a:lnTo>
                  <a:pt x="263989" y="82777"/>
                </a:lnTo>
                <a:lnTo>
                  <a:pt x="362641" y="0"/>
                </a:lnTo>
                <a:lnTo>
                  <a:pt x="459704" y="78014"/>
                </a:lnTo>
                <a:lnTo>
                  <a:pt x="413554" y="81190"/>
                </a:lnTo>
                <a:cubicBezTo>
                  <a:pt x="412760" y="139625"/>
                  <a:pt x="414348" y="193296"/>
                  <a:pt x="413554" y="251731"/>
                </a:cubicBezTo>
                <a:lnTo>
                  <a:pt x="0" y="251731"/>
                </a:lnTo>
                <a:lnTo>
                  <a:pt x="0" y="16260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DDB45115-51BB-425A-90F2-2835F40BE6D9}"/>
              </a:ext>
            </a:extLst>
          </p:cNvPr>
          <p:cNvSpPr/>
          <p:nvPr/>
        </p:nvSpPr>
        <p:spPr>
          <a:xfrm>
            <a:off x="122238" y="124784"/>
            <a:ext cx="2627493" cy="2857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/>
              <a:t>Assessment for Layout Design</a:t>
            </a:r>
            <a:endParaRPr lang="zh-CN" altLang="en-US" sz="1000" dirty="0"/>
          </a:p>
        </p:txBody>
      </p:sp>
      <p:sp>
        <p:nvSpPr>
          <p:cNvPr id="2" name="对话气泡: 圆角矩形 1">
            <a:extLst>
              <a:ext uri="{FF2B5EF4-FFF2-40B4-BE49-F238E27FC236}">
                <a16:creationId xmlns:a16="http://schemas.microsoft.com/office/drawing/2014/main" id="{E2F46ABB-465B-4DE9-A215-E7AF8BD4AFFC}"/>
              </a:ext>
            </a:extLst>
          </p:cNvPr>
          <p:cNvSpPr/>
          <p:nvPr/>
        </p:nvSpPr>
        <p:spPr>
          <a:xfrm>
            <a:off x="3428942" y="469300"/>
            <a:ext cx="1028705" cy="356508"/>
          </a:xfrm>
          <a:prstGeom prst="wedgeRoundRectCallout">
            <a:avLst>
              <a:gd name="adj1" fmla="val -58512"/>
              <a:gd name="adj2" fmla="val 82843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latin typeface="+mn-ea"/>
              </a:rPr>
              <a:t>延西街东进口直行车道仅有</a:t>
            </a:r>
            <a:r>
              <a:rPr lang="en-US" altLang="zh-CN" sz="800" dirty="0">
                <a:latin typeface="+mn-ea"/>
              </a:rPr>
              <a:t>2</a:t>
            </a:r>
            <a:r>
              <a:rPr lang="zh-CN" altLang="en-US" sz="800" dirty="0">
                <a:latin typeface="+mn-ea"/>
              </a:rPr>
              <a:t>条</a:t>
            </a:r>
          </a:p>
        </p:txBody>
      </p:sp>
      <p:sp>
        <p:nvSpPr>
          <p:cNvPr id="70" name="对话气泡: 圆角矩形 69">
            <a:extLst>
              <a:ext uri="{FF2B5EF4-FFF2-40B4-BE49-F238E27FC236}">
                <a16:creationId xmlns:a16="http://schemas.microsoft.com/office/drawing/2014/main" id="{5A5A5FB8-FB0C-4580-93D2-FDF0A96328D5}"/>
              </a:ext>
            </a:extLst>
          </p:cNvPr>
          <p:cNvSpPr/>
          <p:nvPr/>
        </p:nvSpPr>
        <p:spPr>
          <a:xfrm>
            <a:off x="7603715" y="858012"/>
            <a:ext cx="1109211" cy="356508"/>
          </a:xfrm>
          <a:prstGeom prst="wedgeRoundRectCallout">
            <a:avLst>
              <a:gd name="adj1" fmla="val -58512"/>
              <a:gd name="adj2" fmla="val 82843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latin typeface="+mn-ea"/>
              </a:rPr>
              <a:t>西山街路口东进口直行车道仅有</a:t>
            </a:r>
            <a:r>
              <a:rPr lang="en-US" altLang="zh-CN" sz="800" dirty="0">
                <a:latin typeface="+mn-ea"/>
              </a:rPr>
              <a:t>2</a:t>
            </a:r>
            <a:r>
              <a:rPr lang="zh-CN" altLang="en-US" sz="800" dirty="0">
                <a:latin typeface="+mn-ea"/>
              </a:rPr>
              <a:t>条</a:t>
            </a:r>
          </a:p>
        </p:txBody>
      </p:sp>
      <p:sp>
        <p:nvSpPr>
          <p:cNvPr id="71" name="对话气泡: 圆角矩形 70">
            <a:extLst>
              <a:ext uri="{FF2B5EF4-FFF2-40B4-BE49-F238E27FC236}">
                <a16:creationId xmlns:a16="http://schemas.microsoft.com/office/drawing/2014/main" id="{BEA850E8-6C6F-4533-8344-DDE7B1D86848}"/>
              </a:ext>
            </a:extLst>
          </p:cNvPr>
          <p:cNvSpPr/>
          <p:nvPr/>
        </p:nvSpPr>
        <p:spPr>
          <a:xfrm>
            <a:off x="5986046" y="3820188"/>
            <a:ext cx="1231183" cy="356508"/>
          </a:xfrm>
          <a:prstGeom prst="wedgeRoundRectCallout">
            <a:avLst>
              <a:gd name="adj1" fmla="val -67584"/>
              <a:gd name="adj2" fmla="val -307385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latin typeface="+mn-ea"/>
              </a:rPr>
              <a:t>西山街路口西进口左转车道仅有</a:t>
            </a:r>
            <a:r>
              <a:rPr lang="en-US" altLang="zh-CN" sz="800" dirty="0">
                <a:latin typeface="+mn-ea"/>
              </a:rPr>
              <a:t>1</a:t>
            </a:r>
            <a:r>
              <a:rPr lang="zh-CN" altLang="en-US" sz="800" dirty="0">
                <a:latin typeface="+mn-ea"/>
              </a:rPr>
              <a:t>条</a:t>
            </a:r>
          </a:p>
        </p:txBody>
      </p:sp>
    </p:spTree>
    <p:extLst>
      <p:ext uri="{BB962C8B-B14F-4D97-AF65-F5344CB8AC3E}">
        <p14:creationId xmlns:p14="http://schemas.microsoft.com/office/powerpoint/2010/main" val="263137630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7274EF-7C8E-4AEF-B20D-A4EA1A8D2FB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9BBAB5C-DF3F-4430-86E5-A2277D6D0E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6" name="Picture 1" descr="Picture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9" y="410534"/>
            <a:ext cx="3486848" cy="1847990"/>
          </a:xfrm>
          <a:prstGeom prst="rect">
            <a:avLst/>
          </a:prstGeom>
        </p:spPr>
      </p:pic>
      <p:pic>
        <p:nvPicPr>
          <p:cNvPr id="7" name="Picture 1" descr="Picture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39" y="2571750"/>
            <a:ext cx="3486848" cy="184799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8F716AF-B0EB-4555-A5E4-2060FC7D8B08}"/>
              </a:ext>
            </a:extLst>
          </p:cNvPr>
          <p:cNvSpPr/>
          <p:nvPr/>
        </p:nvSpPr>
        <p:spPr>
          <a:xfrm>
            <a:off x="122238" y="124784"/>
            <a:ext cx="2590482" cy="2857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/>
              <a:t>Traffic volume and analysis at Gongyuan Lu/ </a:t>
            </a:r>
            <a:r>
              <a:rPr lang="en-US" altLang="zh-CN" sz="1000" dirty="0" err="1"/>
              <a:t>Xishan</a:t>
            </a:r>
            <a:r>
              <a:rPr lang="en-US" altLang="zh-CN" sz="1000" dirty="0"/>
              <a:t> Jie Intersection</a:t>
            </a:r>
            <a:endParaRPr lang="zh-CN" altLang="en-US" sz="1000" dirty="0"/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FD9C0C00-E05A-40CC-A8C7-990345A6F6D3}"/>
              </a:ext>
            </a:extLst>
          </p:cNvPr>
          <p:cNvGraphicFramePr/>
          <p:nvPr/>
        </p:nvGraphicFramePr>
        <p:xfrm>
          <a:off x="3876940" y="1164991"/>
          <a:ext cx="2430780" cy="108585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05130">
                  <a:extLst>
                    <a:ext uri="{9D8B030D-6E8A-4147-A177-3AD203B41FA5}">
                      <a16:colId xmlns:a16="http://schemas.microsoft.com/office/drawing/2014/main" val="1039151903"/>
                    </a:ext>
                  </a:extLst>
                </a:gridCol>
                <a:gridCol w="405130">
                  <a:extLst>
                    <a:ext uri="{9D8B030D-6E8A-4147-A177-3AD203B41FA5}">
                      <a16:colId xmlns:a16="http://schemas.microsoft.com/office/drawing/2014/main" val="3492470062"/>
                    </a:ext>
                  </a:extLst>
                </a:gridCol>
                <a:gridCol w="405130">
                  <a:extLst>
                    <a:ext uri="{9D8B030D-6E8A-4147-A177-3AD203B41FA5}">
                      <a16:colId xmlns:a16="http://schemas.microsoft.com/office/drawing/2014/main" val="610320390"/>
                    </a:ext>
                  </a:extLst>
                </a:gridCol>
                <a:gridCol w="405130">
                  <a:extLst>
                    <a:ext uri="{9D8B030D-6E8A-4147-A177-3AD203B41FA5}">
                      <a16:colId xmlns:a16="http://schemas.microsoft.com/office/drawing/2014/main" val="3543133884"/>
                    </a:ext>
                  </a:extLst>
                </a:gridCol>
                <a:gridCol w="405130">
                  <a:extLst>
                    <a:ext uri="{9D8B030D-6E8A-4147-A177-3AD203B41FA5}">
                      <a16:colId xmlns:a16="http://schemas.microsoft.com/office/drawing/2014/main" val="64568182"/>
                    </a:ext>
                  </a:extLst>
                </a:gridCol>
                <a:gridCol w="405130">
                  <a:extLst>
                    <a:ext uri="{9D8B030D-6E8A-4147-A177-3AD203B41FA5}">
                      <a16:colId xmlns:a16="http://schemas.microsoft.com/office/drawing/2014/main" val="3428189246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car am</a:t>
                      </a:r>
                      <a:endParaRPr lang="en-US" altLang="zh-CN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东出口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南出口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西出口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北出口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合计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8770938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东进口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209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1316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266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1791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2856805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南进口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1709890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西进口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964</a:t>
                      </a:r>
                      <a:endParaRPr lang="en-US" altLang="zh-CN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135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785</a:t>
                      </a:r>
                      <a:endParaRPr lang="en-US" altLang="zh-CN" sz="800" b="0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1884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5085210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北进口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264</a:t>
                      </a:r>
                      <a:endParaRPr lang="en-US" altLang="zh-CN" sz="800" b="0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112</a:t>
                      </a:r>
                      <a:endParaRPr lang="en-US" altLang="zh-CN" sz="800" b="0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841</a:t>
                      </a:r>
                      <a:endParaRPr lang="en-US" altLang="zh-CN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1217</a:t>
                      </a:r>
                      <a:endParaRPr lang="en-US" altLang="zh-CN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8276499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合计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1228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456</a:t>
                      </a:r>
                      <a:endParaRPr lang="en-US" altLang="zh-CN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2157</a:t>
                      </a:r>
                      <a:endParaRPr lang="en-US" altLang="zh-CN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1051</a:t>
                      </a:r>
                      <a:endParaRPr lang="en-US" altLang="zh-CN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4892</a:t>
                      </a:r>
                      <a:endParaRPr lang="en-US" altLang="zh-CN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499322"/>
                  </a:ext>
                </a:extLst>
              </a:tr>
            </a:tbl>
          </a:graphicData>
        </a:graphic>
      </p:graphicFrame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AA29E5D3-612B-426C-84DB-1A4697312A73}"/>
              </a:ext>
            </a:extLst>
          </p:cNvPr>
          <p:cNvGraphicFramePr/>
          <p:nvPr/>
        </p:nvGraphicFramePr>
        <p:xfrm>
          <a:off x="6575574" y="1164991"/>
          <a:ext cx="2430780" cy="108585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05130">
                  <a:extLst>
                    <a:ext uri="{9D8B030D-6E8A-4147-A177-3AD203B41FA5}">
                      <a16:colId xmlns:a16="http://schemas.microsoft.com/office/drawing/2014/main" val="527892149"/>
                    </a:ext>
                  </a:extLst>
                </a:gridCol>
                <a:gridCol w="405130">
                  <a:extLst>
                    <a:ext uri="{9D8B030D-6E8A-4147-A177-3AD203B41FA5}">
                      <a16:colId xmlns:a16="http://schemas.microsoft.com/office/drawing/2014/main" val="1565659376"/>
                    </a:ext>
                  </a:extLst>
                </a:gridCol>
                <a:gridCol w="405130">
                  <a:extLst>
                    <a:ext uri="{9D8B030D-6E8A-4147-A177-3AD203B41FA5}">
                      <a16:colId xmlns:a16="http://schemas.microsoft.com/office/drawing/2014/main" val="3421432711"/>
                    </a:ext>
                  </a:extLst>
                </a:gridCol>
                <a:gridCol w="405130">
                  <a:extLst>
                    <a:ext uri="{9D8B030D-6E8A-4147-A177-3AD203B41FA5}">
                      <a16:colId xmlns:a16="http://schemas.microsoft.com/office/drawing/2014/main" val="2695813161"/>
                    </a:ext>
                  </a:extLst>
                </a:gridCol>
                <a:gridCol w="405130">
                  <a:extLst>
                    <a:ext uri="{9D8B030D-6E8A-4147-A177-3AD203B41FA5}">
                      <a16:colId xmlns:a16="http://schemas.microsoft.com/office/drawing/2014/main" val="3255146635"/>
                    </a:ext>
                  </a:extLst>
                </a:gridCol>
                <a:gridCol w="405130">
                  <a:extLst>
                    <a:ext uri="{9D8B030D-6E8A-4147-A177-3AD203B41FA5}">
                      <a16:colId xmlns:a16="http://schemas.microsoft.com/office/drawing/2014/main" val="211904468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car pm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东出口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南出口</a:t>
                      </a:r>
                      <a:endParaRPr lang="zh-CN" alt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西出口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北出口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合计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905253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东进口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144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971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215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1330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916369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南进口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1058220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西进口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1162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37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878</a:t>
                      </a:r>
                      <a:endParaRPr lang="en-US" altLang="zh-CN" sz="800" b="0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2077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1940212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北进口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263</a:t>
                      </a:r>
                      <a:endParaRPr lang="en-US" altLang="zh-CN" sz="800" b="0" i="0" u="none" strike="no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84</a:t>
                      </a:r>
                      <a:endParaRPr lang="en-US" altLang="zh-CN" sz="800" b="0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669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1016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5253722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合计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1425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265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1640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1093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4423</a:t>
                      </a:r>
                      <a:endParaRPr lang="en-US" altLang="zh-CN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68690392"/>
                  </a:ext>
                </a:extLst>
              </a:tr>
            </a:tbl>
          </a:graphicData>
        </a:graphic>
      </p:graphicFrame>
      <p:sp>
        <p:nvSpPr>
          <p:cNvPr id="14" name="文本框 13">
            <a:extLst>
              <a:ext uri="{FF2B5EF4-FFF2-40B4-BE49-F238E27FC236}">
                <a16:creationId xmlns:a16="http://schemas.microsoft.com/office/drawing/2014/main" id="{1F174A8A-53A5-48BC-96CF-4275B2520E69}"/>
              </a:ext>
            </a:extLst>
          </p:cNvPr>
          <p:cNvSpPr txBox="1"/>
          <p:nvPr/>
        </p:nvSpPr>
        <p:spPr>
          <a:xfrm>
            <a:off x="3888702" y="2258524"/>
            <a:ext cx="2117378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早高峰西山街路口小汽车流量（辆</a:t>
            </a:r>
            <a:r>
              <a:rPr lang="en-US" altLang="zh-CN" sz="800" dirty="0"/>
              <a:t>/</a:t>
            </a:r>
            <a:r>
              <a:rPr lang="zh-CN" altLang="en-US" sz="800" dirty="0"/>
              <a:t>小时）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514E969-0172-439B-828A-F4264DAB3F9C}"/>
              </a:ext>
            </a:extLst>
          </p:cNvPr>
          <p:cNvSpPr txBox="1"/>
          <p:nvPr/>
        </p:nvSpPr>
        <p:spPr>
          <a:xfrm>
            <a:off x="6575574" y="2237908"/>
            <a:ext cx="2117378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晚高峰西山街路口小汽车流量（辆</a:t>
            </a:r>
            <a:r>
              <a:rPr lang="en-US" altLang="zh-CN" sz="800" dirty="0"/>
              <a:t>/</a:t>
            </a:r>
            <a:r>
              <a:rPr lang="zh-CN" altLang="en-US" sz="800" dirty="0"/>
              <a:t>小时）</a:t>
            </a:r>
          </a:p>
        </p:txBody>
      </p:sp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ABBFE94F-BB66-4DD7-8971-788F3A6443B3}"/>
              </a:ext>
            </a:extLst>
          </p:cNvPr>
          <p:cNvGraphicFramePr/>
          <p:nvPr/>
        </p:nvGraphicFramePr>
        <p:xfrm>
          <a:off x="3876940" y="2604037"/>
          <a:ext cx="2430780" cy="108585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05130">
                  <a:extLst>
                    <a:ext uri="{9D8B030D-6E8A-4147-A177-3AD203B41FA5}">
                      <a16:colId xmlns:a16="http://schemas.microsoft.com/office/drawing/2014/main" val="2543619268"/>
                    </a:ext>
                  </a:extLst>
                </a:gridCol>
                <a:gridCol w="405130">
                  <a:extLst>
                    <a:ext uri="{9D8B030D-6E8A-4147-A177-3AD203B41FA5}">
                      <a16:colId xmlns:a16="http://schemas.microsoft.com/office/drawing/2014/main" val="857112475"/>
                    </a:ext>
                  </a:extLst>
                </a:gridCol>
                <a:gridCol w="405130">
                  <a:extLst>
                    <a:ext uri="{9D8B030D-6E8A-4147-A177-3AD203B41FA5}">
                      <a16:colId xmlns:a16="http://schemas.microsoft.com/office/drawing/2014/main" val="1392546243"/>
                    </a:ext>
                  </a:extLst>
                </a:gridCol>
                <a:gridCol w="405130">
                  <a:extLst>
                    <a:ext uri="{9D8B030D-6E8A-4147-A177-3AD203B41FA5}">
                      <a16:colId xmlns:a16="http://schemas.microsoft.com/office/drawing/2014/main" val="608715327"/>
                    </a:ext>
                  </a:extLst>
                </a:gridCol>
                <a:gridCol w="405130">
                  <a:extLst>
                    <a:ext uri="{9D8B030D-6E8A-4147-A177-3AD203B41FA5}">
                      <a16:colId xmlns:a16="http://schemas.microsoft.com/office/drawing/2014/main" val="2480119129"/>
                    </a:ext>
                  </a:extLst>
                </a:gridCol>
                <a:gridCol w="405130">
                  <a:extLst>
                    <a:ext uri="{9D8B030D-6E8A-4147-A177-3AD203B41FA5}">
                      <a16:colId xmlns:a16="http://schemas.microsoft.com/office/drawing/2014/main" val="3227853832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bus am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东出口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南出口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西出口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北出口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合计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5921421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东进口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82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83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7409245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南进口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7703616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西进口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91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91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0038231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北进口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53307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合计</a:t>
                      </a:r>
                      <a:endParaRPr lang="zh-CN" alt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92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82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175</a:t>
                      </a:r>
                      <a:endParaRPr lang="en-US" altLang="zh-CN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72014506"/>
                  </a:ext>
                </a:extLst>
              </a:tr>
            </a:tbl>
          </a:graphicData>
        </a:graphic>
      </p:graphicFrame>
      <p:sp>
        <p:nvSpPr>
          <p:cNvPr id="19" name="文本框 18">
            <a:extLst>
              <a:ext uri="{FF2B5EF4-FFF2-40B4-BE49-F238E27FC236}">
                <a16:creationId xmlns:a16="http://schemas.microsoft.com/office/drawing/2014/main" id="{D2958C2E-B344-48A5-83B6-6F0F6D0E0C0D}"/>
              </a:ext>
            </a:extLst>
          </p:cNvPr>
          <p:cNvSpPr txBox="1"/>
          <p:nvPr/>
        </p:nvSpPr>
        <p:spPr>
          <a:xfrm>
            <a:off x="3876940" y="3705124"/>
            <a:ext cx="2117378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早高峰西山街路口公交车流量（辆</a:t>
            </a:r>
            <a:r>
              <a:rPr lang="en-US" altLang="zh-CN" sz="800" dirty="0"/>
              <a:t>/</a:t>
            </a:r>
            <a:r>
              <a:rPr lang="zh-CN" altLang="en-US" sz="800" dirty="0"/>
              <a:t>小时）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29266EE-2674-44A0-95FF-B559F8DDE80D}"/>
              </a:ext>
            </a:extLst>
          </p:cNvPr>
          <p:cNvSpPr txBox="1"/>
          <p:nvPr/>
        </p:nvSpPr>
        <p:spPr>
          <a:xfrm>
            <a:off x="6563812" y="3684508"/>
            <a:ext cx="2117378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晚高峰西山街路口公交车流量（辆</a:t>
            </a:r>
            <a:r>
              <a:rPr lang="en-US" altLang="zh-CN" sz="800" dirty="0"/>
              <a:t>/</a:t>
            </a:r>
            <a:r>
              <a:rPr lang="zh-CN" altLang="en-US" sz="800" dirty="0"/>
              <a:t>小时）</a:t>
            </a:r>
          </a:p>
        </p:txBody>
      </p:sp>
      <p:graphicFrame>
        <p:nvGraphicFramePr>
          <p:cNvPr id="23" name="表格 22">
            <a:extLst>
              <a:ext uri="{FF2B5EF4-FFF2-40B4-BE49-F238E27FC236}">
                <a16:creationId xmlns:a16="http://schemas.microsoft.com/office/drawing/2014/main" id="{73A27C8F-18DB-4D80-8ABC-075BED97A21F}"/>
              </a:ext>
            </a:extLst>
          </p:cNvPr>
          <p:cNvGraphicFramePr/>
          <p:nvPr/>
        </p:nvGraphicFramePr>
        <p:xfrm>
          <a:off x="6575574" y="2598658"/>
          <a:ext cx="2464950" cy="108585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10825">
                  <a:extLst>
                    <a:ext uri="{9D8B030D-6E8A-4147-A177-3AD203B41FA5}">
                      <a16:colId xmlns:a16="http://schemas.microsoft.com/office/drawing/2014/main" val="1587586754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2081322837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690205479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927444492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2050871463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227939233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bus pm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东出口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南出口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西出口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北出口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合计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6416706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东进口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88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89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762492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南进口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546929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西进口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85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86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3873009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北进口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33114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合计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86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88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176</a:t>
                      </a:r>
                      <a:endParaRPr lang="en-US" altLang="zh-CN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03703642"/>
                  </a:ext>
                </a:extLst>
              </a:tr>
            </a:tbl>
          </a:graphicData>
        </a:graphic>
      </p:graphicFrame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0A6DF2BB-C6AA-491A-92D5-B2510F251808}"/>
              </a:ext>
            </a:extLst>
          </p:cNvPr>
          <p:cNvCxnSpPr>
            <a:cxnSpLocks/>
          </p:cNvCxnSpPr>
          <p:nvPr/>
        </p:nvCxnSpPr>
        <p:spPr>
          <a:xfrm flipV="1">
            <a:off x="5682343" y="838398"/>
            <a:ext cx="625375" cy="8924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8AFB7372-E942-43DB-9DEE-FF125076971A}"/>
              </a:ext>
            </a:extLst>
          </p:cNvPr>
          <p:cNvCxnSpPr>
            <a:cxnSpLocks/>
          </p:cNvCxnSpPr>
          <p:nvPr/>
        </p:nvCxnSpPr>
        <p:spPr>
          <a:xfrm flipH="1" flipV="1">
            <a:off x="7036984" y="838398"/>
            <a:ext cx="1354641" cy="8695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88018F28-AB5D-43B8-A552-C7218B46EB43}"/>
              </a:ext>
            </a:extLst>
          </p:cNvPr>
          <p:cNvSpPr txBox="1"/>
          <p:nvPr/>
        </p:nvSpPr>
        <p:spPr>
          <a:xfrm>
            <a:off x="5620081" y="154748"/>
            <a:ext cx="2117378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800" dirty="0"/>
              <a:t>西进口左转流量比较大，可以提供更多的左转车道从而提高左转弯效率</a:t>
            </a:r>
            <a:endParaRPr lang="en-US" altLang="zh-CN" sz="8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800" dirty="0"/>
              <a:t>北进口直行流量非常小，可以与左转车道合并，保留一个直行左转混合车道</a:t>
            </a:r>
          </a:p>
        </p:txBody>
      </p:sp>
    </p:spTree>
    <p:extLst>
      <p:ext uri="{BB962C8B-B14F-4D97-AF65-F5344CB8AC3E}">
        <p14:creationId xmlns:p14="http://schemas.microsoft.com/office/powerpoint/2010/main" val="111647220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7274EF-7C8E-4AEF-B20D-A4EA1A8D2FB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9BBAB5C-DF3F-4430-86E5-A2277D6D0E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8F716AF-B0EB-4555-A5E4-2060FC7D8B08}"/>
              </a:ext>
            </a:extLst>
          </p:cNvPr>
          <p:cNvSpPr/>
          <p:nvPr/>
        </p:nvSpPr>
        <p:spPr>
          <a:xfrm>
            <a:off x="122238" y="124784"/>
            <a:ext cx="2552382" cy="2857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/>
              <a:t>Traffic volume and analysis at Gongyuan Lu/ </a:t>
            </a:r>
            <a:r>
              <a:rPr lang="en-US" altLang="zh-CN" sz="1000" dirty="0" err="1"/>
              <a:t>Yanxi</a:t>
            </a:r>
            <a:r>
              <a:rPr lang="en-US" altLang="zh-CN" sz="1000" dirty="0"/>
              <a:t> Jie Intersection</a:t>
            </a:r>
            <a:endParaRPr lang="zh-CN" altLang="en-US" sz="1000" dirty="0"/>
          </a:p>
        </p:txBody>
      </p:sp>
      <p:pic>
        <p:nvPicPr>
          <p:cNvPr id="10" name="Picture 1" descr="Picture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42" y="2580471"/>
            <a:ext cx="3486843" cy="1847988"/>
          </a:xfrm>
          <a:prstGeom prst="rect">
            <a:avLst/>
          </a:prstGeom>
        </p:spPr>
      </p:pic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F4D2EE6C-6F79-457B-B44A-51C260628224}"/>
              </a:ext>
            </a:extLst>
          </p:cNvPr>
          <p:cNvGraphicFramePr/>
          <p:nvPr/>
        </p:nvGraphicFramePr>
        <p:xfrm>
          <a:off x="3876938" y="1174537"/>
          <a:ext cx="2430780" cy="108585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05130">
                  <a:extLst>
                    <a:ext uri="{9D8B030D-6E8A-4147-A177-3AD203B41FA5}">
                      <a16:colId xmlns:a16="http://schemas.microsoft.com/office/drawing/2014/main" val="2988900747"/>
                    </a:ext>
                  </a:extLst>
                </a:gridCol>
                <a:gridCol w="405130">
                  <a:extLst>
                    <a:ext uri="{9D8B030D-6E8A-4147-A177-3AD203B41FA5}">
                      <a16:colId xmlns:a16="http://schemas.microsoft.com/office/drawing/2014/main" val="2988483303"/>
                    </a:ext>
                  </a:extLst>
                </a:gridCol>
                <a:gridCol w="405130">
                  <a:extLst>
                    <a:ext uri="{9D8B030D-6E8A-4147-A177-3AD203B41FA5}">
                      <a16:colId xmlns:a16="http://schemas.microsoft.com/office/drawing/2014/main" val="2836055651"/>
                    </a:ext>
                  </a:extLst>
                </a:gridCol>
                <a:gridCol w="405130">
                  <a:extLst>
                    <a:ext uri="{9D8B030D-6E8A-4147-A177-3AD203B41FA5}">
                      <a16:colId xmlns:a16="http://schemas.microsoft.com/office/drawing/2014/main" val="2604098464"/>
                    </a:ext>
                  </a:extLst>
                </a:gridCol>
                <a:gridCol w="405130">
                  <a:extLst>
                    <a:ext uri="{9D8B030D-6E8A-4147-A177-3AD203B41FA5}">
                      <a16:colId xmlns:a16="http://schemas.microsoft.com/office/drawing/2014/main" val="1069945291"/>
                    </a:ext>
                  </a:extLst>
                </a:gridCol>
                <a:gridCol w="405130">
                  <a:extLst>
                    <a:ext uri="{9D8B030D-6E8A-4147-A177-3AD203B41FA5}">
                      <a16:colId xmlns:a16="http://schemas.microsoft.com/office/drawing/2014/main" val="662390765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car am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东出口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南出口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西出口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北出口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合计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3750528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东进口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599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948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26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1573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7804513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南进口</a:t>
                      </a:r>
                      <a:endParaRPr lang="zh-CN" alt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731</a:t>
                      </a:r>
                      <a:endParaRPr lang="en-US" altLang="zh-CN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106</a:t>
                      </a:r>
                      <a:endParaRPr lang="en-US" altLang="zh-CN" sz="800" b="0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22</a:t>
                      </a:r>
                      <a:endParaRPr lang="en-US" altLang="zh-CN" sz="800" b="0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859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8492414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西进口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650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154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804</a:t>
                      </a:r>
                      <a:endParaRPr lang="en-US" altLang="zh-CN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3988903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北进口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32</a:t>
                      </a:r>
                      <a:endParaRPr lang="en-US" altLang="zh-CN" sz="800" b="0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16</a:t>
                      </a:r>
                      <a:endParaRPr lang="en-US" altLang="zh-CN" sz="800" b="0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16</a:t>
                      </a:r>
                      <a:endParaRPr lang="en-US" altLang="zh-CN" sz="800" b="0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64</a:t>
                      </a:r>
                      <a:endParaRPr lang="en-US" altLang="zh-CN" sz="800" b="0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3755296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合计</a:t>
                      </a:r>
                      <a:endParaRPr lang="zh-CN" alt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1413</a:t>
                      </a:r>
                      <a:endParaRPr lang="en-US" altLang="zh-CN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769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1070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48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3300</a:t>
                      </a:r>
                      <a:endParaRPr lang="en-US" altLang="zh-CN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0279415"/>
                  </a:ext>
                </a:extLst>
              </a:tr>
            </a:tbl>
          </a:graphicData>
        </a:graphic>
      </p:graphicFrame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6035AB3E-CAAD-44C8-B7F5-B3658E5DF01F}"/>
              </a:ext>
            </a:extLst>
          </p:cNvPr>
          <p:cNvGraphicFramePr/>
          <p:nvPr/>
        </p:nvGraphicFramePr>
        <p:xfrm>
          <a:off x="6590980" y="1180536"/>
          <a:ext cx="2430780" cy="108585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05130">
                  <a:extLst>
                    <a:ext uri="{9D8B030D-6E8A-4147-A177-3AD203B41FA5}">
                      <a16:colId xmlns:a16="http://schemas.microsoft.com/office/drawing/2014/main" val="3818809273"/>
                    </a:ext>
                  </a:extLst>
                </a:gridCol>
                <a:gridCol w="405130">
                  <a:extLst>
                    <a:ext uri="{9D8B030D-6E8A-4147-A177-3AD203B41FA5}">
                      <a16:colId xmlns:a16="http://schemas.microsoft.com/office/drawing/2014/main" val="2673039518"/>
                    </a:ext>
                  </a:extLst>
                </a:gridCol>
                <a:gridCol w="405130">
                  <a:extLst>
                    <a:ext uri="{9D8B030D-6E8A-4147-A177-3AD203B41FA5}">
                      <a16:colId xmlns:a16="http://schemas.microsoft.com/office/drawing/2014/main" val="3220252198"/>
                    </a:ext>
                  </a:extLst>
                </a:gridCol>
                <a:gridCol w="405130">
                  <a:extLst>
                    <a:ext uri="{9D8B030D-6E8A-4147-A177-3AD203B41FA5}">
                      <a16:colId xmlns:a16="http://schemas.microsoft.com/office/drawing/2014/main" val="4139802975"/>
                    </a:ext>
                  </a:extLst>
                </a:gridCol>
                <a:gridCol w="405130">
                  <a:extLst>
                    <a:ext uri="{9D8B030D-6E8A-4147-A177-3AD203B41FA5}">
                      <a16:colId xmlns:a16="http://schemas.microsoft.com/office/drawing/2014/main" val="794187310"/>
                    </a:ext>
                  </a:extLst>
                </a:gridCol>
                <a:gridCol w="405130">
                  <a:extLst>
                    <a:ext uri="{9D8B030D-6E8A-4147-A177-3AD203B41FA5}">
                      <a16:colId xmlns:a16="http://schemas.microsoft.com/office/drawing/2014/main" val="1471479904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car pm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东出口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南出口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西出口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北出口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合计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4749845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东进口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783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1042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50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1875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3089116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南进口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1081</a:t>
                      </a:r>
                      <a:endParaRPr lang="en-US" altLang="zh-CN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102</a:t>
                      </a:r>
                      <a:endParaRPr lang="en-US" altLang="zh-CN" sz="800" b="0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18</a:t>
                      </a:r>
                      <a:endParaRPr lang="en-US" altLang="zh-CN" sz="800" b="0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1201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13490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西进口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754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39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793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1118037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北进口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39</a:t>
                      </a:r>
                      <a:endParaRPr lang="en-US" altLang="zh-CN" sz="800" b="0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30</a:t>
                      </a:r>
                      <a:endParaRPr lang="en-US" altLang="zh-CN" sz="800" b="0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34</a:t>
                      </a:r>
                      <a:endParaRPr lang="en-US" altLang="zh-CN" sz="800" b="0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103</a:t>
                      </a:r>
                      <a:endParaRPr lang="en-US" altLang="zh-CN" sz="800" b="0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2867198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合计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1874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852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1178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68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3972</a:t>
                      </a:r>
                      <a:endParaRPr lang="en-US" altLang="zh-CN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70034391"/>
                  </a:ext>
                </a:extLst>
              </a:tr>
            </a:tbl>
          </a:graphicData>
        </a:graphic>
      </p:graphicFrame>
      <p:sp>
        <p:nvSpPr>
          <p:cNvPr id="16" name="文本框 15">
            <a:extLst>
              <a:ext uri="{FF2B5EF4-FFF2-40B4-BE49-F238E27FC236}">
                <a16:creationId xmlns:a16="http://schemas.microsoft.com/office/drawing/2014/main" id="{68DB4F8C-7328-4DB2-BF54-BEAE4BFA7339}"/>
              </a:ext>
            </a:extLst>
          </p:cNvPr>
          <p:cNvSpPr txBox="1"/>
          <p:nvPr/>
        </p:nvSpPr>
        <p:spPr>
          <a:xfrm>
            <a:off x="6590980" y="2267185"/>
            <a:ext cx="2117378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晚高峰延西街路口小汽车流量（辆</a:t>
            </a:r>
            <a:r>
              <a:rPr lang="en-US" altLang="zh-CN" sz="800" dirty="0"/>
              <a:t>/</a:t>
            </a:r>
            <a:r>
              <a:rPr lang="zh-CN" altLang="en-US" sz="800" dirty="0"/>
              <a:t>小时）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61233A8-C3D5-4688-95A6-67A1BD177779}"/>
              </a:ext>
            </a:extLst>
          </p:cNvPr>
          <p:cNvSpPr txBox="1"/>
          <p:nvPr/>
        </p:nvSpPr>
        <p:spPr>
          <a:xfrm>
            <a:off x="3876938" y="2278050"/>
            <a:ext cx="2117378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早高峰延西街路口小汽车流量（辆</a:t>
            </a:r>
            <a:r>
              <a:rPr lang="en-US" altLang="zh-CN" sz="800" dirty="0"/>
              <a:t>/</a:t>
            </a:r>
            <a:r>
              <a:rPr lang="zh-CN" altLang="en-US" sz="800" dirty="0"/>
              <a:t>小时）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2C67AB3-12A7-4A49-8753-7C639D3F49FA}"/>
              </a:ext>
            </a:extLst>
          </p:cNvPr>
          <p:cNvSpPr txBox="1"/>
          <p:nvPr/>
        </p:nvSpPr>
        <p:spPr>
          <a:xfrm>
            <a:off x="6590980" y="3678218"/>
            <a:ext cx="2117378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晚高峰延西街路口公交车流量（辆</a:t>
            </a:r>
            <a:r>
              <a:rPr lang="en-US" altLang="zh-CN" sz="800" dirty="0"/>
              <a:t>/</a:t>
            </a:r>
            <a:r>
              <a:rPr lang="zh-CN" altLang="en-US" sz="800" dirty="0"/>
              <a:t>小时）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48B3F42-32AF-4E89-9210-6D432945B27F}"/>
              </a:ext>
            </a:extLst>
          </p:cNvPr>
          <p:cNvSpPr txBox="1"/>
          <p:nvPr/>
        </p:nvSpPr>
        <p:spPr>
          <a:xfrm>
            <a:off x="3876938" y="3691152"/>
            <a:ext cx="2117378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早高峰延西街路口公交车流量（辆</a:t>
            </a:r>
            <a:r>
              <a:rPr lang="en-US" altLang="zh-CN" sz="800" dirty="0"/>
              <a:t>/</a:t>
            </a:r>
            <a:r>
              <a:rPr lang="zh-CN" altLang="en-US" sz="800" dirty="0"/>
              <a:t>小时）</a:t>
            </a:r>
          </a:p>
        </p:txBody>
      </p:sp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74332DE7-460B-4563-B6C4-8C86762B0B6C}"/>
              </a:ext>
            </a:extLst>
          </p:cNvPr>
          <p:cNvGraphicFramePr/>
          <p:nvPr/>
        </p:nvGraphicFramePr>
        <p:xfrm>
          <a:off x="3888700" y="2592368"/>
          <a:ext cx="2419020" cy="108585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03170">
                  <a:extLst>
                    <a:ext uri="{9D8B030D-6E8A-4147-A177-3AD203B41FA5}">
                      <a16:colId xmlns:a16="http://schemas.microsoft.com/office/drawing/2014/main" val="372053670"/>
                    </a:ext>
                  </a:extLst>
                </a:gridCol>
                <a:gridCol w="403170">
                  <a:extLst>
                    <a:ext uri="{9D8B030D-6E8A-4147-A177-3AD203B41FA5}">
                      <a16:colId xmlns:a16="http://schemas.microsoft.com/office/drawing/2014/main" val="389639214"/>
                    </a:ext>
                  </a:extLst>
                </a:gridCol>
                <a:gridCol w="403170">
                  <a:extLst>
                    <a:ext uri="{9D8B030D-6E8A-4147-A177-3AD203B41FA5}">
                      <a16:colId xmlns:a16="http://schemas.microsoft.com/office/drawing/2014/main" val="1730048247"/>
                    </a:ext>
                  </a:extLst>
                </a:gridCol>
                <a:gridCol w="403170">
                  <a:extLst>
                    <a:ext uri="{9D8B030D-6E8A-4147-A177-3AD203B41FA5}">
                      <a16:colId xmlns:a16="http://schemas.microsoft.com/office/drawing/2014/main" val="1114727650"/>
                    </a:ext>
                  </a:extLst>
                </a:gridCol>
                <a:gridCol w="403170">
                  <a:extLst>
                    <a:ext uri="{9D8B030D-6E8A-4147-A177-3AD203B41FA5}">
                      <a16:colId xmlns:a16="http://schemas.microsoft.com/office/drawing/2014/main" val="533835059"/>
                    </a:ext>
                  </a:extLst>
                </a:gridCol>
                <a:gridCol w="403170">
                  <a:extLst>
                    <a:ext uri="{9D8B030D-6E8A-4147-A177-3AD203B41FA5}">
                      <a16:colId xmlns:a16="http://schemas.microsoft.com/office/drawing/2014/main" val="3269868116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bus am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东出口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南出口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西出口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北出口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合计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0700434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东进口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17</a:t>
                      </a:r>
                      <a:endParaRPr lang="en-US" altLang="zh-CN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34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51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0146713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南进口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60</a:t>
                      </a:r>
                      <a:endParaRPr lang="en-US" altLang="zh-CN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60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9135825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西进口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20</a:t>
                      </a:r>
                      <a:endParaRPr lang="en-US" altLang="zh-CN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20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5420158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北进口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9612964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合计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80</a:t>
                      </a:r>
                      <a:endParaRPr lang="en-US" altLang="zh-CN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17</a:t>
                      </a:r>
                      <a:endParaRPr lang="en-US" altLang="zh-CN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34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131</a:t>
                      </a:r>
                      <a:endParaRPr lang="en-US" altLang="zh-CN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66548980"/>
                  </a:ext>
                </a:extLst>
              </a:tr>
            </a:tbl>
          </a:graphicData>
        </a:graphic>
      </p:graphicFrame>
      <p:graphicFrame>
        <p:nvGraphicFramePr>
          <p:cNvPr id="25" name="表格 24">
            <a:extLst>
              <a:ext uri="{FF2B5EF4-FFF2-40B4-BE49-F238E27FC236}">
                <a16:creationId xmlns:a16="http://schemas.microsoft.com/office/drawing/2014/main" id="{E0DCB231-F6D6-453A-86D6-AB18D599F98F}"/>
              </a:ext>
            </a:extLst>
          </p:cNvPr>
          <p:cNvGraphicFramePr/>
          <p:nvPr/>
        </p:nvGraphicFramePr>
        <p:xfrm>
          <a:off x="6587335" y="2580471"/>
          <a:ext cx="2441430" cy="108585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06905">
                  <a:extLst>
                    <a:ext uri="{9D8B030D-6E8A-4147-A177-3AD203B41FA5}">
                      <a16:colId xmlns:a16="http://schemas.microsoft.com/office/drawing/2014/main" val="389225952"/>
                    </a:ext>
                  </a:extLst>
                </a:gridCol>
                <a:gridCol w="406905">
                  <a:extLst>
                    <a:ext uri="{9D8B030D-6E8A-4147-A177-3AD203B41FA5}">
                      <a16:colId xmlns:a16="http://schemas.microsoft.com/office/drawing/2014/main" val="3633056489"/>
                    </a:ext>
                  </a:extLst>
                </a:gridCol>
                <a:gridCol w="406905">
                  <a:extLst>
                    <a:ext uri="{9D8B030D-6E8A-4147-A177-3AD203B41FA5}">
                      <a16:colId xmlns:a16="http://schemas.microsoft.com/office/drawing/2014/main" val="489966667"/>
                    </a:ext>
                  </a:extLst>
                </a:gridCol>
                <a:gridCol w="406905">
                  <a:extLst>
                    <a:ext uri="{9D8B030D-6E8A-4147-A177-3AD203B41FA5}">
                      <a16:colId xmlns:a16="http://schemas.microsoft.com/office/drawing/2014/main" val="737232327"/>
                    </a:ext>
                  </a:extLst>
                </a:gridCol>
                <a:gridCol w="406905">
                  <a:extLst>
                    <a:ext uri="{9D8B030D-6E8A-4147-A177-3AD203B41FA5}">
                      <a16:colId xmlns:a16="http://schemas.microsoft.com/office/drawing/2014/main" val="1392740785"/>
                    </a:ext>
                  </a:extLst>
                </a:gridCol>
                <a:gridCol w="406905">
                  <a:extLst>
                    <a:ext uri="{9D8B030D-6E8A-4147-A177-3AD203B41FA5}">
                      <a16:colId xmlns:a16="http://schemas.microsoft.com/office/drawing/2014/main" val="3479076751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bus pm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东出口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南出口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西出口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北出口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合计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244784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东进口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41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34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75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61372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南进口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81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81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2146147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西进口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24</a:t>
                      </a:r>
                      <a:endParaRPr lang="en-US" altLang="zh-CN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CN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24</a:t>
                      </a:r>
                      <a:endParaRPr lang="en-US" altLang="zh-CN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8873914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北进口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0257694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合计</a:t>
                      </a:r>
                      <a:endParaRPr lang="zh-CN" alt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105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41</a:t>
                      </a:r>
                      <a:endParaRPr lang="en-US" altLang="zh-CN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34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180</a:t>
                      </a:r>
                      <a:endParaRPr lang="en-US" altLang="zh-CN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59761794"/>
                  </a:ext>
                </a:extLst>
              </a:tr>
            </a:tbl>
          </a:graphicData>
        </a:graphic>
      </p:graphicFrame>
      <p:pic>
        <p:nvPicPr>
          <p:cNvPr id="26" name="Picture 1" descr="Picture">
            <a:extLst>
              <a:ext uri="{FF2B5EF4-FFF2-40B4-BE49-F238E27FC236}">
                <a16:creationId xmlns:a16="http://schemas.microsoft.com/office/drawing/2014/main" id="{39EE85D2-7B95-43F1-B25C-191182C2C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42" y="410534"/>
            <a:ext cx="3486844" cy="1847987"/>
          </a:xfrm>
          <a:prstGeom prst="rect">
            <a:avLst/>
          </a:prstGeom>
        </p:spPr>
      </p:pic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4BF3CC24-7B88-44C9-B74F-D5F99FF81110}"/>
              </a:ext>
            </a:extLst>
          </p:cNvPr>
          <p:cNvCxnSpPr>
            <a:cxnSpLocks/>
          </p:cNvCxnSpPr>
          <p:nvPr/>
        </p:nvCxnSpPr>
        <p:spPr>
          <a:xfrm flipV="1">
            <a:off x="5590903" y="838397"/>
            <a:ext cx="716815" cy="7944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B61DE5BE-0CA2-42C6-8178-DCEAA4ADCB62}"/>
              </a:ext>
            </a:extLst>
          </p:cNvPr>
          <p:cNvCxnSpPr>
            <a:cxnSpLocks/>
          </p:cNvCxnSpPr>
          <p:nvPr/>
        </p:nvCxnSpPr>
        <p:spPr>
          <a:xfrm flipH="1" flipV="1">
            <a:off x="6851469" y="756228"/>
            <a:ext cx="1090749" cy="876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00F5B4AD-D9B6-4276-8207-06E7D0498270}"/>
              </a:ext>
            </a:extLst>
          </p:cNvPr>
          <p:cNvSpPr txBox="1"/>
          <p:nvPr/>
        </p:nvSpPr>
        <p:spPr>
          <a:xfrm>
            <a:off x="5620081" y="154748"/>
            <a:ext cx="2117378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800" dirty="0"/>
              <a:t>南进口直行和左转流量非常小，可以取消左转和直行相位，利用延河路、梨花路实现西行</a:t>
            </a:r>
            <a:endParaRPr lang="en-US" altLang="zh-CN" sz="8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800" dirty="0"/>
              <a:t>北进口流量非常小，可以保留右转不需要信号控制</a:t>
            </a:r>
          </a:p>
        </p:txBody>
      </p:sp>
    </p:spTree>
    <p:extLst>
      <p:ext uri="{BB962C8B-B14F-4D97-AF65-F5344CB8AC3E}">
        <p14:creationId xmlns:p14="http://schemas.microsoft.com/office/powerpoint/2010/main" val="391827746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57EF80F-FAE7-48CB-B25C-FF4AE96BC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8" y="270785"/>
            <a:ext cx="8894762" cy="4245653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DC8189-7D30-46AB-86BA-90C6D05E801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A96F71-D61B-44B4-8B57-154D9B5FC6E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6DBDE45-F994-45A4-9D9B-97D698C34F01}"/>
              </a:ext>
            </a:extLst>
          </p:cNvPr>
          <p:cNvSpPr/>
          <p:nvPr/>
        </p:nvSpPr>
        <p:spPr>
          <a:xfrm>
            <a:off x="122238" y="124784"/>
            <a:ext cx="1947862" cy="2857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/>
              <a:t>Simulation modelling</a:t>
            </a:r>
            <a:endParaRPr lang="zh-CN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95572688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B5A9374-A5F1-4DB8-BECF-0E3BAAAB2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8" y="275443"/>
            <a:ext cx="8899524" cy="4240995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539E7B-3613-46C5-BBEA-B0AE3BA6F9B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A55FB-A774-4735-B734-DC25F103BC6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FE162F9-54D7-4D54-AB4A-35E808A391E5}"/>
              </a:ext>
            </a:extLst>
          </p:cNvPr>
          <p:cNvSpPr/>
          <p:nvPr/>
        </p:nvSpPr>
        <p:spPr>
          <a:xfrm>
            <a:off x="122238" y="124784"/>
            <a:ext cx="2331402" cy="4009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/>
              <a:t>Calibration for queue length (am peak)</a:t>
            </a:r>
            <a:endParaRPr lang="zh-CN" altLang="en-US" sz="1000" dirty="0"/>
          </a:p>
        </p:txBody>
      </p:sp>
      <p:sp>
        <p:nvSpPr>
          <p:cNvPr id="6" name="箭头: 下 5">
            <a:extLst>
              <a:ext uri="{FF2B5EF4-FFF2-40B4-BE49-F238E27FC236}">
                <a16:creationId xmlns:a16="http://schemas.microsoft.com/office/drawing/2014/main" id="{9DBA996F-4C01-42E6-8368-DC19418E3262}"/>
              </a:ext>
            </a:extLst>
          </p:cNvPr>
          <p:cNvSpPr/>
          <p:nvPr/>
        </p:nvSpPr>
        <p:spPr>
          <a:xfrm>
            <a:off x="7083334" y="1724351"/>
            <a:ext cx="437606" cy="594360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CCF2FE8-82E3-4F4F-BB32-4764F359987F}"/>
              </a:ext>
            </a:extLst>
          </p:cNvPr>
          <p:cNvSpPr txBox="1"/>
          <p:nvPr/>
        </p:nvSpPr>
        <p:spPr>
          <a:xfrm>
            <a:off x="7013487" y="1396144"/>
            <a:ext cx="850677" cy="21544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排队长队</a:t>
            </a:r>
            <a:r>
              <a:rPr lang="en-US" altLang="zh-CN" sz="800" dirty="0"/>
              <a:t>290m</a:t>
            </a:r>
          </a:p>
        </p:txBody>
      </p:sp>
    </p:spTree>
    <p:extLst>
      <p:ext uri="{BB962C8B-B14F-4D97-AF65-F5344CB8AC3E}">
        <p14:creationId xmlns:p14="http://schemas.microsoft.com/office/powerpoint/2010/main" val="131074253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7CA1392-812F-45F4-B4B9-C99357F9F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8" y="259339"/>
            <a:ext cx="8894763" cy="4250760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479D36-056C-44FE-B21F-9FAD8B42392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5F7F59-13B1-4F58-92A2-6F0EB7C31DC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D3B8733-99B6-4903-BBFC-CDD6C3F4681E}"/>
              </a:ext>
            </a:extLst>
          </p:cNvPr>
          <p:cNvSpPr/>
          <p:nvPr/>
        </p:nvSpPr>
        <p:spPr>
          <a:xfrm>
            <a:off x="122238" y="124784"/>
            <a:ext cx="2331402" cy="4009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/>
              <a:t>Calibration for queue length (pm peak)</a:t>
            </a:r>
            <a:endParaRPr lang="zh-CN" altLang="en-US" sz="1000" dirty="0"/>
          </a:p>
        </p:txBody>
      </p:sp>
      <p:sp>
        <p:nvSpPr>
          <p:cNvPr id="7" name="箭头: 下 6">
            <a:extLst>
              <a:ext uri="{FF2B5EF4-FFF2-40B4-BE49-F238E27FC236}">
                <a16:creationId xmlns:a16="http://schemas.microsoft.com/office/drawing/2014/main" id="{97738E87-6E95-40CD-9885-DB2C4A7F05B0}"/>
              </a:ext>
            </a:extLst>
          </p:cNvPr>
          <p:cNvSpPr/>
          <p:nvPr/>
        </p:nvSpPr>
        <p:spPr>
          <a:xfrm rot="8251558">
            <a:off x="2818311" y="2745698"/>
            <a:ext cx="437606" cy="594360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E2BDAA0-0873-4A7C-8003-4AA5C524078D}"/>
              </a:ext>
            </a:extLst>
          </p:cNvPr>
          <p:cNvSpPr txBox="1"/>
          <p:nvPr/>
        </p:nvSpPr>
        <p:spPr>
          <a:xfrm>
            <a:off x="3303311" y="3201328"/>
            <a:ext cx="850677" cy="21544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排队长队</a:t>
            </a:r>
            <a:r>
              <a:rPr lang="en-US" altLang="zh-CN" sz="800" dirty="0"/>
              <a:t>220m</a:t>
            </a:r>
          </a:p>
        </p:txBody>
      </p:sp>
    </p:spTree>
    <p:extLst>
      <p:ext uri="{BB962C8B-B14F-4D97-AF65-F5344CB8AC3E}">
        <p14:creationId xmlns:p14="http://schemas.microsoft.com/office/powerpoint/2010/main" val="26595767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ED21EA-6F0A-413C-8419-5ED1F7F7062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9CA33-801F-4CD9-A8A2-64C00C6C406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6630A25-36D5-4659-9917-FF9CE8ABA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8" y="272808"/>
            <a:ext cx="8894762" cy="424363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7352E3A-B55D-4874-AF9C-CAB2035740FF}"/>
              </a:ext>
            </a:extLst>
          </p:cNvPr>
          <p:cNvSpPr/>
          <p:nvPr/>
        </p:nvSpPr>
        <p:spPr>
          <a:xfrm>
            <a:off x="122238" y="124784"/>
            <a:ext cx="2331402" cy="4009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/>
              <a:t>Simulation modelling- current BRT design (am peak)</a:t>
            </a:r>
            <a:endParaRPr lang="zh-CN" altLang="en-US" sz="10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03B5DD8-195A-4AA0-8C49-BA2E3260BAF1}"/>
              </a:ext>
            </a:extLst>
          </p:cNvPr>
          <p:cNvSpPr txBox="1"/>
          <p:nvPr/>
        </p:nvSpPr>
        <p:spPr>
          <a:xfrm>
            <a:off x="3161211" y="1355259"/>
            <a:ext cx="2050870" cy="33855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进口道只有</a:t>
            </a:r>
            <a:r>
              <a:rPr lang="en-US" altLang="zh-CN" sz="800" dirty="0"/>
              <a:t>1</a:t>
            </a:r>
            <a:r>
              <a:rPr lang="zh-CN" altLang="en-US" sz="800" dirty="0"/>
              <a:t>个直行车道和</a:t>
            </a:r>
            <a:r>
              <a:rPr lang="en-US" altLang="zh-CN" sz="800" dirty="0"/>
              <a:t>1</a:t>
            </a:r>
            <a:r>
              <a:rPr lang="zh-CN" altLang="en-US" sz="800" dirty="0"/>
              <a:t>和直右混合车道不能满足需求，车辆排队一直延伸至西山街</a:t>
            </a:r>
            <a:endParaRPr lang="en-US" altLang="zh-CN" sz="800" dirty="0"/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9B16BA0F-7BF9-47C6-B94F-8914FD6CE715}"/>
              </a:ext>
            </a:extLst>
          </p:cNvPr>
          <p:cNvCxnSpPr>
            <a:cxnSpLocks/>
          </p:cNvCxnSpPr>
          <p:nvPr/>
        </p:nvCxnSpPr>
        <p:spPr>
          <a:xfrm flipH="1">
            <a:off x="3350623" y="1750928"/>
            <a:ext cx="352698" cy="3528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5ECC15D9-E67E-4E2F-A3D0-C225DA048786}"/>
              </a:ext>
            </a:extLst>
          </p:cNvPr>
          <p:cNvCxnSpPr>
            <a:cxnSpLocks/>
          </p:cNvCxnSpPr>
          <p:nvPr/>
        </p:nvCxnSpPr>
        <p:spPr>
          <a:xfrm flipH="1" flipV="1">
            <a:off x="5283200" y="704883"/>
            <a:ext cx="584201" cy="571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D62FE9E6-246D-4644-A2E4-27D471DACB40}"/>
              </a:ext>
            </a:extLst>
          </p:cNvPr>
          <p:cNvSpPr txBox="1"/>
          <p:nvPr/>
        </p:nvSpPr>
        <p:spPr>
          <a:xfrm>
            <a:off x="3161211" y="606762"/>
            <a:ext cx="2050870" cy="21544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由于上游排队溢出，西山街右转无法消散</a:t>
            </a:r>
            <a:endParaRPr lang="en-US" altLang="zh-CN" sz="800" dirty="0"/>
          </a:p>
        </p:txBody>
      </p:sp>
    </p:spTree>
    <p:extLst>
      <p:ext uri="{BB962C8B-B14F-4D97-AF65-F5344CB8AC3E}">
        <p14:creationId xmlns:p14="http://schemas.microsoft.com/office/powerpoint/2010/main" val="228752239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早高峰BRT">
            <a:hlinkClick r:id="" action="ppaction://media"/>
            <a:extLst>
              <a:ext uri="{FF2B5EF4-FFF2-40B4-BE49-F238E27FC236}">
                <a16:creationId xmlns:a16="http://schemas.microsoft.com/office/drawing/2014/main" id="{589DECC1-A9FB-46A3-A4AE-65479CCD67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237" y="291425"/>
            <a:ext cx="8894763" cy="4225013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03C754-89E9-476D-8C68-E991C4C453C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57DC0B-FA21-488A-8BA8-AF6A1F03008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F20BD02-9490-4A19-9BDF-A28D8430AEC5}"/>
              </a:ext>
            </a:extLst>
          </p:cNvPr>
          <p:cNvSpPr/>
          <p:nvPr/>
        </p:nvSpPr>
        <p:spPr>
          <a:xfrm>
            <a:off x="122238" y="124784"/>
            <a:ext cx="2331402" cy="4009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/>
              <a:t>Simulation video- current BRT design (am peak)</a:t>
            </a:r>
            <a:endParaRPr lang="zh-CN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9341344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EE837C3C-1DAE-43E5-8181-6B5072873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8" y="261808"/>
            <a:ext cx="8894762" cy="4254630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87043C-CA6F-45E9-9995-FF4E944407F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B57D7F-5BF1-40FE-A289-8B1AE910AD8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8ADC307-A4E5-4EB5-B602-65CB65899FB1}"/>
              </a:ext>
            </a:extLst>
          </p:cNvPr>
          <p:cNvSpPr/>
          <p:nvPr/>
        </p:nvSpPr>
        <p:spPr>
          <a:xfrm>
            <a:off x="122238" y="124784"/>
            <a:ext cx="2331402" cy="4009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/>
              <a:t>Simulation modelling- current BRT design (pm peak)</a:t>
            </a:r>
            <a:endParaRPr lang="zh-CN" altLang="en-US" sz="10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2B3E422-4F48-4E69-95D4-A02BB70797CF}"/>
              </a:ext>
            </a:extLst>
          </p:cNvPr>
          <p:cNvSpPr txBox="1"/>
          <p:nvPr/>
        </p:nvSpPr>
        <p:spPr>
          <a:xfrm>
            <a:off x="2898363" y="3057637"/>
            <a:ext cx="1464632" cy="4616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由于上游只有一个左转车道路段排队拥堵情况未得到有效改善，与现状类似</a:t>
            </a:r>
            <a:endParaRPr lang="en-US" altLang="zh-CN" sz="800" dirty="0"/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145330D3-279E-4A2B-B894-25914396E5BE}"/>
              </a:ext>
            </a:extLst>
          </p:cNvPr>
          <p:cNvCxnSpPr>
            <a:cxnSpLocks/>
          </p:cNvCxnSpPr>
          <p:nvPr/>
        </p:nvCxnSpPr>
        <p:spPr>
          <a:xfrm>
            <a:off x="2690949" y="2690949"/>
            <a:ext cx="470262" cy="3666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DA2653B5-E74E-4730-9BF9-BA345AD9A47E}"/>
              </a:ext>
            </a:extLst>
          </p:cNvPr>
          <p:cNvSpPr txBox="1"/>
          <p:nvPr/>
        </p:nvSpPr>
        <p:spPr>
          <a:xfrm>
            <a:off x="3161211" y="1355259"/>
            <a:ext cx="2050870" cy="33855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进口道只有</a:t>
            </a:r>
            <a:r>
              <a:rPr lang="en-US" altLang="zh-CN" sz="800" dirty="0"/>
              <a:t>1</a:t>
            </a:r>
            <a:r>
              <a:rPr lang="zh-CN" altLang="en-US" sz="800" dirty="0"/>
              <a:t>个直行车道和</a:t>
            </a:r>
            <a:r>
              <a:rPr lang="en-US" altLang="zh-CN" sz="800" dirty="0"/>
              <a:t>1</a:t>
            </a:r>
            <a:r>
              <a:rPr lang="zh-CN" altLang="en-US" sz="800" dirty="0"/>
              <a:t>和直右混合车道不能满足需求，车辆排队一直延伸至西山街</a:t>
            </a:r>
            <a:endParaRPr lang="en-US" altLang="zh-CN" sz="800" dirty="0"/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316D6A04-A734-485F-8246-0C2684AE36EF}"/>
              </a:ext>
            </a:extLst>
          </p:cNvPr>
          <p:cNvCxnSpPr>
            <a:cxnSpLocks/>
          </p:cNvCxnSpPr>
          <p:nvPr/>
        </p:nvCxnSpPr>
        <p:spPr>
          <a:xfrm flipH="1">
            <a:off x="3350623" y="1750928"/>
            <a:ext cx="352698" cy="3528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C5C17D78-FBAC-4EBB-93EE-25B4DA9752FE}"/>
              </a:ext>
            </a:extLst>
          </p:cNvPr>
          <p:cNvCxnSpPr>
            <a:cxnSpLocks/>
          </p:cNvCxnSpPr>
          <p:nvPr/>
        </p:nvCxnSpPr>
        <p:spPr>
          <a:xfrm flipH="1">
            <a:off x="4362995" y="2507605"/>
            <a:ext cx="1077685" cy="5500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0942018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晚高峰BRT">
            <a:hlinkClick r:id="" action="ppaction://media"/>
            <a:extLst>
              <a:ext uri="{FF2B5EF4-FFF2-40B4-BE49-F238E27FC236}">
                <a16:creationId xmlns:a16="http://schemas.microsoft.com/office/drawing/2014/main" id="{BBBD77DD-B3BD-47D6-A300-A8B9883636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237" y="269078"/>
            <a:ext cx="8899525" cy="4247360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7D4373-83C3-4DF6-9BF3-EEC754E71BD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4A35E9-71D2-4934-8917-C1485D94AEF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DBED226-084A-49CA-B3CD-FC1071334F0C}"/>
              </a:ext>
            </a:extLst>
          </p:cNvPr>
          <p:cNvSpPr/>
          <p:nvPr/>
        </p:nvSpPr>
        <p:spPr>
          <a:xfrm>
            <a:off x="122238" y="124784"/>
            <a:ext cx="2331402" cy="4009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/>
              <a:t>Simulation video- current BRT design (pm peak)</a:t>
            </a:r>
            <a:endParaRPr lang="zh-CN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7963902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5AC8D96-954A-4E55-94CA-E76DFD48A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43" y="124784"/>
            <a:ext cx="6257828" cy="4391654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A68F72-01E2-4032-AE53-AFEEE298D92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5B1F45-AD6C-48EA-9A4F-2366CB69815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8602832-7F18-4B35-B704-34DF684C65A6}"/>
              </a:ext>
            </a:extLst>
          </p:cNvPr>
          <p:cNvSpPr/>
          <p:nvPr/>
        </p:nvSpPr>
        <p:spPr>
          <a:xfrm>
            <a:off x="122238" y="124784"/>
            <a:ext cx="2857182" cy="2857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/>
              <a:t>Traffic volume for city center corridor, phase 1</a:t>
            </a:r>
          </a:p>
          <a:p>
            <a:pPr algn="ctr"/>
            <a:r>
              <a:rPr lang="zh-CN" altLang="en-US" sz="1000" dirty="0"/>
              <a:t>（</a:t>
            </a:r>
            <a:r>
              <a:rPr lang="en-US" altLang="zh-CN" sz="1000" dirty="0"/>
              <a:t>PCU/hr</a:t>
            </a:r>
            <a:r>
              <a:rPr lang="zh-CN" altLang="en-US" sz="1000" dirty="0"/>
              <a:t>）</a:t>
            </a:r>
            <a:r>
              <a:rPr lang="en-US" altLang="zh-CN" sz="1000" dirty="0"/>
              <a:t>——AM</a:t>
            </a:r>
            <a:r>
              <a:rPr lang="zh-CN" altLang="en-US" sz="1000" dirty="0"/>
              <a:t> </a:t>
            </a:r>
            <a:r>
              <a:rPr lang="en-US" altLang="zh-CN" sz="1000" dirty="0"/>
              <a:t>peak</a:t>
            </a:r>
            <a:endParaRPr lang="zh-CN" altLang="en-US" sz="1000" dirty="0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52CCFDF8-30AD-4801-981D-B6F37C8C94E8}"/>
              </a:ext>
            </a:extLst>
          </p:cNvPr>
          <p:cNvSpPr/>
          <p:nvPr/>
        </p:nvSpPr>
        <p:spPr>
          <a:xfrm>
            <a:off x="2841173" y="1711234"/>
            <a:ext cx="209006" cy="20900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D84CBCB-1534-451D-AE9E-F679CE1CE1A7}"/>
              </a:ext>
            </a:extLst>
          </p:cNvPr>
          <p:cNvSpPr/>
          <p:nvPr/>
        </p:nvSpPr>
        <p:spPr>
          <a:xfrm>
            <a:off x="3618412" y="1711234"/>
            <a:ext cx="209006" cy="20900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E040992-7396-4EC6-A29B-947254B145D9}"/>
              </a:ext>
            </a:extLst>
          </p:cNvPr>
          <p:cNvSpPr txBox="1"/>
          <p:nvPr/>
        </p:nvSpPr>
        <p:spPr>
          <a:xfrm>
            <a:off x="6408477" y="1602255"/>
            <a:ext cx="2599080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远东城市交通在</a:t>
            </a:r>
            <a:r>
              <a:rPr lang="en-US" altLang="zh-CN" sz="800" dirty="0"/>
              <a:t>2021</a:t>
            </a:r>
            <a:r>
              <a:rPr lang="zh-CN" altLang="en-US" sz="800" dirty="0"/>
              <a:t>年</a:t>
            </a:r>
            <a:r>
              <a:rPr lang="en-US" altLang="zh-CN" sz="800" dirty="0"/>
              <a:t>5-7</a:t>
            </a:r>
            <a:r>
              <a:rPr lang="zh-CN" altLang="en-US" sz="800" dirty="0"/>
              <a:t>月份进行了密集的交通调查（数据见左图）。</a:t>
            </a:r>
            <a:endParaRPr lang="en-US" altLang="zh-CN" sz="800" dirty="0"/>
          </a:p>
          <a:p>
            <a:pPr marL="0" marR="0" indent="0" defTabSz="457087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从早高峰走廊沿线交通流量变化趋势看出：</a:t>
            </a:r>
            <a:endParaRPr lang="en-US" altLang="zh-CN" sz="800" dirty="0"/>
          </a:p>
          <a:p>
            <a:pPr marL="171450" marR="0" indent="-171450" defTabSz="457087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</a:pPr>
            <a:r>
              <a:rPr lang="zh-CN" altLang="en-US" sz="800" dirty="0"/>
              <a:t>东往西方向最大流量大约为</a:t>
            </a:r>
            <a:r>
              <a:rPr lang="en-US" altLang="zh-CN" sz="800" dirty="0"/>
              <a:t>2000 </a:t>
            </a:r>
            <a:r>
              <a:rPr lang="en-US" altLang="zh-CN" sz="800" dirty="0" err="1"/>
              <a:t>pcu</a:t>
            </a:r>
            <a:r>
              <a:rPr lang="en-US" altLang="zh-CN" sz="800" dirty="0"/>
              <a:t>/</a:t>
            </a:r>
            <a:r>
              <a:rPr lang="zh-CN" altLang="en-US" sz="800" dirty="0"/>
              <a:t>小时，集中在公园至延西街路口范围；</a:t>
            </a:r>
            <a:endParaRPr lang="en-US" altLang="zh-CN" sz="800" dirty="0"/>
          </a:p>
          <a:p>
            <a:pPr marL="171450" marR="0" indent="-171450" defTabSz="457087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</a:pPr>
            <a:r>
              <a:rPr lang="zh-CN" altLang="en-US" sz="800" dirty="0"/>
              <a:t>西往东方向最大流量从</a:t>
            </a:r>
            <a:r>
              <a:rPr lang="en-US" altLang="zh-CN" sz="800" dirty="0"/>
              <a:t>2400-2900</a:t>
            </a:r>
            <a:r>
              <a:rPr lang="zh-CN" altLang="en-US" sz="800" dirty="0"/>
              <a:t>直接波动，集中在公园附近。</a:t>
            </a:r>
            <a:endParaRPr lang="en-US" altLang="zh-CN" sz="800" dirty="0"/>
          </a:p>
          <a:p>
            <a:pPr marL="171450" marR="0" indent="-171450" defTabSz="457087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</a:pPr>
            <a:r>
              <a:rPr lang="zh-CN" altLang="en-US" sz="800" dirty="0"/>
              <a:t>流量差异主要由于走廊南侧路网相对较多，包括牛市街、园虹胡同和延吉街。这些道路与南侧路网更好连接，进出车辆较多。</a:t>
            </a:r>
            <a:endParaRPr lang="en-US" altLang="zh-CN" sz="800" dirty="0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0507745C-1C9D-4E5E-B074-6C28AC6F2ABA}"/>
              </a:ext>
            </a:extLst>
          </p:cNvPr>
          <p:cNvGrpSpPr/>
          <p:nvPr/>
        </p:nvGrpSpPr>
        <p:grpSpPr>
          <a:xfrm>
            <a:off x="3344092" y="274320"/>
            <a:ext cx="979715" cy="83964"/>
            <a:chOff x="3344092" y="274320"/>
            <a:chExt cx="979715" cy="83964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ECDA30B7-F8A3-46D0-BED0-A99FA97F7A0C}"/>
                </a:ext>
              </a:extLst>
            </p:cNvPr>
            <p:cNvCxnSpPr/>
            <p:nvPr/>
          </p:nvCxnSpPr>
          <p:spPr>
            <a:xfrm>
              <a:off x="3344092" y="358283"/>
              <a:ext cx="979715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A1E3DFD4-3448-4E24-8F5E-BE21463402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4092" y="274320"/>
              <a:ext cx="274320" cy="8396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934051BE-F306-4C47-83A7-F41B56FE0781}"/>
              </a:ext>
            </a:extLst>
          </p:cNvPr>
          <p:cNvGrpSpPr/>
          <p:nvPr/>
        </p:nvGrpSpPr>
        <p:grpSpPr>
          <a:xfrm rot="10800000">
            <a:off x="3037117" y="3273190"/>
            <a:ext cx="979715" cy="83964"/>
            <a:chOff x="3344092" y="274320"/>
            <a:chExt cx="979715" cy="83964"/>
          </a:xfrm>
        </p:grpSpPr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8D4E641E-BD8A-4D42-9B6E-E05925DA106C}"/>
                </a:ext>
              </a:extLst>
            </p:cNvPr>
            <p:cNvCxnSpPr/>
            <p:nvPr/>
          </p:nvCxnSpPr>
          <p:spPr>
            <a:xfrm>
              <a:off x="3344092" y="358283"/>
              <a:ext cx="979715" cy="0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0697071D-1DE1-4E70-B524-FD8423B466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4092" y="274320"/>
              <a:ext cx="274320" cy="83964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9A0D8573-7EB2-4D57-8CED-006003EF7C5A}"/>
              </a:ext>
            </a:extLst>
          </p:cNvPr>
          <p:cNvCxnSpPr/>
          <p:nvPr/>
        </p:nvCxnSpPr>
        <p:spPr>
          <a:xfrm>
            <a:off x="5218612" y="234185"/>
            <a:ext cx="0" cy="2211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925451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组合 60">
            <a:extLst>
              <a:ext uri="{FF2B5EF4-FFF2-40B4-BE49-F238E27FC236}">
                <a16:creationId xmlns:a16="http://schemas.microsoft.com/office/drawing/2014/main" id="{67BC1398-2B71-4A01-8B23-6804B9221924}"/>
              </a:ext>
            </a:extLst>
          </p:cNvPr>
          <p:cNvGrpSpPr/>
          <p:nvPr/>
        </p:nvGrpSpPr>
        <p:grpSpPr>
          <a:xfrm>
            <a:off x="122238" y="1267180"/>
            <a:ext cx="8847138" cy="2243513"/>
            <a:chOff x="122238" y="1248048"/>
            <a:chExt cx="8847138" cy="2243513"/>
          </a:xfrm>
        </p:grpSpPr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DEA2649E-0BED-41F6-82DD-AB032C3E7630}"/>
                </a:ext>
              </a:extLst>
            </p:cNvPr>
            <p:cNvGrpSpPr/>
            <p:nvPr/>
          </p:nvGrpSpPr>
          <p:grpSpPr>
            <a:xfrm>
              <a:off x="122238" y="1248048"/>
              <a:ext cx="8842375" cy="2243513"/>
              <a:chOff x="122238" y="881923"/>
              <a:chExt cx="8842375" cy="2243513"/>
            </a:xfrm>
          </p:grpSpPr>
          <p:pic>
            <p:nvPicPr>
              <p:cNvPr id="66" name="图片 65">
                <a:extLst>
                  <a:ext uri="{FF2B5EF4-FFF2-40B4-BE49-F238E27FC236}">
                    <a16:creationId xmlns:a16="http://schemas.microsoft.com/office/drawing/2014/main" id="{A6209A42-60F2-4FDC-9B68-D91CA37823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grayscl/>
              </a:blip>
              <a:srcRect b="804"/>
              <a:stretch/>
            </p:blipFill>
            <p:spPr>
              <a:xfrm>
                <a:off x="122238" y="884801"/>
                <a:ext cx="6121808" cy="2240635"/>
              </a:xfrm>
              <a:prstGeom prst="rect">
                <a:avLst/>
              </a:prstGeom>
            </p:spPr>
          </p:pic>
          <p:pic>
            <p:nvPicPr>
              <p:cNvPr id="67" name="图片 66">
                <a:extLst>
                  <a:ext uri="{FF2B5EF4-FFF2-40B4-BE49-F238E27FC236}">
                    <a16:creationId xmlns:a16="http://schemas.microsoft.com/office/drawing/2014/main" id="{ED171857-99A6-4709-9C2E-96F9433A95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grayscl/>
              </a:blip>
              <a:srcRect t="1364"/>
              <a:stretch/>
            </p:blipFill>
            <p:spPr>
              <a:xfrm>
                <a:off x="6156450" y="881923"/>
                <a:ext cx="2808163" cy="2243513"/>
              </a:xfrm>
              <a:prstGeom prst="rect">
                <a:avLst/>
              </a:prstGeom>
            </p:spPr>
          </p:pic>
        </p:grp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AE836863-BDD2-4EC8-B26F-1B40E5284480}"/>
                </a:ext>
              </a:extLst>
            </p:cNvPr>
            <p:cNvSpPr/>
            <p:nvPr/>
          </p:nvSpPr>
          <p:spPr>
            <a:xfrm>
              <a:off x="142875" y="2289175"/>
              <a:ext cx="1749425" cy="95250"/>
            </a:xfrm>
            <a:custGeom>
              <a:avLst/>
              <a:gdLst>
                <a:gd name="connsiteX0" fmla="*/ 6350 w 1749425"/>
                <a:gd name="connsiteY0" fmla="*/ 0 h 95250"/>
                <a:gd name="connsiteX1" fmla="*/ 1543050 w 1749425"/>
                <a:gd name="connsiteY1" fmla="*/ 9525 h 95250"/>
                <a:gd name="connsiteX2" fmla="*/ 1704975 w 1749425"/>
                <a:gd name="connsiteY2" fmla="*/ 9525 h 95250"/>
                <a:gd name="connsiteX3" fmla="*/ 1749425 w 1749425"/>
                <a:gd name="connsiteY3" fmla="*/ 57150 h 95250"/>
                <a:gd name="connsiteX4" fmla="*/ 1704975 w 1749425"/>
                <a:gd name="connsiteY4" fmla="*/ 85725 h 95250"/>
                <a:gd name="connsiteX5" fmla="*/ 1606550 w 1749425"/>
                <a:gd name="connsiteY5" fmla="*/ 92075 h 95250"/>
                <a:gd name="connsiteX6" fmla="*/ 0 w 1749425"/>
                <a:gd name="connsiteY6" fmla="*/ 95250 h 95250"/>
                <a:gd name="connsiteX0" fmla="*/ 6350 w 1749425"/>
                <a:gd name="connsiteY0" fmla="*/ 0 h 95250"/>
                <a:gd name="connsiteX1" fmla="*/ 1543050 w 1749425"/>
                <a:gd name="connsiteY1" fmla="*/ 9525 h 95250"/>
                <a:gd name="connsiteX2" fmla="*/ 1704975 w 1749425"/>
                <a:gd name="connsiteY2" fmla="*/ 9525 h 95250"/>
                <a:gd name="connsiteX3" fmla="*/ 1749425 w 1749425"/>
                <a:gd name="connsiteY3" fmla="*/ 57150 h 95250"/>
                <a:gd name="connsiteX4" fmla="*/ 1704975 w 1749425"/>
                <a:gd name="connsiteY4" fmla="*/ 85725 h 95250"/>
                <a:gd name="connsiteX5" fmla="*/ 1547019 w 1749425"/>
                <a:gd name="connsiteY5" fmla="*/ 92075 h 95250"/>
                <a:gd name="connsiteX6" fmla="*/ 0 w 1749425"/>
                <a:gd name="connsiteY6" fmla="*/ 95250 h 95250"/>
                <a:gd name="connsiteX0" fmla="*/ 6350 w 1749425"/>
                <a:gd name="connsiteY0" fmla="*/ 0 h 95250"/>
                <a:gd name="connsiteX1" fmla="*/ 1543050 w 1749425"/>
                <a:gd name="connsiteY1" fmla="*/ 9525 h 95250"/>
                <a:gd name="connsiteX2" fmla="*/ 1704975 w 1749425"/>
                <a:gd name="connsiteY2" fmla="*/ 9525 h 95250"/>
                <a:gd name="connsiteX3" fmla="*/ 1749425 w 1749425"/>
                <a:gd name="connsiteY3" fmla="*/ 57150 h 95250"/>
                <a:gd name="connsiteX4" fmla="*/ 1704975 w 1749425"/>
                <a:gd name="connsiteY4" fmla="*/ 85725 h 95250"/>
                <a:gd name="connsiteX5" fmla="*/ 1547019 w 1749425"/>
                <a:gd name="connsiteY5" fmla="*/ 92075 h 95250"/>
                <a:gd name="connsiteX6" fmla="*/ 0 w 1749425"/>
                <a:gd name="connsiteY6" fmla="*/ 95250 h 95250"/>
                <a:gd name="connsiteX0" fmla="*/ 6350 w 1749425"/>
                <a:gd name="connsiteY0" fmla="*/ 0 h 95250"/>
                <a:gd name="connsiteX1" fmla="*/ 1543050 w 1749425"/>
                <a:gd name="connsiteY1" fmla="*/ 9525 h 95250"/>
                <a:gd name="connsiteX2" fmla="*/ 1704975 w 1749425"/>
                <a:gd name="connsiteY2" fmla="*/ 9525 h 95250"/>
                <a:gd name="connsiteX3" fmla="*/ 1749425 w 1749425"/>
                <a:gd name="connsiteY3" fmla="*/ 50006 h 95250"/>
                <a:gd name="connsiteX4" fmla="*/ 1704975 w 1749425"/>
                <a:gd name="connsiteY4" fmla="*/ 85725 h 95250"/>
                <a:gd name="connsiteX5" fmla="*/ 1547019 w 1749425"/>
                <a:gd name="connsiteY5" fmla="*/ 92075 h 95250"/>
                <a:gd name="connsiteX6" fmla="*/ 0 w 1749425"/>
                <a:gd name="connsiteY6" fmla="*/ 9525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9425" h="95250">
                  <a:moveTo>
                    <a:pt x="6350" y="0"/>
                  </a:moveTo>
                  <a:lnTo>
                    <a:pt x="1543050" y="9525"/>
                  </a:lnTo>
                  <a:cubicBezTo>
                    <a:pt x="1826154" y="11112"/>
                    <a:pt x="1670579" y="2778"/>
                    <a:pt x="1704975" y="9525"/>
                  </a:cubicBezTo>
                  <a:cubicBezTo>
                    <a:pt x="1739371" y="16272"/>
                    <a:pt x="1749425" y="37306"/>
                    <a:pt x="1749425" y="50006"/>
                  </a:cubicBezTo>
                  <a:cubicBezTo>
                    <a:pt x="1749425" y="62706"/>
                    <a:pt x="1738709" y="78714"/>
                    <a:pt x="1704975" y="85725"/>
                  </a:cubicBezTo>
                  <a:cubicBezTo>
                    <a:pt x="1671241" y="92736"/>
                    <a:pt x="1547019" y="92075"/>
                    <a:pt x="1547019" y="92075"/>
                  </a:cubicBezTo>
                  <a:lnTo>
                    <a:pt x="0" y="95250"/>
                  </a:lnTo>
                </a:path>
              </a:pathLst>
            </a:custGeom>
            <a:solidFill>
              <a:schemeClr val="accent4">
                <a:alpha val="5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D4C77D87-68B7-4771-AD62-3057D7415B02}"/>
                </a:ext>
              </a:extLst>
            </p:cNvPr>
            <p:cNvSpPr/>
            <p:nvPr/>
          </p:nvSpPr>
          <p:spPr>
            <a:xfrm>
              <a:off x="2836053" y="2282822"/>
              <a:ext cx="3243189" cy="104901"/>
            </a:xfrm>
            <a:custGeom>
              <a:avLst/>
              <a:gdLst>
                <a:gd name="connsiteX0" fmla="*/ 143999 w 3398656"/>
                <a:gd name="connsiteY0" fmla="*/ 47625 h 107034"/>
                <a:gd name="connsiteX1" fmla="*/ 131299 w 3398656"/>
                <a:gd name="connsiteY1" fmla="*/ 101600 h 107034"/>
                <a:gd name="connsiteX2" fmla="*/ 1458449 w 3398656"/>
                <a:gd name="connsiteY2" fmla="*/ 101600 h 107034"/>
                <a:gd name="connsiteX3" fmla="*/ 1677524 w 3398656"/>
                <a:gd name="connsiteY3" fmla="*/ 104775 h 107034"/>
                <a:gd name="connsiteX4" fmla="*/ 2268074 w 3398656"/>
                <a:gd name="connsiteY4" fmla="*/ 63500 h 107034"/>
                <a:gd name="connsiteX5" fmla="*/ 2503024 w 3398656"/>
                <a:gd name="connsiteY5" fmla="*/ 60325 h 107034"/>
                <a:gd name="connsiteX6" fmla="*/ 3331699 w 3398656"/>
                <a:gd name="connsiteY6" fmla="*/ 66675 h 107034"/>
                <a:gd name="connsiteX7" fmla="*/ 3347574 w 3398656"/>
                <a:gd name="connsiteY7" fmla="*/ 47625 h 107034"/>
                <a:gd name="connsiteX8" fmla="*/ 3331699 w 3398656"/>
                <a:gd name="connsiteY8" fmla="*/ 9525 h 107034"/>
                <a:gd name="connsiteX9" fmla="*/ 2630024 w 3398656"/>
                <a:gd name="connsiteY9" fmla="*/ 0 h 107034"/>
                <a:gd name="connsiteX10" fmla="*/ 1836274 w 3398656"/>
                <a:gd name="connsiteY10" fmla="*/ 3175 h 107034"/>
                <a:gd name="connsiteX11" fmla="*/ 1623549 w 3398656"/>
                <a:gd name="connsiteY11" fmla="*/ 6350 h 107034"/>
                <a:gd name="connsiteX12" fmla="*/ 1201274 w 3398656"/>
                <a:gd name="connsiteY12" fmla="*/ 28575 h 107034"/>
                <a:gd name="connsiteX13" fmla="*/ 975849 w 3398656"/>
                <a:gd name="connsiteY13" fmla="*/ 47625 h 107034"/>
                <a:gd name="connsiteX14" fmla="*/ 143999 w 3398656"/>
                <a:gd name="connsiteY14" fmla="*/ 47625 h 107034"/>
                <a:gd name="connsiteX0" fmla="*/ 259415 w 3337860"/>
                <a:gd name="connsiteY0" fmla="*/ 47625 h 107034"/>
                <a:gd name="connsiteX1" fmla="*/ 70503 w 3337860"/>
                <a:gd name="connsiteY1" fmla="*/ 101600 h 107034"/>
                <a:gd name="connsiteX2" fmla="*/ 1397653 w 3337860"/>
                <a:gd name="connsiteY2" fmla="*/ 101600 h 107034"/>
                <a:gd name="connsiteX3" fmla="*/ 1616728 w 3337860"/>
                <a:gd name="connsiteY3" fmla="*/ 104775 h 107034"/>
                <a:gd name="connsiteX4" fmla="*/ 2207278 w 3337860"/>
                <a:gd name="connsiteY4" fmla="*/ 63500 h 107034"/>
                <a:gd name="connsiteX5" fmla="*/ 2442228 w 3337860"/>
                <a:gd name="connsiteY5" fmla="*/ 60325 h 107034"/>
                <a:gd name="connsiteX6" fmla="*/ 3270903 w 3337860"/>
                <a:gd name="connsiteY6" fmla="*/ 66675 h 107034"/>
                <a:gd name="connsiteX7" fmla="*/ 3286778 w 3337860"/>
                <a:gd name="connsiteY7" fmla="*/ 47625 h 107034"/>
                <a:gd name="connsiteX8" fmla="*/ 3270903 w 3337860"/>
                <a:gd name="connsiteY8" fmla="*/ 9525 h 107034"/>
                <a:gd name="connsiteX9" fmla="*/ 2569228 w 3337860"/>
                <a:gd name="connsiteY9" fmla="*/ 0 h 107034"/>
                <a:gd name="connsiteX10" fmla="*/ 1775478 w 3337860"/>
                <a:gd name="connsiteY10" fmla="*/ 3175 h 107034"/>
                <a:gd name="connsiteX11" fmla="*/ 1562753 w 3337860"/>
                <a:gd name="connsiteY11" fmla="*/ 6350 h 107034"/>
                <a:gd name="connsiteX12" fmla="*/ 1140478 w 3337860"/>
                <a:gd name="connsiteY12" fmla="*/ 28575 h 107034"/>
                <a:gd name="connsiteX13" fmla="*/ 915053 w 3337860"/>
                <a:gd name="connsiteY13" fmla="*/ 47625 h 107034"/>
                <a:gd name="connsiteX14" fmla="*/ 259415 w 3337860"/>
                <a:gd name="connsiteY14" fmla="*/ 47625 h 107034"/>
                <a:gd name="connsiteX0" fmla="*/ 265686 w 3344131"/>
                <a:gd name="connsiteY0" fmla="*/ 47625 h 107034"/>
                <a:gd name="connsiteX1" fmla="*/ 171230 w 3344131"/>
                <a:gd name="connsiteY1" fmla="*/ 50800 h 107034"/>
                <a:gd name="connsiteX2" fmla="*/ 76774 w 3344131"/>
                <a:gd name="connsiteY2" fmla="*/ 101600 h 107034"/>
                <a:gd name="connsiteX3" fmla="*/ 1403924 w 3344131"/>
                <a:gd name="connsiteY3" fmla="*/ 101600 h 107034"/>
                <a:gd name="connsiteX4" fmla="*/ 1622999 w 3344131"/>
                <a:gd name="connsiteY4" fmla="*/ 104775 h 107034"/>
                <a:gd name="connsiteX5" fmla="*/ 2213549 w 3344131"/>
                <a:gd name="connsiteY5" fmla="*/ 63500 h 107034"/>
                <a:gd name="connsiteX6" fmla="*/ 2448499 w 3344131"/>
                <a:gd name="connsiteY6" fmla="*/ 60325 h 107034"/>
                <a:gd name="connsiteX7" fmla="*/ 3277174 w 3344131"/>
                <a:gd name="connsiteY7" fmla="*/ 66675 h 107034"/>
                <a:gd name="connsiteX8" fmla="*/ 3293049 w 3344131"/>
                <a:gd name="connsiteY8" fmla="*/ 47625 h 107034"/>
                <a:gd name="connsiteX9" fmla="*/ 3277174 w 3344131"/>
                <a:gd name="connsiteY9" fmla="*/ 9525 h 107034"/>
                <a:gd name="connsiteX10" fmla="*/ 2575499 w 3344131"/>
                <a:gd name="connsiteY10" fmla="*/ 0 h 107034"/>
                <a:gd name="connsiteX11" fmla="*/ 1781749 w 3344131"/>
                <a:gd name="connsiteY11" fmla="*/ 3175 h 107034"/>
                <a:gd name="connsiteX12" fmla="*/ 1569024 w 3344131"/>
                <a:gd name="connsiteY12" fmla="*/ 6350 h 107034"/>
                <a:gd name="connsiteX13" fmla="*/ 1146749 w 3344131"/>
                <a:gd name="connsiteY13" fmla="*/ 28575 h 107034"/>
                <a:gd name="connsiteX14" fmla="*/ 921324 w 3344131"/>
                <a:gd name="connsiteY14" fmla="*/ 47625 h 107034"/>
                <a:gd name="connsiteX15" fmla="*/ 265686 w 3344131"/>
                <a:gd name="connsiteY15" fmla="*/ 47625 h 107034"/>
                <a:gd name="connsiteX0" fmla="*/ 298456 w 3376901"/>
                <a:gd name="connsiteY0" fmla="*/ 47625 h 107034"/>
                <a:gd name="connsiteX1" fmla="*/ 99225 w 3376901"/>
                <a:gd name="connsiteY1" fmla="*/ 60325 h 107034"/>
                <a:gd name="connsiteX2" fmla="*/ 109544 w 3376901"/>
                <a:gd name="connsiteY2" fmla="*/ 101600 h 107034"/>
                <a:gd name="connsiteX3" fmla="*/ 1436694 w 3376901"/>
                <a:gd name="connsiteY3" fmla="*/ 101600 h 107034"/>
                <a:gd name="connsiteX4" fmla="*/ 1655769 w 3376901"/>
                <a:gd name="connsiteY4" fmla="*/ 104775 h 107034"/>
                <a:gd name="connsiteX5" fmla="*/ 2246319 w 3376901"/>
                <a:gd name="connsiteY5" fmla="*/ 63500 h 107034"/>
                <a:gd name="connsiteX6" fmla="*/ 2481269 w 3376901"/>
                <a:gd name="connsiteY6" fmla="*/ 60325 h 107034"/>
                <a:gd name="connsiteX7" fmla="*/ 3309944 w 3376901"/>
                <a:gd name="connsiteY7" fmla="*/ 66675 h 107034"/>
                <a:gd name="connsiteX8" fmla="*/ 3325819 w 3376901"/>
                <a:gd name="connsiteY8" fmla="*/ 47625 h 107034"/>
                <a:gd name="connsiteX9" fmla="*/ 3309944 w 3376901"/>
                <a:gd name="connsiteY9" fmla="*/ 9525 h 107034"/>
                <a:gd name="connsiteX10" fmla="*/ 2608269 w 3376901"/>
                <a:gd name="connsiteY10" fmla="*/ 0 h 107034"/>
                <a:gd name="connsiteX11" fmla="*/ 1814519 w 3376901"/>
                <a:gd name="connsiteY11" fmla="*/ 3175 h 107034"/>
                <a:gd name="connsiteX12" fmla="*/ 1601794 w 3376901"/>
                <a:gd name="connsiteY12" fmla="*/ 6350 h 107034"/>
                <a:gd name="connsiteX13" fmla="*/ 1179519 w 3376901"/>
                <a:gd name="connsiteY13" fmla="*/ 28575 h 107034"/>
                <a:gd name="connsiteX14" fmla="*/ 954094 w 3376901"/>
                <a:gd name="connsiteY14" fmla="*/ 47625 h 107034"/>
                <a:gd name="connsiteX15" fmla="*/ 298456 w 3376901"/>
                <a:gd name="connsiteY15" fmla="*/ 47625 h 107034"/>
                <a:gd name="connsiteX0" fmla="*/ 304075 w 3382520"/>
                <a:gd name="connsiteY0" fmla="*/ 47625 h 107034"/>
                <a:gd name="connsiteX1" fmla="*/ 90557 w 3382520"/>
                <a:gd name="connsiteY1" fmla="*/ 67468 h 107034"/>
                <a:gd name="connsiteX2" fmla="*/ 115163 w 3382520"/>
                <a:gd name="connsiteY2" fmla="*/ 101600 h 107034"/>
                <a:gd name="connsiteX3" fmla="*/ 1442313 w 3382520"/>
                <a:gd name="connsiteY3" fmla="*/ 101600 h 107034"/>
                <a:gd name="connsiteX4" fmla="*/ 1661388 w 3382520"/>
                <a:gd name="connsiteY4" fmla="*/ 104775 h 107034"/>
                <a:gd name="connsiteX5" fmla="*/ 2251938 w 3382520"/>
                <a:gd name="connsiteY5" fmla="*/ 63500 h 107034"/>
                <a:gd name="connsiteX6" fmla="*/ 2486888 w 3382520"/>
                <a:gd name="connsiteY6" fmla="*/ 60325 h 107034"/>
                <a:gd name="connsiteX7" fmla="*/ 3315563 w 3382520"/>
                <a:gd name="connsiteY7" fmla="*/ 66675 h 107034"/>
                <a:gd name="connsiteX8" fmla="*/ 3331438 w 3382520"/>
                <a:gd name="connsiteY8" fmla="*/ 47625 h 107034"/>
                <a:gd name="connsiteX9" fmla="*/ 3315563 w 3382520"/>
                <a:gd name="connsiteY9" fmla="*/ 9525 h 107034"/>
                <a:gd name="connsiteX10" fmla="*/ 2613888 w 3382520"/>
                <a:gd name="connsiteY10" fmla="*/ 0 h 107034"/>
                <a:gd name="connsiteX11" fmla="*/ 1820138 w 3382520"/>
                <a:gd name="connsiteY11" fmla="*/ 3175 h 107034"/>
                <a:gd name="connsiteX12" fmla="*/ 1607413 w 3382520"/>
                <a:gd name="connsiteY12" fmla="*/ 6350 h 107034"/>
                <a:gd name="connsiteX13" fmla="*/ 1185138 w 3382520"/>
                <a:gd name="connsiteY13" fmla="*/ 28575 h 107034"/>
                <a:gd name="connsiteX14" fmla="*/ 959713 w 3382520"/>
                <a:gd name="connsiteY14" fmla="*/ 47625 h 107034"/>
                <a:gd name="connsiteX15" fmla="*/ 304075 w 3382520"/>
                <a:gd name="connsiteY15" fmla="*/ 47625 h 107034"/>
                <a:gd name="connsiteX0" fmla="*/ 144531 w 3382520"/>
                <a:gd name="connsiteY0" fmla="*/ 50006 h 107034"/>
                <a:gd name="connsiteX1" fmla="*/ 90557 w 3382520"/>
                <a:gd name="connsiteY1" fmla="*/ 67468 h 107034"/>
                <a:gd name="connsiteX2" fmla="*/ 115163 w 3382520"/>
                <a:gd name="connsiteY2" fmla="*/ 101600 h 107034"/>
                <a:gd name="connsiteX3" fmla="*/ 1442313 w 3382520"/>
                <a:gd name="connsiteY3" fmla="*/ 101600 h 107034"/>
                <a:gd name="connsiteX4" fmla="*/ 1661388 w 3382520"/>
                <a:gd name="connsiteY4" fmla="*/ 104775 h 107034"/>
                <a:gd name="connsiteX5" fmla="*/ 2251938 w 3382520"/>
                <a:gd name="connsiteY5" fmla="*/ 63500 h 107034"/>
                <a:gd name="connsiteX6" fmla="*/ 2486888 w 3382520"/>
                <a:gd name="connsiteY6" fmla="*/ 60325 h 107034"/>
                <a:gd name="connsiteX7" fmla="*/ 3315563 w 3382520"/>
                <a:gd name="connsiteY7" fmla="*/ 66675 h 107034"/>
                <a:gd name="connsiteX8" fmla="*/ 3331438 w 3382520"/>
                <a:gd name="connsiteY8" fmla="*/ 47625 h 107034"/>
                <a:gd name="connsiteX9" fmla="*/ 3315563 w 3382520"/>
                <a:gd name="connsiteY9" fmla="*/ 9525 h 107034"/>
                <a:gd name="connsiteX10" fmla="*/ 2613888 w 3382520"/>
                <a:gd name="connsiteY10" fmla="*/ 0 h 107034"/>
                <a:gd name="connsiteX11" fmla="*/ 1820138 w 3382520"/>
                <a:gd name="connsiteY11" fmla="*/ 3175 h 107034"/>
                <a:gd name="connsiteX12" fmla="*/ 1607413 w 3382520"/>
                <a:gd name="connsiteY12" fmla="*/ 6350 h 107034"/>
                <a:gd name="connsiteX13" fmla="*/ 1185138 w 3382520"/>
                <a:gd name="connsiteY13" fmla="*/ 28575 h 107034"/>
                <a:gd name="connsiteX14" fmla="*/ 959713 w 3382520"/>
                <a:gd name="connsiteY14" fmla="*/ 47625 h 107034"/>
                <a:gd name="connsiteX15" fmla="*/ 144531 w 3382520"/>
                <a:gd name="connsiteY15" fmla="*/ 50006 h 107034"/>
                <a:gd name="connsiteX0" fmla="*/ 105909 w 3343898"/>
                <a:gd name="connsiteY0" fmla="*/ 50006 h 106976"/>
                <a:gd name="connsiteX1" fmla="*/ 51935 w 3343898"/>
                <a:gd name="connsiteY1" fmla="*/ 67468 h 106976"/>
                <a:gd name="connsiteX2" fmla="*/ 140834 w 3343898"/>
                <a:gd name="connsiteY2" fmla="*/ 103981 h 106976"/>
                <a:gd name="connsiteX3" fmla="*/ 1403691 w 3343898"/>
                <a:gd name="connsiteY3" fmla="*/ 101600 h 106976"/>
                <a:gd name="connsiteX4" fmla="*/ 1622766 w 3343898"/>
                <a:gd name="connsiteY4" fmla="*/ 104775 h 106976"/>
                <a:gd name="connsiteX5" fmla="*/ 2213316 w 3343898"/>
                <a:gd name="connsiteY5" fmla="*/ 63500 h 106976"/>
                <a:gd name="connsiteX6" fmla="*/ 2448266 w 3343898"/>
                <a:gd name="connsiteY6" fmla="*/ 60325 h 106976"/>
                <a:gd name="connsiteX7" fmla="*/ 3276941 w 3343898"/>
                <a:gd name="connsiteY7" fmla="*/ 66675 h 106976"/>
                <a:gd name="connsiteX8" fmla="*/ 3292816 w 3343898"/>
                <a:gd name="connsiteY8" fmla="*/ 47625 h 106976"/>
                <a:gd name="connsiteX9" fmla="*/ 3276941 w 3343898"/>
                <a:gd name="connsiteY9" fmla="*/ 9525 h 106976"/>
                <a:gd name="connsiteX10" fmla="*/ 2575266 w 3343898"/>
                <a:gd name="connsiteY10" fmla="*/ 0 h 106976"/>
                <a:gd name="connsiteX11" fmla="*/ 1781516 w 3343898"/>
                <a:gd name="connsiteY11" fmla="*/ 3175 h 106976"/>
                <a:gd name="connsiteX12" fmla="*/ 1568791 w 3343898"/>
                <a:gd name="connsiteY12" fmla="*/ 6350 h 106976"/>
                <a:gd name="connsiteX13" fmla="*/ 1146516 w 3343898"/>
                <a:gd name="connsiteY13" fmla="*/ 28575 h 106976"/>
                <a:gd name="connsiteX14" fmla="*/ 921091 w 3343898"/>
                <a:gd name="connsiteY14" fmla="*/ 47625 h 106976"/>
                <a:gd name="connsiteX15" fmla="*/ 105909 w 3343898"/>
                <a:gd name="connsiteY15" fmla="*/ 50006 h 106976"/>
                <a:gd name="connsiteX0" fmla="*/ 105909 w 3343898"/>
                <a:gd name="connsiteY0" fmla="*/ 50006 h 106976"/>
                <a:gd name="connsiteX1" fmla="*/ 51935 w 3343898"/>
                <a:gd name="connsiteY1" fmla="*/ 67468 h 106976"/>
                <a:gd name="connsiteX2" fmla="*/ 140834 w 3343898"/>
                <a:gd name="connsiteY2" fmla="*/ 103981 h 106976"/>
                <a:gd name="connsiteX3" fmla="*/ 1403691 w 3343898"/>
                <a:gd name="connsiteY3" fmla="*/ 101600 h 106976"/>
                <a:gd name="connsiteX4" fmla="*/ 1622766 w 3343898"/>
                <a:gd name="connsiteY4" fmla="*/ 104775 h 106976"/>
                <a:gd name="connsiteX5" fmla="*/ 2213316 w 3343898"/>
                <a:gd name="connsiteY5" fmla="*/ 63500 h 106976"/>
                <a:gd name="connsiteX6" fmla="*/ 2448266 w 3343898"/>
                <a:gd name="connsiteY6" fmla="*/ 60325 h 106976"/>
                <a:gd name="connsiteX7" fmla="*/ 3276941 w 3343898"/>
                <a:gd name="connsiteY7" fmla="*/ 66675 h 106976"/>
                <a:gd name="connsiteX8" fmla="*/ 3292816 w 3343898"/>
                <a:gd name="connsiteY8" fmla="*/ 47625 h 106976"/>
                <a:gd name="connsiteX9" fmla="*/ 3276941 w 3343898"/>
                <a:gd name="connsiteY9" fmla="*/ 9525 h 106976"/>
                <a:gd name="connsiteX10" fmla="*/ 2575266 w 3343898"/>
                <a:gd name="connsiteY10" fmla="*/ 0 h 106976"/>
                <a:gd name="connsiteX11" fmla="*/ 1781516 w 3343898"/>
                <a:gd name="connsiteY11" fmla="*/ 3175 h 106976"/>
                <a:gd name="connsiteX12" fmla="*/ 1568791 w 3343898"/>
                <a:gd name="connsiteY12" fmla="*/ 6350 h 106976"/>
                <a:gd name="connsiteX13" fmla="*/ 1146516 w 3343898"/>
                <a:gd name="connsiteY13" fmla="*/ 28575 h 106976"/>
                <a:gd name="connsiteX14" fmla="*/ 921091 w 3343898"/>
                <a:gd name="connsiteY14" fmla="*/ 47625 h 106976"/>
                <a:gd name="connsiteX15" fmla="*/ 105909 w 3343898"/>
                <a:gd name="connsiteY15" fmla="*/ 50006 h 106976"/>
                <a:gd name="connsiteX0" fmla="*/ 154547 w 3392536"/>
                <a:gd name="connsiteY0" fmla="*/ 50006 h 106976"/>
                <a:gd name="connsiteX1" fmla="*/ 24373 w 3392536"/>
                <a:gd name="connsiteY1" fmla="*/ 67468 h 106976"/>
                <a:gd name="connsiteX2" fmla="*/ 189472 w 3392536"/>
                <a:gd name="connsiteY2" fmla="*/ 103981 h 106976"/>
                <a:gd name="connsiteX3" fmla="*/ 1452329 w 3392536"/>
                <a:gd name="connsiteY3" fmla="*/ 101600 h 106976"/>
                <a:gd name="connsiteX4" fmla="*/ 1671404 w 3392536"/>
                <a:gd name="connsiteY4" fmla="*/ 104775 h 106976"/>
                <a:gd name="connsiteX5" fmla="*/ 2261954 w 3392536"/>
                <a:gd name="connsiteY5" fmla="*/ 63500 h 106976"/>
                <a:gd name="connsiteX6" fmla="*/ 2496904 w 3392536"/>
                <a:gd name="connsiteY6" fmla="*/ 60325 h 106976"/>
                <a:gd name="connsiteX7" fmla="*/ 3325579 w 3392536"/>
                <a:gd name="connsiteY7" fmla="*/ 66675 h 106976"/>
                <a:gd name="connsiteX8" fmla="*/ 3341454 w 3392536"/>
                <a:gd name="connsiteY8" fmla="*/ 47625 h 106976"/>
                <a:gd name="connsiteX9" fmla="*/ 3325579 w 3392536"/>
                <a:gd name="connsiteY9" fmla="*/ 9525 h 106976"/>
                <a:gd name="connsiteX10" fmla="*/ 2623904 w 3392536"/>
                <a:gd name="connsiteY10" fmla="*/ 0 h 106976"/>
                <a:gd name="connsiteX11" fmla="*/ 1830154 w 3392536"/>
                <a:gd name="connsiteY11" fmla="*/ 3175 h 106976"/>
                <a:gd name="connsiteX12" fmla="*/ 1617429 w 3392536"/>
                <a:gd name="connsiteY12" fmla="*/ 6350 h 106976"/>
                <a:gd name="connsiteX13" fmla="*/ 1195154 w 3392536"/>
                <a:gd name="connsiteY13" fmla="*/ 28575 h 106976"/>
                <a:gd name="connsiteX14" fmla="*/ 969729 w 3392536"/>
                <a:gd name="connsiteY14" fmla="*/ 47625 h 106976"/>
                <a:gd name="connsiteX15" fmla="*/ 154547 w 3392536"/>
                <a:gd name="connsiteY15" fmla="*/ 50006 h 106976"/>
                <a:gd name="connsiteX0" fmla="*/ 176688 w 3414677"/>
                <a:gd name="connsiteY0" fmla="*/ 50006 h 106976"/>
                <a:gd name="connsiteX1" fmla="*/ 17939 w 3414677"/>
                <a:gd name="connsiteY1" fmla="*/ 72230 h 106976"/>
                <a:gd name="connsiteX2" fmla="*/ 211613 w 3414677"/>
                <a:gd name="connsiteY2" fmla="*/ 103981 h 106976"/>
                <a:gd name="connsiteX3" fmla="*/ 1474470 w 3414677"/>
                <a:gd name="connsiteY3" fmla="*/ 101600 h 106976"/>
                <a:gd name="connsiteX4" fmla="*/ 1693545 w 3414677"/>
                <a:gd name="connsiteY4" fmla="*/ 104775 h 106976"/>
                <a:gd name="connsiteX5" fmla="*/ 2284095 w 3414677"/>
                <a:gd name="connsiteY5" fmla="*/ 63500 h 106976"/>
                <a:gd name="connsiteX6" fmla="*/ 2519045 w 3414677"/>
                <a:gd name="connsiteY6" fmla="*/ 60325 h 106976"/>
                <a:gd name="connsiteX7" fmla="*/ 3347720 w 3414677"/>
                <a:gd name="connsiteY7" fmla="*/ 66675 h 106976"/>
                <a:gd name="connsiteX8" fmla="*/ 3363595 w 3414677"/>
                <a:gd name="connsiteY8" fmla="*/ 47625 h 106976"/>
                <a:gd name="connsiteX9" fmla="*/ 3347720 w 3414677"/>
                <a:gd name="connsiteY9" fmla="*/ 9525 h 106976"/>
                <a:gd name="connsiteX10" fmla="*/ 2646045 w 3414677"/>
                <a:gd name="connsiteY10" fmla="*/ 0 h 106976"/>
                <a:gd name="connsiteX11" fmla="*/ 1852295 w 3414677"/>
                <a:gd name="connsiteY11" fmla="*/ 3175 h 106976"/>
                <a:gd name="connsiteX12" fmla="*/ 1639570 w 3414677"/>
                <a:gd name="connsiteY12" fmla="*/ 6350 h 106976"/>
                <a:gd name="connsiteX13" fmla="*/ 1217295 w 3414677"/>
                <a:gd name="connsiteY13" fmla="*/ 28575 h 106976"/>
                <a:gd name="connsiteX14" fmla="*/ 991870 w 3414677"/>
                <a:gd name="connsiteY14" fmla="*/ 47625 h 106976"/>
                <a:gd name="connsiteX15" fmla="*/ 176688 w 3414677"/>
                <a:gd name="connsiteY15" fmla="*/ 50006 h 106976"/>
                <a:gd name="connsiteX0" fmla="*/ 231815 w 3403129"/>
                <a:gd name="connsiteY0" fmla="*/ 45244 h 106976"/>
                <a:gd name="connsiteX1" fmla="*/ 6391 w 3403129"/>
                <a:gd name="connsiteY1" fmla="*/ 72230 h 106976"/>
                <a:gd name="connsiteX2" fmla="*/ 200065 w 3403129"/>
                <a:gd name="connsiteY2" fmla="*/ 103981 h 106976"/>
                <a:gd name="connsiteX3" fmla="*/ 1462922 w 3403129"/>
                <a:gd name="connsiteY3" fmla="*/ 101600 h 106976"/>
                <a:gd name="connsiteX4" fmla="*/ 1681997 w 3403129"/>
                <a:gd name="connsiteY4" fmla="*/ 104775 h 106976"/>
                <a:gd name="connsiteX5" fmla="*/ 2272547 w 3403129"/>
                <a:gd name="connsiteY5" fmla="*/ 63500 h 106976"/>
                <a:gd name="connsiteX6" fmla="*/ 2507497 w 3403129"/>
                <a:gd name="connsiteY6" fmla="*/ 60325 h 106976"/>
                <a:gd name="connsiteX7" fmla="*/ 3336172 w 3403129"/>
                <a:gd name="connsiteY7" fmla="*/ 66675 h 106976"/>
                <a:gd name="connsiteX8" fmla="*/ 3352047 w 3403129"/>
                <a:gd name="connsiteY8" fmla="*/ 47625 h 106976"/>
                <a:gd name="connsiteX9" fmla="*/ 3336172 w 3403129"/>
                <a:gd name="connsiteY9" fmla="*/ 9525 h 106976"/>
                <a:gd name="connsiteX10" fmla="*/ 2634497 w 3403129"/>
                <a:gd name="connsiteY10" fmla="*/ 0 h 106976"/>
                <a:gd name="connsiteX11" fmla="*/ 1840747 w 3403129"/>
                <a:gd name="connsiteY11" fmla="*/ 3175 h 106976"/>
                <a:gd name="connsiteX12" fmla="*/ 1628022 w 3403129"/>
                <a:gd name="connsiteY12" fmla="*/ 6350 h 106976"/>
                <a:gd name="connsiteX13" fmla="*/ 1205747 w 3403129"/>
                <a:gd name="connsiteY13" fmla="*/ 28575 h 106976"/>
                <a:gd name="connsiteX14" fmla="*/ 980322 w 3403129"/>
                <a:gd name="connsiteY14" fmla="*/ 47625 h 106976"/>
                <a:gd name="connsiteX15" fmla="*/ 231815 w 3403129"/>
                <a:gd name="connsiteY15" fmla="*/ 45244 h 106976"/>
                <a:gd name="connsiteX0" fmla="*/ 164561 w 3335875"/>
                <a:gd name="connsiteY0" fmla="*/ 45244 h 106976"/>
                <a:gd name="connsiteX1" fmla="*/ 41530 w 3335875"/>
                <a:gd name="connsiteY1" fmla="*/ 62705 h 106976"/>
                <a:gd name="connsiteX2" fmla="*/ 132811 w 3335875"/>
                <a:gd name="connsiteY2" fmla="*/ 103981 h 106976"/>
                <a:gd name="connsiteX3" fmla="*/ 1395668 w 3335875"/>
                <a:gd name="connsiteY3" fmla="*/ 101600 h 106976"/>
                <a:gd name="connsiteX4" fmla="*/ 1614743 w 3335875"/>
                <a:gd name="connsiteY4" fmla="*/ 104775 h 106976"/>
                <a:gd name="connsiteX5" fmla="*/ 2205293 w 3335875"/>
                <a:gd name="connsiteY5" fmla="*/ 63500 h 106976"/>
                <a:gd name="connsiteX6" fmla="*/ 2440243 w 3335875"/>
                <a:gd name="connsiteY6" fmla="*/ 60325 h 106976"/>
                <a:gd name="connsiteX7" fmla="*/ 3268918 w 3335875"/>
                <a:gd name="connsiteY7" fmla="*/ 66675 h 106976"/>
                <a:gd name="connsiteX8" fmla="*/ 3284793 w 3335875"/>
                <a:gd name="connsiteY8" fmla="*/ 47625 h 106976"/>
                <a:gd name="connsiteX9" fmla="*/ 3268918 w 3335875"/>
                <a:gd name="connsiteY9" fmla="*/ 9525 h 106976"/>
                <a:gd name="connsiteX10" fmla="*/ 2567243 w 3335875"/>
                <a:gd name="connsiteY10" fmla="*/ 0 h 106976"/>
                <a:gd name="connsiteX11" fmla="*/ 1773493 w 3335875"/>
                <a:gd name="connsiteY11" fmla="*/ 3175 h 106976"/>
                <a:gd name="connsiteX12" fmla="*/ 1560768 w 3335875"/>
                <a:gd name="connsiteY12" fmla="*/ 6350 h 106976"/>
                <a:gd name="connsiteX13" fmla="*/ 1138493 w 3335875"/>
                <a:gd name="connsiteY13" fmla="*/ 28575 h 106976"/>
                <a:gd name="connsiteX14" fmla="*/ 913068 w 3335875"/>
                <a:gd name="connsiteY14" fmla="*/ 47625 h 106976"/>
                <a:gd name="connsiteX15" fmla="*/ 164561 w 3335875"/>
                <a:gd name="connsiteY15" fmla="*/ 45244 h 106976"/>
                <a:gd name="connsiteX0" fmla="*/ 167016 w 3338330"/>
                <a:gd name="connsiteY0" fmla="*/ 45244 h 106976"/>
                <a:gd name="connsiteX1" fmla="*/ 39222 w 3338330"/>
                <a:gd name="connsiteY1" fmla="*/ 55561 h 106976"/>
                <a:gd name="connsiteX2" fmla="*/ 135266 w 3338330"/>
                <a:gd name="connsiteY2" fmla="*/ 103981 h 106976"/>
                <a:gd name="connsiteX3" fmla="*/ 1398123 w 3338330"/>
                <a:gd name="connsiteY3" fmla="*/ 101600 h 106976"/>
                <a:gd name="connsiteX4" fmla="*/ 1617198 w 3338330"/>
                <a:gd name="connsiteY4" fmla="*/ 104775 h 106976"/>
                <a:gd name="connsiteX5" fmla="*/ 2207748 w 3338330"/>
                <a:gd name="connsiteY5" fmla="*/ 63500 h 106976"/>
                <a:gd name="connsiteX6" fmla="*/ 2442698 w 3338330"/>
                <a:gd name="connsiteY6" fmla="*/ 60325 h 106976"/>
                <a:gd name="connsiteX7" fmla="*/ 3271373 w 3338330"/>
                <a:gd name="connsiteY7" fmla="*/ 66675 h 106976"/>
                <a:gd name="connsiteX8" fmla="*/ 3287248 w 3338330"/>
                <a:gd name="connsiteY8" fmla="*/ 47625 h 106976"/>
                <a:gd name="connsiteX9" fmla="*/ 3271373 w 3338330"/>
                <a:gd name="connsiteY9" fmla="*/ 9525 h 106976"/>
                <a:gd name="connsiteX10" fmla="*/ 2569698 w 3338330"/>
                <a:gd name="connsiteY10" fmla="*/ 0 h 106976"/>
                <a:gd name="connsiteX11" fmla="*/ 1775948 w 3338330"/>
                <a:gd name="connsiteY11" fmla="*/ 3175 h 106976"/>
                <a:gd name="connsiteX12" fmla="*/ 1563223 w 3338330"/>
                <a:gd name="connsiteY12" fmla="*/ 6350 h 106976"/>
                <a:gd name="connsiteX13" fmla="*/ 1140948 w 3338330"/>
                <a:gd name="connsiteY13" fmla="*/ 28575 h 106976"/>
                <a:gd name="connsiteX14" fmla="*/ 915523 w 3338330"/>
                <a:gd name="connsiteY14" fmla="*/ 47625 h 106976"/>
                <a:gd name="connsiteX15" fmla="*/ 167016 w 3338330"/>
                <a:gd name="connsiteY15" fmla="*/ 45244 h 106976"/>
                <a:gd name="connsiteX0" fmla="*/ 179195 w 3350509"/>
                <a:gd name="connsiteY0" fmla="*/ 45244 h 106976"/>
                <a:gd name="connsiteX1" fmla="*/ 51401 w 3350509"/>
                <a:gd name="connsiteY1" fmla="*/ 55561 h 106976"/>
                <a:gd name="connsiteX2" fmla="*/ 147445 w 3350509"/>
                <a:gd name="connsiteY2" fmla="*/ 103981 h 106976"/>
                <a:gd name="connsiteX3" fmla="*/ 1410302 w 3350509"/>
                <a:gd name="connsiteY3" fmla="*/ 101600 h 106976"/>
                <a:gd name="connsiteX4" fmla="*/ 1629377 w 3350509"/>
                <a:gd name="connsiteY4" fmla="*/ 104775 h 106976"/>
                <a:gd name="connsiteX5" fmla="*/ 2219927 w 3350509"/>
                <a:gd name="connsiteY5" fmla="*/ 63500 h 106976"/>
                <a:gd name="connsiteX6" fmla="*/ 2454877 w 3350509"/>
                <a:gd name="connsiteY6" fmla="*/ 60325 h 106976"/>
                <a:gd name="connsiteX7" fmla="*/ 3283552 w 3350509"/>
                <a:gd name="connsiteY7" fmla="*/ 66675 h 106976"/>
                <a:gd name="connsiteX8" fmla="*/ 3299427 w 3350509"/>
                <a:gd name="connsiteY8" fmla="*/ 47625 h 106976"/>
                <a:gd name="connsiteX9" fmla="*/ 3283552 w 3350509"/>
                <a:gd name="connsiteY9" fmla="*/ 9525 h 106976"/>
                <a:gd name="connsiteX10" fmla="*/ 2581877 w 3350509"/>
                <a:gd name="connsiteY10" fmla="*/ 0 h 106976"/>
                <a:gd name="connsiteX11" fmla="*/ 1788127 w 3350509"/>
                <a:gd name="connsiteY11" fmla="*/ 3175 h 106976"/>
                <a:gd name="connsiteX12" fmla="*/ 1575402 w 3350509"/>
                <a:gd name="connsiteY12" fmla="*/ 6350 h 106976"/>
                <a:gd name="connsiteX13" fmla="*/ 1153127 w 3350509"/>
                <a:gd name="connsiteY13" fmla="*/ 28575 h 106976"/>
                <a:gd name="connsiteX14" fmla="*/ 927702 w 3350509"/>
                <a:gd name="connsiteY14" fmla="*/ 47625 h 106976"/>
                <a:gd name="connsiteX15" fmla="*/ 179195 w 3350509"/>
                <a:gd name="connsiteY15" fmla="*/ 45244 h 106976"/>
                <a:gd name="connsiteX0" fmla="*/ 180554 w 3351868"/>
                <a:gd name="connsiteY0" fmla="*/ 45244 h 106976"/>
                <a:gd name="connsiteX1" fmla="*/ 50379 w 3351868"/>
                <a:gd name="connsiteY1" fmla="*/ 74611 h 106976"/>
                <a:gd name="connsiteX2" fmla="*/ 148804 w 3351868"/>
                <a:gd name="connsiteY2" fmla="*/ 103981 h 106976"/>
                <a:gd name="connsiteX3" fmla="*/ 1411661 w 3351868"/>
                <a:gd name="connsiteY3" fmla="*/ 101600 h 106976"/>
                <a:gd name="connsiteX4" fmla="*/ 1630736 w 3351868"/>
                <a:gd name="connsiteY4" fmla="*/ 104775 h 106976"/>
                <a:gd name="connsiteX5" fmla="*/ 2221286 w 3351868"/>
                <a:gd name="connsiteY5" fmla="*/ 63500 h 106976"/>
                <a:gd name="connsiteX6" fmla="*/ 2456236 w 3351868"/>
                <a:gd name="connsiteY6" fmla="*/ 60325 h 106976"/>
                <a:gd name="connsiteX7" fmla="*/ 3284911 w 3351868"/>
                <a:gd name="connsiteY7" fmla="*/ 66675 h 106976"/>
                <a:gd name="connsiteX8" fmla="*/ 3300786 w 3351868"/>
                <a:gd name="connsiteY8" fmla="*/ 47625 h 106976"/>
                <a:gd name="connsiteX9" fmla="*/ 3284911 w 3351868"/>
                <a:gd name="connsiteY9" fmla="*/ 9525 h 106976"/>
                <a:gd name="connsiteX10" fmla="*/ 2583236 w 3351868"/>
                <a:gd name="connsiteY10" fmla="*/ 0 h 106976"/>
                <a:gd name="connsiteX11" fmla="*/ 1789486 w 3351868"/>
                <a:gd name="connsiteY11" fmla="*/ 3175 h 106976"/>
                <a:gd name="connsiteX12" fmla="*/ 1576761 w 3351868"/>
                <a:gd name="connsiteY12" fmla="*/ 6350 h 106976"/>
                <a:gd name="connsiteX13" fmla="*/ 1154486 w 3351868"/>
                <a:gd name="connsiteY13" fmla="*/ 28575 h 106976"/>
                <a:gd name="connsiteX14" fmla="*/ 929061 w 3351868"/>
                <a:gd name="connsiteY14" fmla="*/ 47625 h 106976"/>
                <a:gd name="connsiteX15" fmla="*/ 180554 w 3351868"/>
                <a:gd name="connsiteY15" fmla="*/ 45244 h 106976"/>
                <a:gd name="connsiteX0" fmla="*/ 162473 w 3333787"/>
                <a:gd name="connsiteY0" fmla="*/ 45244 h 109156"/>
                <a:gd name="connsiteX1" fmla="*/ 32298 w 3333787"/>
                <a:gd name="connsiteY1" fmla="*/ 74611 h 109156"/>
                <a:gd name="connsiteX2" fmla="*/ 130723 w 3333787"/>
                <a:gd name="connsiteY2" fmla="*/ 103981 h 109156"/>
                <a:gd name="connsiteX3" fmla="*/ 1393580 w 3333787"/>
                <a:gd name="connsiteY3" fmla="*/ 101600 h 109156"/>
                <a:gd name="connsiteX4" fmla="*/ 1612655 w 3333787"/>
                <a:gd name="connsiteY4" fmla="*/ 104775 h 109156"/>
                <a:gd name="connsiteX5" fmla="*/ 2203205 w 3333787"/>
                <a:gd name="connsiteY5" fmla="*/ 63500 h 109156"/>
                <a:gd name="connsiteX6" fmla="*/ 2438155 w 3333787"/>
                <a:gd name="connsiteY6" fmla="*/ 60325 h 109156"/>
                <a:gd name="connsiteX7" fmla="*/ 3266830 w 3333787"/>
                <a:gd name="connsiteY7" fmla="*/ 66675 h 109156"/>
                <a:gd name="connsiteX8" fmla="*/ 3282705 w 3333787"/>
                <a:gd name="connsiteY8" fmla="*/ 47625 h 109156"/>
                <a:gd name="connsiteX9" fmla="*/ 3266830 w 3333787"/>
                <a:gd name="connsiteY9" fmla="*/ 9525 h 109156"/>
                <a:gd name="connsiteX10" fmla="*/ 2565155 w 3333787"/>
                <a:gd name="connsiteY10" fmla="*/ 0 h 109156"/>
                <a:gd name="connsiteX11" fmla="*/ 1771405 w 3333787"/>
                <a:gd name="connsiteY11" fmla="*/ 3175 h 109156"/>
                <a:gd name="connsiteX12" fmla="*/ 1558680 w 3333787"/>
                <a:gd name="connsiteY12" fmla="*/ 6350 h 109156"/>
                <a:gd name="connsiteX13" fmla="*/ 1136405 w 3333787"/>
                <a:gd name="connsiteY13" fmla="*/ 28575 h 109156"/>
                <a:gd name="connsiteX14" fmla="*/ 910980 w 3333787"/>
                <a:gd name="connsiteY14" fmla="*/ 47625 h 109156"/>
                <a:gd name="connsiteX15" fmla="*/ 162473 w 3333787"/>
                <a:gd name="connsiteY15" fmla="*/ 45244 h 109156"/>
                <a:gd name="connsiteX0" fmla="*/ 147501 w 3318815"/>
                <a:gd name="connsiteY0" fmla="*/ 45244 h 106976"/>
                <a:gd name="connsiteX1" fmla="*/ 17326 w 3318815"/>
                <a:gd name="connsiteY1" fmla="*/ 74611 h 106976"/>
                <a:gd name="connsiteX2" fmla="*/ 153851 w 3318815"/>
                <a:gd name="connsiteY2" fmla="*/ 103981 h 106976"/>
                <a:gd name="connsiteX3" fmla="*/ 1378608 w 3318815"/>
                <a:gd name="connsiteY3" fmla="*/ 101600 h 106976"/>
                <a:gd name="connsiteX4" fmla="*/ 1597683 w 3318815"/>
                <a:gd name="connsiteY4" fmla="*/ 104775 h 106976"/>
                <a:gd name="connsiteX5" fmla="*/ 2188233 w 3318815"/>
                <a:gd name="connsiteY5" fmla="*/ 63500 h 106976"/>
                <a:gd name="connsiteX6" fmla="*/ 2423183 w 3318815"/>
                <a:gd name="connsiteY6" fmla="*/ 60325 h 106976"/>
                <a:gd name="connsiteX7" fmla="*/ 3251858 w 3318815"/>
                <a:gd name="connsiteY7" fmla="*/ 66675 h 106976"/>
                <a:gd name="connsiteX8" fmla="*/ 3267733 w 3318815"/>
                <a:gd name="connsiteY8" fmla="*/ 47625 h 106976"/>
                <a:gd name="connsiteX9" fmla="*/ 3251858 w 3318815"/>
                <a:gd name="connsiteY9" fmla="*/ 9525 h 106976"/>
                <a:gd name="connsiteX10" fmla="*/ 2550183 w 3318815"/>
                <a:gd name="connsiteY10" fmla="*/ 0 h 106976"/>
                <a:gd name="connsiteX11" fmla="*/ 1756433 w 3318815"/>
                <a:gd name="connsiteY11" fmla="*/ 3175 h 106976"/>
                <a:gd name="connsiteX12" fmla="*/ 1543708 w 3318815"/>
                <a:gd name="connsiteY12" fmla="*/ 6350 h 106976"/>
                <a:gd name="connsiteX13" fmla="*/ 1121433 w 3318815"/>
                <a:gd name="connsiteY13" fmla="*/ 28575 h 106976"/>
                <a:gd name="connsiteX14" fmla="*/ 896008 w 3318815"/>
                <a:gd name="connsiteY14" fmla="*/ 47625 h 106976"/>
                <a:gd name="connsiteX15" fmla="*/ 147501 w 3318815"/>
                <a:gd name="connsiteY15" fmla="*/ 45244 h 106976"/>
                <a:gd name="connsiteX0" fmla="*/ 145992 w 3317306"/>
                <a:gd name="connsiteY0" fmla="*/ 45244 h 111632"/>
                <a:gd name="connsiteX1" fmla="*/ 18198 w 3317306"/>
                <a:gd name="connsiteY1" fmla="*/ 107949 h 111632"/>
                <a:gd name="connsiteX2" fmla="*/ 152342 w 3317306"/>
                <a:gd name="connsiteY2" fmla="*/ 103981 h 111632"/>
                <a:gd name="connsiteX3" fmla="*/ 1377099 w 3317306"/>
                <a:gd name="connsiteY3" fmla="*/ 101600 h 111632"/>
                <a:gd name="connsiteX4" fmla="*/ 1596174 w 3317306"/>
                <a:gd name="connsiteY4" fmla="*/ 104775 h 111632"/>
                <a:gd name="connsiteX5" fmla="*/ 2186724 w 3317306"/>
                <a:gd name="connsiteY5" fmla="*/ 63500 h 111632"/>
                <a:gd name="connsiteX6" fmla="*/ 2421674 w 3317306"/>
                <a:gd name="connsiteY6" fmla="*/ 60325 h 111632"/>
                <a:gd name="connsiteX7" fmla="*/ 3250349 w 3317306"/>
                <a:gd name="connsiteY7" fmla="*/ 66675 h 111632"/>
                <a:gd name="connsiteX8" fmla="*/ 3266224 w 3317306"/>
                <a:gd name="connsiteY8" fmla="*/ 47625 h 111632"/>
                <a:gd name="connsiteX9" fmla="*/ 3250349 w 3317306"/>
                <a:gd name="connsiteY9" fmla="*/ 9525 h 111632"/>
                <a:gd name="connsiteX10" fmla="*/ 2548674 w 3317306"/>
                <a:gd name="connsiteY10" fmla="*/ 0 h 111632"/>
                <a:gd name="connsiteX11" fmla="*/ 1754924 w 3317306"/>
                <a:gd name="connsiteY11" fmla="*/ 3175 h 111632"/>
                <a:gd name="connsiteX12" fmla="*/ 1542199 w 3317306"/>
                <a:gd name="connsiteY12" fmla="*/ 6350 h 111632"/>
                <a:gd name="connsiteX13" fmla="*/ 1119924 w 3317306"/>
                <a:gd name="connsiteY13" fmla="*/ 28575 h 111632"/>
                <a:gd name="connsiteX14" fmla="*/ 894499 w 3317306"/>
                <a:gd name="connsiteY14" fmla="*/ 47625 h 111632"/>
                <a:gd name="connsiteX15" fmla="*/ 145992 w 3317306"/>
                <a:gd name="connsiteY15" fmla="*/ 45244 h 111632"/>
                <a:gd name="connsiteX0" fmla="*/ 131090 w 3302404"/>
                <a:gd name="connsiteY0" fmla="*/ 45244 h 108388"/>
                <a:gd name="connsiteX1" fmla="*/ 3296 w 3302404"/>
                <a:gd name="connsiteY1" fmla="*/ 107949 h 108388"/>
                <a:gd name="connsiteX2" fmla="*/ 46162 w 3302404"/>
                <a:gd name="connsiteY2" fmla="*/ 74613 h 108388"/>
                <a:gd name="connsiteX3" fmla="*/ 137440 w 3302404"/>
                <a:gd name="connsiteY3" fmla="*/ 103981 h 108388"/>
                <a:gd name="connsiteX4" fmla="*/ 1362197 w 3302404"/>
                <a:gd name="connsiteY4" fmla="*/ 101600 h 108388"/>
                <a:gd name="connsiteX5" fmla="*/ 1581272 w 3302404"/>
                <a:gd name="connsiteY5" fmla="*/ 104775 h 108388"/>
                <a:gd name="connsiteX6" fmla="*/ 2171822 w 3302404"/>
                <a:gd name="connsiteY6" fmla="*/ 63500 h 108388"/>
                <a:gd name="connsiteX7" fmla="*/ 2406772 w 3302404"/>
                <a:gd name="connsiteY7" fmla="*/ 60325 h 108388"/>
                <a:gd name="connsiteX8" fmla="*/ 3235447 w 3302404"/>
                <a:gd name="connsiteY8" fmla="*/ 66675 h 108388"/>
                <a:gd name="connsiteX9" fmla="*/ 3251322 w 3302404"/>
                <a:gd name="connsiteY9" fmla="*/ 47625 h 108388"/>
                <a:gd name="connsiteX10" fmla="*/ 3235447 w 3302404"/>
                <a:gd name="connsiteY10" fmla="*/ 9525 h 108388"/>
                <a:gd name="connsiteX11" fmla="*/ 2533772 w 3302404"/>
                <a:gd name="connsiteY11" fmla="*/ 0 h 108388"/>
                <a:gd name="connsiteX12" fmla="*/ 1740022 w 3302404"/>
                <a:gd name="connsiteY12" fmla="*/ 3175 h 108388"/>
                <a:gd name="connsiteX13" fmla="*/ 1527297 w 3302404"/>
                <a:gd name="connsiteY13" fmla="*/ 6350 h 108388"/>
                <a:gd name="connsiteX14" fmla="*/ 1105022 w 3302404"/>
                <a:gd name="connsiteY14" fmla="*/ 28575 h 108388"/>
                <a:gd name="connsiteX15" fmla="*/ 879597 w 3302404"/>
                <a:gd name="connsiteY15" fmla="*/ 47625 h 108388"/>
                <a:gd name="connsiteX16" fmla="*/ 131090 w 3302404"/>
                <a:gd name="connsiteY16" fmla="*/ 45244 h 108388"/>
                <a:gd name="connsiteX0" fmla="*/ 132526 w 3303840"/>
                <a:gd name="connsiteY0" fmla="*/ 45244 h 193680"/>
                <a:gd name="connsiteX1" fmla="*/ 4732 w 3303840"/>
                <a:gd name="connsiteY1" fmla="*/ 107949 h 193680"/>
                <a:gd name="connsiteX2" fmla="*/ 38073 w 3303840"/>
                <a:gd name="connsiteY2" fmla="*/ 193675 h 193680"/>
                <a:gd name="connsiteX3" fmla="*/ 138876 w 3303840"/>
                <a:gd name="connsiteY3" fmla="*/ 103981 h 193680"/>
                <a:gd name="connsiteX4" fmla="*/ 1363633 w 3303840"/>
                <a:gd name="connsiteY4" fmla="*/ 101600 h 193680"/>
                <a:gd name="connsiteX5" fmla="*/ 1582708 w 3303840"/>
                <a:gd name="connsiteY5" fmla="*/ 104775 h 193680"/>
                <a:gd name="connsiteX6" fmla="*/ 2173258 w 3303840"/>
                <a:gd name="connsiteY6" fmla="*/ 63500 h 193680"/>
                <a:gd name="connsiteX7" fmla="*/ 2408208 w 3303840"/>
                <a:gd name="connsiteY7" fmla="*/ 60325 h 193680"/>
                <a:gd name="connsiteX8" fmla="*/ 3236883 w 3303840"/>
                <a:gd name="connsiteY8" fmla="*/ 66675 h 193680"/>
                <a:gd name="connsiteX9" fmla="*/ 3252758 w 3303840"/>
                <a:gd name="connsiteY9" fmla="*/ 47625 h 193680"/>
                <a:gd name="connsiteX10" fmla="*/ 3236883 w 3303840"/>
                <a:gd name="connsiteY10" fmla="*/ 9525 h 193680"/>
                <a:gd name="connsiteX11" fmla="*/ 2535208 w 3303840"/>
                <a:gd name="connsiteY11" fmla="*/ 0 h 193680"/>
                <a:gd name="connsiteX12" fmla="*/ 1741458 w 3303840"/>
                <a:gd name="connsiteY12" fmla="*/ 3175 h 193680"/>
                <a:gd name="connsiteX13" fmla="*/ 1528733 w 3303840"/>
                <a:gd name="connsiteY13" fmla="*/ 6350 h 193680"/>
                <a:gd name="connsiteX14" fmla="*/ 1106458 w 3303840"/>
                <a:gd name="connsiteY14" fmla="*/ 28575 h 193680"/>
                <a:gd name="connsiteX15" fmla="*/ 881033 w 3303840"/>
                <a:gd name="connsiteY15" fmla="*/ 47625 h 193680"/>
                <a:gd name="connsiteX16" fmla="*/ 132526 w 3303840"/>
                <a:gd name="connsiteY16" fmla="*/ 45244 h 193680"/>
                <a:gd name="connsiteX0" fmla="*/ 119272 w 3290586"/>
                <a:gd name="connsiteY0" fmla="*/ 45244 h 193677"/>
                <a:gd name="connsiteX1" fmla="*/ 58153 w 3290586"/>
                <a:gd name="connsiteY1" fmla="*/ 26986 h 193677"/>
                <a:gd name="connsiteX2" fmla="*/ 24819 w 3290586"/>
                <a:gd name="connsiteY2" fmla="*/ 193675 h 193677"/>
                <a:gd name="connsiteX3" fmla="*/ 125622 w 3290586"/>
                <a:gd name="connsiteY3" fmla="*/ 103981 h 193677"/>
                <a:gd name="connsiteX4" fmla="*/ 1350379 w 3290586"/>
                <a:gd name="connsiteY4" fmla="*/ 101600 h 193677"/>
                <a:gd name="connsiteX5" fmla="*/ 1569454 w 3290586"/>
                <a:gd name="connsiteY5" fmla="*/ 104775 h 193677"/>
                <a:gd name="connsiteX6" fmla="*/ 2160004 w 3290586"/>
                <a:gd name="connsiteY6" fmla="*/ 63500 h 193677"/>
                <a:gd name="connsiteX7" fmla="*/ 2394954 w 3290586"/>
                <a:gd name="connsiteY7" fmla="*/ 60325 h 193677"/>
                <a:gd name="connsiteX8" fmla="*/ 3223629 w 3290586"/>
                <a:gd name="connsiteY8" fmla="*/ 66675 h 193677"/>
                <a:gd name="connsiteX9" fmla="*/ 3239504 w 3290586"/>
                <a:gd name="connsiteY9" fmla="*/ 47625 h 193677"/>
                <a:gd name="connsiteX10" fmla="*/ 3223629 w 3290586"/>
                <a:gd name="connsiteY10" fmla="*/ 9525 h 193677"/>
                <a:gd name="connsiteX11" fmla="*/ 2521954 w 3290586"/>
                <a:gd name="connsiteY11" fmla="*/ 0 h 193677"/>
                <a:gd name="connsiteX12" fmla="*/ 1728204 w 3290586"/>
                <a:gd name="connsiteY12" fmla="*/ 3175 h 193677"/>
                <a:gd name="connsiteX13" fmla="*/ 1515479 w 3290586"/>
                <a:gd name="connsiteY13" fmla="*/ 6350 h 193677"/>
                <a:gd name="connsiteX14" fmla="*/ 1093204 w 3290586"/>
                <a:gd name="connsiteY14" fmla="*/ 28575 h 193677"/>
                <a:gd name="connsiteX15" fmla="*/ 867779 w 3290586"/>
                <a:gd name="connsiteY15" fmla="*/ 47625 h 193677"/>
                <a:gd name="connsiteX16" fmla="*/ 119272 w 3290586"/>
                <a:gd name="connsiteY16" fmla="*/ 45244 h 193677"/>
                <a:gd name="connsiteX0" fmla="*/ 130573 w 3301887"/>
                <a:gd name="connsiteY0" fmla="*/ 45244 h 106976"/>
                <a:gd name="connsiteX1" fmla="*/ 69454 w 3301887"/>
                <a:gd name="connsiteY1" fmla="*/ 26986 h 106976"/>
                <a:gd name="connsiteX2" fmla="*/ 14688 w 3301887"/>
                <a:gd name="connsiteY2" fmla="*/ 69850 h 106976"/>
                <a:gd name="connsiteX3" fmla="*/ 136923 w 3301887"/>
                <a:gd name="connsiteY3" fmla="*/ 103981 h 106976"/>
                <a:gd name="connsiteX4" fmla="*/ 1361680 w 3301887"/>
                <a:gd name="connsiteY4" fmla="*/ 101600 h 106976"/>
                <a:gd name="connsiteX5" fmla="*/ 1580755 w 3301887"/>
                <a:gd name="connsiteY5" fmla="*/ 104775 h 106976"/>
                <a:gd name="connsiteX6" fmla="*/ 2171305 w 3301887"/>
                <a:gd name="connsiteY6" fmla="*/ 63500 h 106976"/>
                <a:gd name="connsiteX7" fmla="*/ 2406255 w 3301887"/>
                <a:gd name="connsiteY7" fmla="*/ 60325 h 106976"/>
                <a:gd name="connsiteX8" fmla="*/ 3234930 w 3301887"/>
                <a:gd name="connsiteY8" fmla="*/ 66675 h 106976"/>
                <a:gd name="connsiteX9" fmla="*/ 3250805 w 3301887"/>
                <a:gd name="connsiteY9" fmla="*/ 47625 h 106976"/>
                <a:gd name="connsiteX10" fmla="*/ 3234930 w 3301887"/>
                <a:gd name="connsiteY10" fmla="*/ 9525 h 106976"/>
                <a:gd name="connsiteX11" fmla="*/ 2533255 w 3301887"/>
                <a:gd name="connsiteY11" fmla="*/ 0 h 106976"/>
                <a:gd name="connsiteX12" fmla="*/ 1739505 w 3301887"/>
                <a:gd name="connsiteY12" fmla="*/ 3175 h 106976"/>
                <a:gd name="connsiteX13" fmla="*/ 1526780 w 3301887"/>
                <a:gd name="connsiteY13" fmla="*/ 6350 h 106976"/>
                <a:gd name="connsiteX14" fmla="*/ 1104505 w 3301887"/>
                <a:gd name="connsiteY14" fmla="*/ 28575 h 106976"/>
                <a:gd name="connsiteX15" fmla="*/ 879080 w 3301887"/>
                <a:gd name="connsiteY15" fmla="*/ 47625 h 106976"/>
                <a:gd name="connsiteX16" fmla="*/ 130573 w 3301887"/>
                <a:gd name="connsiteY16" fmla="*/ 45244 h 106976"/>
                <a:gd name="connsiteX0" fmla="*/ 536095 w 3302596"/>
                <a:gd name="connsiteY0" fmla="*/ 54769 h 106976"/>
                <a:gd name="connsiteX1" fmla="*/ 70163 w 3302596"/>
                <a:gd name="connsiteY1" fmla="*/ 26986 h 106976"/>
                <a:gd name="connsiteX2" fmla="*/ 15397 w 3302596"/>
                <a:gd name="connsiteY2" fmla="*/ 69850 h 106976"/>
                <a:gd name="connsiteX3" fmla="*/ 137632 w 3302596"/>
                <a:gd name="connsiteY3" fmla="*/ 103981 h 106976"/>
                <a:gd name="connsiteX4" fmla="*/ 1362389 w 3302596"/>
                <a:gd name="connsiteY4" fmla="*/ 101600 h 106976"/>
                <a:gd name="connsiteX5" fmla="*/ 1581464 w 3302596"/>
                <a:gd name="connsiteY5" fmla="*/ 104775 h 106976"/>
                <a:gd name="connsiteX6" fmla="*/ 2172014 w 3302596"/>
                <a:gd name="connsiteY6" fmla="*/ 63500 h 106976"/>
                <a:gd name="connsiteX7" fmla="*/ 2406964 w 3302596"/>
                <a:gd name="connsiteY7" fmla="*/ 60325 h 106976"/>
                <a:gd name="connsiteX8" fmla="*/ 3235639 w 3302596"/>
                <a:gd name="connsiteY8" fmla="*/ 66675 h 106976"/>
                <a:gd name="connsiteX9" fmla="*/ 3251514 w 3302596"/>
                <a:gd name="connsiteY9" fmla="*/ 47625 h 106976"/>
                <a:gd name="connsiteX10" fmla="*/ 3235639 w 3302596"/>
                <a:gd name="connsiteY10" fmla="*/ 9525 h 106976"/>
                <a:gd name="connsiteX11" fmla="*/ 2533964 w 3302596"/>
                <a:gd name="connsiteY11" fmla="*/ 0 h 106976"/>
                <a:gd name="connsiteX12" fmla="*/ 1740214 w 3302596"/>
                <a:gd name="connsiteY12" fmla="*/ 3175 h 106976"/>
                <a:gd name="connsiteX13" fmla="*/ 1527489 w 3302596"/>
                <a:gd name="connsiteY13" fmla="*/ 6350 h 106976"/>
                <a:gd name="connsiteX14" fmla="*/ 1105214 w 3302596"/>
                <a:gd name="connsiteY14" fmla="*/ 28575 h 106976"/>
                <a:gd name="connsiteX15" fmla="*/ 879789 w 3302596"/>
                <a:gd name="connsiteY15" fmla="*/ 47625 h 106976"/>
                <a:gd name="connsiteX16" fmla="*/ 536095 w 3302596"/>
                <a:gd name="connsiteY16" fmla="*/ 54769 h 106976"/>
                <a:gd name="connsiteX0" fmla="*/ 535387 w 3301888"/>
                <a:gd name="connsiteY0" fmla="*/ 54769 h 106976"/>
                <a:gd name="connsiteX1" fmla="*/ 133749 w 3301888"/>
                <a:gd name="connsiteY1" fmla="*/ 41273 h 106976"/>
                <a:gd name="connsiteX2" fmla="*/ 14689 w 3301888"/>
                <a:gd name="connsiteY2" fmla="*/ 69850 h 106976"/>
                <a:gd name="connsiteX3" fmla="*/ 136924 w 3301888"/>
                <a:gd name="connsiteY3" fmla="*/ 103981 h 106976"/>
                <a:gd name="connsiteX4" fmla="*/ 1361681 w 3301888"/>
                <a:gd name="connsiteY4" fmla="*/ 101600 h 106976"/>
                <a:gd name="connsiteX5" fmla="*/ 1580756 w 3301888"/>
                <a:gd name="connsiteY5" fmla="*/ 104775 h 106976"/>
                <a:gd name="connsiteX6" fmla="*/ 2171306 w 3301888"/>
                <a:gd name="connsiteY6" fmla="*/ 63500 h 106976"/>
                <a:gd name="connsiteX7" fmla="*/ 2406256 w 3301888"/>
                <a:gd name="connsiteY7" fmla="*/ 60325 h 106976"/>
                <a:gd name="connsiteX8" fmla="*/ 3234931 w 3301888"/>
                <a:gd name="connsiteY8" fmla="*/ 66675 h 106976"/>
                <a:gd name="connsiteX9" fmla="*/ 3250806 w 3301888"/>
                <a:gd name="connsiteY9" fmla="*/ 47625 h 106976"/>
                <a:gd name="connsiteX10" fmla="*/ 3234931 w 3301888"/>
                <a:gd name="connsiteY10" fmla="*/ 9525 h 106976"/>
                <a:gd name="connsiteX11" fmla="*/ 2533256 w 3301888"/>
                <a:gd name="connsiteY11" fmla="*/ 0 h 106976"/>
                <a:gd name="connsiteX12" fmla="*/ 1739506 w 3301888"/>
                <a:gd name="connsiteY12" fmla="*/ 3175 h 106976"/>
                <a:gd name="connsiteX13" fmla="*/ 1526781 w 3301888"/>
                <a:gd name="connsiteY13" fmla="*/ 6350 h 106976"/>
                <a:gd name="connsiteX14" fmla="*/ 1104506 w 3301888"/>
                <a:gd name="connsiteY14" fmla="*/ 28575 h 106976"/>
                <a:gd name="connsiteX15" fmla="*/ 879081 w 3301888"/>
                <a:gd name="connsiteY15" fmla="*/ 47625 h 106976"/>
                <a:gd name="connsiteX16" fmla="*/ 535387 w 3301888"/>
                <a:gd name="connsiteY16" fmla="*/ 54769 h 106976"/>
                <a:gd name="connsiteX0" fmla="*/ 535387 w 3301888"/>
                <a:gd name="connsiteY0" fmla="*/ 54769 h 106976"/>
                <a:gd name="connsiteX1" fmla="*/ 133749 w 3301888"/>
                <a:gd name="connsiteY1" fmla="*/ 41273 h 106976"/>
                <a:gd name="connsiteX2" fmla="*/ 14689 w 3301888"/>
                <a:gd name="connsiteY2" fmla="*/ 60325 h 106976"/>
                <a:gd name="connsiteX3" fmla="*/ 136924 w 3301888"/>
                <a:gd name="connsiteY3" fmla="*/ 103981 h 106976"/>
                <a:gd name="connsiteX4" fmla="*/ 1361681 w 3301888"/>
                <a:gd name="connsiteY4" fmla="*/ 101600 h 106976"/>
                <a:gd name="connsiteX5" fmla="*/ 1580756 w 3301888"/>
                <a:gd name="connsiteY5" fmla="*/ 104775 h 106976"/>
                <a:gd name="connsiteX6" fmla="*/ 2171306 w 3301888"/>
                <a:gd name="connsiteY6" fmla="*/ 63500 h 106976"/>
                <a:gd name="connsiteX7" fmla="*/ 2406256 w 3301888"/>
                <a:gd name="connsiteY7" fmla="*/ 60325 h 106976"/>
                <a:gd name="connsiteX8" fmla="*/ 3234931 w 3301888"/>
                <a:gd name="connsiteY8" fmla="*/ 66675 h 106976"/>
                <a:gd name="connsiteX9" fmla="*/ 3250806 w 3301888"/>
                <a:gd name="connsiteY9" fmla="*/ 47625 h 106976"/>
                <a:gd name="connsiteX10" fmla="*/ 3234931 w 3301888"/>
                <a:gd name="connsiteY10" fmla="*/ 9525 h 106976"/>
                <a:gd name="connsiteX11" fmla="*/ 2533256 w 3301888"/>
                <a:gd name="connsiteY11" fmla="*/ 0 h 106976"/>
                <a:gd name="connsiteX12" fmla="*/ 1739506 w 3301888"/>
                <a:gd name="connsiteY12" fmla="*/ 3175 h 106976"/>
                <a:gd name="connsiteX13" fmla="*/ 1526781 w 3301888"/>
                <a:gd name="connsiteY13" fmla="*/ 6350 h 106976"/>
                <a:gd name="connsiteX14" fmla="*/ 1104506 w 3301888"/>
                <a:gd name="connsiteY14" fmla="*/ 28575 h 106976"/>
                <a:gd name="connsiteX15" fmla="*/ 879081 w 3301888"/>
                <a:gd name="connsiteY15" fmla="*/ 47625 h 106976"/>
                <a:gd name="connsiteX16" fmla="*/ 535387 w 3301888"/>
                <a:gd name="connsiteY16" fmla="*/ 54769 h 106976"/>
                <a:gd name="connsiteX0" fmla="*/ 535387 w 3301888"/>
                <a:gd name="connsiteY0" fmla="*/ 54769 h 106976"/>
                <a:gd name="connsiteX1" fmla="*/ 133749 w 3301888"/>
                <a:gd name="connsiteY1" fmla="*/ 41273 h 106976"/>
                <a:gd name="connsiteX2" fmla="*/ 14689 w 3301888"/>
                <a:gd name="connsiteY2" fmla="*/ 60325 h 106976"/>
                <a:gd name="connsiteX3" fmla="*/ 136924 w 3301888"/>
                <a:gd name="connsiteY3" fmla="*/ 103981 h 106976"/>
                <a:gd name="connsiteX4" fmla="*/ 1361681 w 3301888"/>
                <a:gd name="connsiteY4" fmla="*/ 101600 h 106976"/>
                <a:gd name="connsiteX5" fmla="*/ 1580756 w 3301888"/>
                <a:gd name="connsiteY5" fmla="*/ 104775 h 106976"/>
                <a:gd name="connsiteX6" fmla="*/ 2171306 w 3301888"/>
                <a:gd name="connsiteY6" fmla="*/ 63500 h 106976"/>
                <a:gd name="connsiteX7" fmla="*/ 2406256 w 3301888"/>
                <a:gd name="connsiteY7" fmla="*/ 60325 h 106976"/>
                <a:gd name="connsiteX8" fmla="*/ 3234931 w 3301888"/>
                <a:gd name="connsiteY8" fmla="*/ 66675 h 106976"/>
                <a:gd name="connsiteX9" fmla="*/ 3250806 w 3301888"/>
                <a:gd name="connsiteY9" fmla="*/ 47625 h 106976"/>
                <a:gd name="connsiteX10" fmla="*/ 3234931 w 3301888"/>
                <a:gd name="connsiteY10" fmla="*/ 9525 h 106976"/>
                <a:gd name="connsiteX11" fmla="*/ 2533256 w 3301888"/>
                <a:gd name="connsiteY11" fmla="*/ 0 h 106976"/>
                <a:gd name="connsiteX12" fmla="*/ 1739506 w 3301888"/>
                <a:gd name="connsiteY12" fmla="*/ 3175 h 106976"/>
                <a:gd name="connsiteX13" fmla="*/ 1526781 w 3301888"/>
                <a:gd name="connsiteY13" fmla="*/ 6350 h 106976"/>
                <a:gd name="connsiteX14" fmla="*/ 1104506 w 3301888"/>
                <a:gd name="connsiteY14" fmla="*/ 28575 h 106976"/>
                <a:gd name="connsiteX15" fmla="*/ 879081 w 3301888"/>
                <a:gd name="connsiteY15" fmla="*/ 47625 h 106976"/>
                <a:gd name="connsiteX16" fmla="*/ 535387 w 3301888"/>
                <a:gd name="connsiteY16" fmla="*/ 54769 h 106976"/>
                <a:gd name="connsiteX0" fmla="*/ 522720 w 3289221"/>
                <a:gd name="connsiteY0" fmla="*/ 54769 h 113354"/>
                <a:gd name="connsiteX1" fmla="*/ 121082 w 3289221"/>
                <a:gd name="connsiteY1" fmla="*/ 41273 h 113354"/>
                <a:gd name="connsiteX2" fmla="*/ 2022 w 3289221"/>
                <a:gd name="connsiteY2" fmla="*/ 60325 h 113354"/>
                <a:gd name="connsiteX3" fmla="*/ 124257 w 3289221"/>
                <a:gd name="connsiteY3" fmla="*/ 103981 h 113354"/>
                <a:gd name="connsiteX4" fmla="*/ 1349014 w 3289221"/>
                <a:gd name="connsiteY4" fmla="*/ 101600 h 113354"/>
                <a:gd name="connsiteX5" fmla="*/ 1568089 w 3289221"/>
                <a:gd name="connsiteY5" fmla="*/ 104775 h 113354"/>
                <a:gd name="connsiteX6" fmla="*/ 2158639 w 3289221"/>
                <a:gd name="connsiteY6" fmla="*/ 63500 h 113354"/>
                <a:gd name="connsiteX7" fmla="*/ 2393589 w 3289221"/>
                <a:gd name="connsiteY7" fmla="*/ 60325 h 113354"/>
                <a:gd name="connsiteX8" fmla="*/ 3222264 w 3289221"/>
                <a:gd name="connsiteY8" fmla="*/ 66675 h 113354"/>
                <a:gd name="connsiteX9" fmla="*/ 3238139 w 3289221"/>
                <a:gd name="connsiteY9" fmla="*/ 47625 h 113354"/>
                <a:gd name="connsiteX10" fmla="*/ 3222264 w 3289221"/>
                <a:gd name="connsiteY10" fmla="*/ 9525 h 113354"/>
                <a:gd name="connsiteX11" fmla="*/ 2520589 w 3289221"/>
                <a:gd name="connsiteY11" fmla="*/ 0 h 113354"/>
                <a:gd name="connsiteX12" fmla="*/ 1726839 w 3289221"/>
                <a:gd name="connsiteY12" fmla="*/ 3175 h 113354"/>
                <a:gd name="connsiteX13" fmla="*/ 1514114 w 3289221"/>
                <a:gd name="connsiteY13" fmla="*/ 6350 h 113354"/>
                <a:gd name="connsiteX14" fmla="*/ 1091839 w 3289221"/>
                <a:gd name="connsiteY14" fmla="*/ 28575 h 113354"/>
                <a:gd name="connsiteX15" fmla="*/ 866414 w 3289221"/>
                <a:gd name="connsiteY15" fmla="*/ 47625 h 113354"/>
                <a:gd name="connsiteX16" fmla="*/ 522720 w 3289221"/>
                <a:gd name="connsiteY16" fmla="*/ 54769 h 113354"/>
                <a:gd name="connsiteX0" fmla="*/ 539094 w 3305595"/>
                <a:gd name="connsiteY0" fmla="*/ 54769 h 113354"/>
                <a:gd name="connsiteX1" fmla="*/ 137456 w 3305595"/>
                <a:gd name="connsiteY1" fmla="*/ 41273 h 113354"/>
                <a:gd name="connsiteX2" fmla="*/ 18396 w 3305595"/>
                <a:gd name="connsiteY2" fmla="*/ 60325 h 113354"/>
                <a:gd name="connsiteX3" fmla="*/ 140631 w 3305595"/>
                <a:gd name="connsiteY3" fmla="*/ 103981 h 113354"/>
                <a:gd name="connsiteX4" fmla="*/ 1365388 w 3305595"/>
                <a:gd name="connsiteY4" fmla="*/ 101600 h 113354"/>
                <a:gd name="connsiteX5" fmla="*/ 1584463 w 3305595"/>
                <a:gd name="connsiteY5" fmla="*/ 104775 h 113354"/>
                <a:gd name="connsiteX6" fmla="*/ 2175013 w 3305595"/>
                <a:gd name="connsiteY6" fmla="*/ 63500 h 113354"/>
                <a:gd name="connsiteX7" fmla="*/ 2409963 w 3305595"/>
                <a:gd name="connsiteY7" fmla="*/ 60325 h 113354"/>
                <a:gd name="connsiteX8" fmla="*/ 3238638 w 3305595"/>
                <a:gd name="connsiteY8" fmla="*/ 66675 h 113354"/>
                <a:gd name="connsiteX9" fmla="*/ 3254513 w 3305595"/>
                <a:gd name="connsiteY9" fmla="*/ 47625 h 113354"/>
                <a:gd name="connsiteX10" fmla="*/ 3238638 w 3305595"/>
                <a:gd name="connsiteY10" fmla="*/ 9525 h 113354"/>
                <a:gd name="connsiteX11" fmla="*/ 2536963 w 3305595"/>
                <a:gd name="connsiteY11" fmla="*/ 0 h 113354"/>
                <a:gd name="connsiteX12" fmla="*/ 1743213 w 3305595"/>
                <a:gd name="connsiteY12" fmla="*/ 3175 h 113354"/>
                <a:gd name="connsiteX13" fmla="*/ 1530488 w 3305595"/>
                <a:gd name="connsiteY13" fmla="*/ 6350 h 113354"/>
                <a:gd name="connsiteX14" fmla="*/ 1108213 w 3305595"/>
                <a:gd name="connsiteY14" fmla="*/ 28575 h 113354"/>
                <a:gd name="connsiteX15" fmla="*/ 882788 w 3305595"/>
                <a:gd name="connsiteY15" fmla="*/ 47625 h 113354"/>
                <a:gd name="connsiteX16" fmla="*/ 539094 w 3305595"/>
                <a:gd name="connsiteY16" fmla="*/ 54769 h 113354"/>
                <a:gd name="connsiteX0" fmla="*/ 527185 w 3293686"/>
                <a:gd name="connsiteY0" fmla="*/ 54769 h 108569"/>
                <a:gd name="connsiteX1" fmla="*/ 125547 w 3293686"/>
                <a:gd name="connsiteY1" fmla="*/ 41273 h 108569"/>
                <a:gd name="connsiteX2" fmla="*/ 6487 w 3293686"/>
                <a:gd name="connsiteY2" fmla="*/ 60325 h 108569"/>
                <a:gd name="connsiteX3" fmla="*/ 285885 w 3293686"/>
                <a:gd name="connsiteY3" fmla="*/ 106363 h 108569"/>
                <a:gd name="connsiteX4" fmla="*/ 1353479 w 3293686"/>
                <a:gd name="connsiteY4" fmla="*/ 101600 h 108569"/>
                <a:gd name="connsiteX5" fmla="*/ 1572554 w 3293686"/>
                <a:gd name="connsiteY5" fmla="*/ 104775 h 108569"/>
                <a:gd name="connsiteX6" fmla="*/ 2163104 w 3293686"/>
                <a:gd name="connsiteY6" fmla="*/ 63500 h 108569"/>
                <a:gd name="connsiteX7" fmla="*/ 2398054 w 3293686"/>
                <a:gd name="connsiteY7" fmla="*/ 60325 h 108569"/>
                <a:gd name="connsiteX8" fmla="*/ 3226729 w 3293686"/>
                <a:gd name="connsiteY8" fmla="*/ 66675 h 108569"/>
                <a:gd name="connsiteX9" fmla="*/ 3242604 w 3293686"/>
                <a:gd name="connsiteY9" fmla="*/ 47625 h 108569"/>
                <a:gd name="connsiteX10" fmla="*/ 3226729 w 3293686"/>
                <a:gd name="connsiteY10" fmla="*/ 9525 h 108569"/>
                <a:gd name="connsiteX11" fmla="*/ 2525054 w 3293686"/>
                <a:gd name="connsiteY11" fmla="*/ 0 h 108569"/>
                <a:gd name="connsiteX12" fmla="*/ 1731304 w 3293686"/>
                <a:gd name="connsiteY12" fmla="*/ 3175 h 108569"/>
                <a:gd name="connsiteX13" fmla="*/ 1518579 w 3293686"/>
                <a:gd name="connsiteY13" fmla="*/ 6350 h 108569"/>
                <a:gd name="connsiteX14" fmla="*/ 1096304 w 3293686"/>
                <a:gd name="connsiteY14" fmla="*/ 28575 h 108569"/>
                <a:gd name="connsiteX15" fmla="*/ 870879 w 3293686"/>
                <a:gd name="connsiteY15" fmla="*/ 47625 h 108569"/>
                <a:gd name="connsiteX16" fmla="*/ 527185 w 3293686"/>
                <a:gd name="connsiteY16" fmla="*/ 54769 h 108569"/>
                <a:gd name="connsiteX0" fmla="*/ 527185 w 3293686"/>
                <a:gd name="connsiteY0" fmla="*/ 54769 h 107746"/>
                <a:gd name="connsiteX1" fmla="*/ 125547 w 3293686"/>
                <a:gd name="connsiteY1" fmla="*/ 41273 h 107746"/>
                <a:gd name="connsiteX2" fmla="*/ 6487 w 3293686"/>
                <a:gd name="connsiteY2" fmla="*/ 60325 h 107746"/>
                <a:gd name="connsiteX3" fmla="*/ 285885 w 3293686"/>
                <a:gd name="connsiteY3" fmla="*/ 106363 h 107746"/>
                <a:gd name="connsiteX4" fmla="*/ 1353479 w 3293686"/>
                <a:gd name="connsiteY4" fmla="*/ 101600 h 107746"/>
                <a:gd name="connsiteX5" fmla="*/ 1572554 w 3293686"/>
                <a:gd name="connsiteY5" fmla="*/ 104775 h 107746"/>
                <a:gd name="connsiteX6" fmla="*/ 2163104 w 3293686"/>
                <a:gd name="connsiteY6" fmla="*/ 63500 h 107746"/>
                <a:gd name="connsiteX7" fmla="*/ 2398054 w 3293686"/>
                <a:gd name="connsiteY7" fmla="*/ 60325 h 107746"/>
                <a:gd name="connsiteX8" fmla="*/ 3226729 w 3293686"/>
                <a:gd name="connsiteY8" fmla="*/ 66675 h 107746"/>
                <a:gd name="connsiteX9" fmla="*/ 3242604 w 3293686"/>
                <a:gd name="connsiteY9" fmla="*/ 47625 h 107746"/>
                <a:gd name="connsiteX10" fmla="*/ 3226729 w 3293686"/>
                <a:gd name="connsiteY10" fmla="*/ 9525 h 107746"/>
                <a:gd name="connsiteX11" fmla="*/ 2525054 w 3293686"/>
                <a:gd name="connsiteY11" fmla="*/ 0 h 107746"/>
                <a:gd name="connsiteX12" fmla="*/ 1731304 w 3293686"/>
                <a:gd name="connsiteY12" fmla="*/ 3175 h 107746"/>
                <a:gd name="connsiteX13" fmla="*/ 1518579 w 3293686"/>
                <a:gd name="connsiteY13" fmla="*/ 6350 h 107746"/>
                <a:gd name="connsiteX14" fmla="*/ 1096304 w 3293686"/>
                <a:gd name="connsiteY14" fmla="*/ 28575 h 107746"/>
                <a:gd name="connsiteX15" fmla="*/ 870879 w 3293686"/>
                <a:gd name="connsiteY15" fmla="*/ 47625 h 107746"/>
                <a:gd name="connsiteX16" fmla="*/ 527185 w 3293686"/>
                <a:gd name="connsiteY16" fmla="*/ 54769 h 107746"/>
                <a:gd name="connsiteX0" fmla="*/ 520911 w 3287412"/>
                <a:gd name="connsiteY0" fmla="*/ 54769 h 106976"/>
                <a:gd name="connsiteX1" fmla="*/ 119273 w 3287412"/>
                <a:gd name="connsiteY1" fmla="*/ 41273 h 106976"/>
                <a:gd name="connsiteX2" fmla="*/ 213 w 3287412"/>
                <a:gd name="connsiteY2" fmla="*/ 60325 h 106976"/>
                <a:gd name="connsiteX3" fmla="*/ 105780 w 3287412"/>
                <a:gd name="connsiteY3" fmla="*/ 103982 h 106976"/>
                <a:gd name="connsiteX4" fmla="*/ 1347205 w 3287412"/>
                <a:gd name="connsiteY4" fmla="*/ 101600 h 106976"/>
                <a:gd name="connsiteX5" fmla="*/ 1566280 w 3287412"/>
                <a:gd name="connsiteY5" fmla="*/ 104775 h 106976"/>
                <a:gd name="connsiteX6" fmla="*/ 2156830 w 3287412"/>
                <a:gd name="connsiteY6" fmla="*/ 63500 h 106976"/>
                <a:gd name="connsiteX7" fmla="*/ 2391780 w 3287412"/>
                <a:gd name="connsiteY7" fmla="*/ 60325 h 106976"/>
                <a:gd name="connsiteX8" fmla="*/ 3220455 w 3287412"/>
                <a:gd name="connsiteY8" fmla="*/ 66675 h 106976"/>
                <a:gd name="connsiteX9" fmla="*/ 3236330 w 3287412"/>
                <a:gd name="connsiteY9" fmla="*/ 47625 h 106976"/>
                <a:gd name="connsiteX10" fmla="*/ 3220455 w 3287412"/>
                <a:gd name="connsiteY10" fmla="*/ 9525 h 106976"/>
                <a:gd name="connsiteX11" fmla="*/ 2518780 w 3287412"/>
                <a:gd name="connsiteY11" fmla="*/ 0 h 106976"/>
                <a:gd name="connsiteX12" fmla="*/ 1725030 w 3287412"/>
                <a:gd name="connsiteY12" fmla="*/ 3175 h 106976"/>
                <a:gd name="connsiteX13" fmla="*/ 1512305 w 3287412"/>
                <a:gd name="connsiteY13" fmla="*/ 6350 h 106976"/>
                <a:gd name="connsiteX14" fmla="*/ 1090030 w 3287412"/>
                <a:gd name="connsiteY14" fmla="*/ 28575 h 106976"/>
                <a:gd name="connsiteX15" fmla="*/ 864605 w 3287412"/>
                <a:gd name="connsiteY15" fmla="*/ 47625 h 106976"/>
                <a:gd name="connsiteX16" fmla="*/ 520911 w 3287412"/>
                <a:gd name="connsiteY16" fmla="*/ 54769 h 106976"/>
                <a:gd name="connsiteX0" fmla="*/ 520699 w 3287200"/>
                <a:gd name="connsiteY0" fmla="*/ 54769 h 106976"/>
                <a:gd name="connsiteX1" fmla="*/ 104773 w 3287200"/>
                <a:gd name="connsiteY1" fmla="*/ 38892 h 106976"/>
                <a:gd name="connsiteX2" fmla="*/ 1 w 3287200"/>
                <a:gd name="connsiteY2" fmla="*/ 60325 h 106976"/>
                <a:gd name="connsiteX3" fmla="*/ 105568 w 3287200"/>
                <a:gd name="connsiteY3" fmla="*/ 103982 h 106976"/>
                <a:gd name="connsiteX4" fmla="*/ 1346993 w 3287200"/>
                <a:gd name="connsiteY4" fmla="*/ 101600 h 106976"/>
                <a:gd name="connsiteX5" fmla="*/ 1566068 w 3287200"/>
                <a:gd name="connsiteY5" fmla="*/ 104775 h 106976"/>
                <a:gd name="connsiteX6" fmla="*/ 2156618 w 3287200"/>
                <a:gd name="connsiteY6" fmla="*/ 63500 h 106976"/>
                <a:gd name="connsiteX7" fmla="*/ 2391568 w 3287200"/>
                <a:gd name="connsiteY7" fmla="*/ 60325 h 106976"/>
                <a:gd name="connsiteX8" fmla="*/ 3220243 w 3287200"/>
                <a:gd name="connsiteY8" fmla="*/ 66675 h 106976"/>
                <a:gd name="connsiteX9" fmla="*/ 3236118 w 3287200"/>
                <a:gd name="connsiteY9" fmla="*/ 47625 h 106976"/>
                <a:gd name="connsiteX10" fmla="*/ 3220243 w 3287200"/>
                <a:gd name="connsiteY10" fmla="*/ 9525 h 106976"/>
                <a:gd name="connsiteX11" fmla="*/ 2518568 w 3287200"/>
                <a:gd name="connsiteY11" fmla="*/ 0 h 106976"/>
                <a:gd name="connsiteX12" fmla="*/ 1724818 w 3287200"/>
                <a:gd name="connsiteY12" fmla="*/ 3175 h 106976"/>
                <a:gd name="connsiteX13" fmla="*/ 1512093 w 3287200"/>
                <a:gd name="connsiteY13" fmla="*/ 6350 h 106976"/>
                <a:gd name="connsiteX14" fmla="*/ 1089818 w 3287200"/>
                <a:gd name="connsiteY14" fmla="*/ 28575 h 106976"/>
                <a:gd name="connsiteX15" fmla="*/ 864393 w 3287200"/>
                <a:gd name="connsiteY15" fmla="*/ 47625 h 106976"/>
                <a:gd name="connsiteX16" fmla="*/ 520699 w 3287200"/>
                <a:gd name="connsiteY16" fmla="*/ 54769 h 106976"/>
                <a:gd name="connsiteX0" fmla="*/ 552126 w 3318627"/>
                <a:gd name="connsiteY0" fmla="*/ 54769 h 106976"/>
                <a:gd name="connsiteX1" fmla="*/ 136200 w 3318627"/>
                <a:gd name="connsiteY1" fmla="*/ 38892 h 106976"/>
                <a:gd name="connsiteX2" fmla="*/ 31428 w 3318627"/>
                <a:gd name="connsiteY2" fmla="*/ 60325 h 106976"/>
                <a:gd name="connsiteX3" fmla="*/ 136995 w 3318627"/>
                <a:gd name="connsiteY3" fmla="*/ 103982 h 106976"/>
                <a:gd name="connsiteX4" fmla="*/ 1378420 w 3318627"/>
                <a:gd name="connsiteY4" fmla="*/ 101600 h 106976"/>
                <a:gd name="connsiteX5" fmla="*/ 1597495 w 3318627"/>
                <a:gd name="connsiteY5" fmla="*/ 104775 h 106976"/>
                <a:gd name="connsiteX6" fmla="*/ 2188045 w 3318627"/>
                <a:gd name="connsiteY6" fmla="*/ 63500 h 106976"/>
                <a:gd name="connsiteX7" fmla="*/ 2422995 w 3318627"/>
                <a:gd name="connsiteY7" fmla="*/ 60325 h 106976"/>
                <a:gd name="connsiteX8" fmla="*/ 3251670 w 3318627"/>
                <a:gd name="connsiteY8" fmla="*/ 66675 h 106976"/>
                <a:gd name="connsiteX9" fmla="*/ 3267545 w 3318627"/>
                <a:gd name="connsiteY9" fmla="*/ 47625 h 106976"/>
                <a:gd name="connsiteX10" fmla="*/ 3251670 w 3318627"/>
                <a:gd name="connsiteY10" fmla="*/ 9525 h 106976"/>
                <a:gd name="connsiteX11" fmla="*/ 2549995 w 3318627"/>
                <a:gd name="connsiteY11" fmla="*/ 0 h 106976"/>
                <a:gd name="connsiteX12" fmla="*/ 1756245 w 3318627"/>
                <a:gd name="connsiteY12" fmla="*/ 3175 h 106976"/>
                <a:gd name="connsiteX13" fmla="*/ 1543520 w 3318627"/>
                <a:gd name="connsiteY13" fmla="*/ 6350 h 106976"/>
                <a:gd name="connsiteX14" fmla="*/ 1121245 w 3318627"/>
                <a:gd name="connsiteY14" fmla="*/ 28575 h 106976"/>
                <a:gd name="connsiteX15" fmla="*/ 895820 w 3318627"/>
                <a:gd name="connsiteY15" fmla="*/ 47625 h 106976"/>
                <a:gd name="connsiteX16" fmla="*/ 552126 w 3318627"/>
                <a:gd name="connsiteY16" fmla="*/ 54769 h 106976"/>
                <a:gd name="connsiteX0" fmla="*/ 546190 w 3312691"/>
                <a:gd name="connsiteY0" fmla="*/ 54769 h 106976"/>
                <a:gd name="connsiteX1" fmla="*/ 130264 w 3312691"/>
                <a:gd name="connsiteY1" fmla="*/ 38892 h 106976"/>
                <a:gd name="connsiteX2" fmla="*/ 25492 w 3312691"/>
                <a:gd name="connsiteY2" fmla="*/ 60325 h 106976"/>
                <a:gd name="connsiteX3" fmla="*/ 131059 w 3312691"/>
                <a:gd name="connsiteY3" fmla="*/ 103982 h 106976"/>
                <a:gd name="connsiteX4" fmla="*/ 1372484 w 3312691"/>
                <a:gd name="connsiteY4" fmla="*/ 101600 h 106976"/>
                <a:gd name="connsiteX5" fmla="*/ 1591559 w 3312691"/>
                <a:gd name="connsiteY5" fmla="*/ 104775 h 106976"/>
                <a:gd name="connsiteX6" fmla="*/ 2182109 w 3312691"/>
                <a:gd name="connsiteY6" fmla="*/ 63500 h 106976"/>
                <a:gd name="connsiteX7" fmla="*/ 2417059 w 3312691"/>
                <a:gd name="connsiteY7" fmla="*/ 60325 h 106976"/>
                <a:gd name="connsiteX8" fmla="*/ 3245734 w 3312691"/>
                <a:gd name="connsiteY8" fmla="*/ 66675 h 106976"/>
                <a:gd name="connsiteX9" fmla="*/ 3261609 w 3312691"/>
                <a:gd name="connsiteY9" fmla="*/ 47625 h 106976"/>
                <a:gd name="connsiteX10" fmla="*/ 3245734 w 3312691"/>
                <a:gd name="connsiteY10" fmla="*/ 9525 h 106976"/>
                <a:gd name="connsiteX11" fmla="*/ 2544059 w 3312691"/>
                <a:gd name="connsiteY11" fmla="*/ 0 h 106976"/>
                <a:gd name="connsiteX12" fmla="*/ 1750309 w 3312691"/>
                <a:gd name="connsiteY12" fmla="*/ 3175 h 106976"/>
                <a:gd name="connsiteX13" fmla="*/ 1537584 w 3312691"/>
                <a:gd name="connsiteY13" fmla="*/ 6350 h 106976"/>
                <a:gd name="connsiteX14" fmla="*/ 1115309 w 3312691"/>
                <a:gd name="connsiteY14" fmla="*/ 28575 h 106976"/>
                <a:gd name="connsiteX15" fmla="*/ 889884 w 3312691"/>
                <a:gd name="connsiteY15" fmla="*/ 47625 h 106976"/>
                <a:gd name="connsiteX16" fmla="*/ 546190 w 3312691"/>
                <a:gd name="connsiteY16" fmla="*/ 54769 h 106976"/>
                <a:gd name="connsiteX0" fmla="*/ 562101 w 3328602"/>
                <a:gd name="connsiteY0" fmla="*/ 54769 h 106976"/>
                <a:gd name="connsiteX1" fmla="*/ 146175 w 3328602"/>
                <a:gd name="connsiteY1" fmla="*/ 38892 h 106976"/>
                <a:gd name="connsiteX2" fmla="*/ 12828 w 3328602"/>
                <a:gd name="connsiteY2" fmla="*/ 62706 h 106976"/>
                <a:gd name="connsiteX3" fmla="*/ 146970 w 3328602"/>
                <a:gd name="connsiteY3" fmla="*/ 103982 h 106976"/>
                <a:gd name="connsiteX4" fmla="*/ 1388395 w 3328602"/>
                <a:gd name="connsiteY4" fmla="*/ 101600 h 106976"/>
                <a:gd name="connsiteX5" fmla="*/ 1607470 w 3328602"/>
                <a:gd name="connsiteY5" fmla="*/ 104775 h 106976"/>
                <a:gd name="connsiteX6" fmla="*/ 2198020 w 3328602"/>
                <a:gd name="connsiteY6" fmla="*/ 63500 h 106976"/>
                <a:gd name="connsiteX7" fmla="*/ 2432970 w 3328602"/>
                <a:gd name="connsiteY7" fmla="*/ 60325 h 106976"/>
                <a:gd name="connsiteX8" fmla="*/ 3261645 w 3328602"/>
                <a:gd name="connsiteY8" fmla="*/ 66675 h 106976"/>
                <a:gd name="connsiteX9" fmla="*/ 3277520 w 3328602"/>
                <a:gd name="connsiteY9" fmla="*/ 47625 h 106976"/>
                <a:gd name="connsiteX10" fmla="*/ 3261645 w 3328602"/>
                <a:gd name="connsiteY10" fmla="*/ 9525 h 106976"/>
                <a:gd name="connsiteX11" fmla="*/ 2559970 w 3328602"/>
                <a:gd name="connsiteY11" fmla="*/ 0 h 106976"/>
                <a:gd name="connsiteX12" fmla="*/ 1766220 w 3328602"/>
                <a:gd name="connsiteY12" fmla="*/ 3175 h 106976"/>
                <a:gd name="connsiteX13" fmla="*/ 1553495 w 3328602"/>
                <a:gd name="connsiteY13" fmla="*/ 6350 h 106976"/>
                <a:gd name="connsiteX14" fmla="*/ 1131220 w 3328602"/>
                <a:gd name="connsiteY14" fmla="*/ 28575 h 106976"/>
                <a:gd name="connsiteX15" fmla="*/ 905795 w 3328602"/>
                <a:gd name="connsiteY15" fmla="*/ 47625 h 106976"/>
                <a:gd name="connsiteX16" fmla="*/ 562101 w 3328602"/>
                <a:gd name="connsiteY16" fmla="*/ 54769 h 106976"/>
                <a:gd name="connsiteX0" fmla="*/ 575630 w 3342131"/>
                <a:gd name="connsiteY0" fmla="*/ 54769 h 106976"/>
                <a:gd name="connsiteX1" fmla="*/ 159704 w 3342131"/>
                <a:gd name="connsiteY1" fmla="*/ 38892 h 106976"/>
                <a:gd name="connsiteX2" fmla="*/ 26357 w 3342131"/>
                <a:gd name="connsiteY2" fmla="*/ 62706 h 106976"/>
                <a:gd name="connsiteX3" fmla="*/ 160499 w 3342131"/>
                <a:gd name="connsiteY3" fmla="*/ 103982 h 106976"/>
                <a:gd name="connsiteX4" fmla="*/ 1401924 w 3342131"/>
                <a:gd name="connsiteY4" fmla="*/ 101600 h 106976"/>
                <a:gd name="connsiteX5" fmla="*/ 1620999 w 3342131"/>
                <a:gd name="connsiteY5" fmla="*/ 104775 h 106976"/>
                <a:gd name="connsiteX6" fmla="*/ 2211549 w 3342131"/>
                <a:gd name="connsiteY6" fmla="*/ 63500 h 106976"/>
                <a:gd name="connsiteX7" fmla="*/ 2446499 w 3342131"/>
                <a:gd name="connsiteY7" fmla="*/ 60325 h 106976"/>
                <a:gd name="connsiteX8" fmla="*/ 3275174 w 3342131"/>
                <a:gd name="connsiteY8" fmla="*/ 66675 h 106976"/>
                <a:gd name="connsiteX9" fmla="*/ 3291049 w 3342131"/>
                <a:gd name="connsiteY9" fmla="*/ 47625 h 106976"/>
                <a:gd name="connsiteX10" fmla="*/ 3275174 w 3342131"/>
                <a:gd name="connsiteY10" fmla="*/ 9525 h 106976"/>
                <a:gd name="connsiteX11" fmla="*/ 2573499 w 3342131"/>
                <a:gd name="connsiteY11" fmla="*/ 0 h 106976"/>
                <a:gd name="connsiteX12" fmla="*/ 1779749 w 3342131"/>
                <a:gd name="connsiteY12" fmla="*/ 3175 h 106976"/>
                <a:gd name="connsiteX13" fmla="*/ 1567024 w 3342131"/>
                <a:gd name="connsiteY13" fmla="*/ 6350 h 106976"/>
                <a:gd name="connsiteX14" fmla="*/ 1144749 w 3342131"/>
                <a:gd name="connsiteY14" fmla="*/ 28575 h 106976"/>
                <a:gd name="connsiteX15" fmla="*/ 919324 w 3342131"/>
                <a:gd name="connsiteY15" fmla="*/ 47625 h 106976"/>
                <a:gd name="connsiteX16" fmla="*/ 575630 w 3342131"/>
                <a:gd name="connsiteY16" fmla="*/ 54769 h 106976"/>
                <a:gd name="connsiteX0" fmla="*/ 568781 w 3335282"/>
                <a:gd name="connsiteY0" fmla="*/ 54769 h 106976"/>
                <a:gd name="connsiteX1" fmla="*/ 152855 w 3335282"/>
                <a:gd name="connsiteY1" fmla="*/ 38892 h 106976"/>
                <a:gd name="connsiteX2" fmla="*/ 19508 w 3335282"/>
                <a:gd name="connsiteY2" fmla="*/ 62706 h 106976"/>
                <a:gd name="connsiteX3" fmla="*/ 153650 w 3335282"/>
                <a:gd name="connsiteY3" fmla="*/ 103982 h 106976"/>
                <a:gd name="connsiteX4" fmla="*/ 1395075 w 3335282"/>
                <a:gd name="connsiteY4" fmla="*/ 101600 h 106976"/>
                <a:gd name="connsiteX5" fmla="*/ 1614150 w 3335282"/>
                <a:gd name="connsiteY5" fmla="*/ 104775 h 106976"/>
                <a:gd name="connsiteX6" fmla="*/ 2204700 w 3335282"/>
                <a:gd name="connsiteY6" fmla="*/ 63500 h 106976"/>
                <a:gd name="connsiteX7" fmla="*/ 2439650 w 3335282"/>
                <a:gd name="connsiteY7" fmla="*/ 60325 h 106976"/>
                <a:gd name="connsiteX8" fmla="*/ 3268325 w 3335282"/>
                <a:gd name="connsiteY8" fmla="*/ 66675 h 106976"/>
                <a:gd name="connsiteX9" fmla="*/ 3284200 w 3335282"/>
                <a:gd name="connsiteY9" fmla="*/ 47625 h 106976"/>
                <a:gd name="connsiteX10" fmla="*/ 3268325 w 3335282"/>
                <a:gd name="connsiteY10" fmla="*/ 9525 h 106976"/>
                <a:gd name="connsiteX11" fmla="*/ 2566650 w 3335282"/>
                <a:gd name="connsiteY11" fmla="*/ 0 h 106976"/>
                <a:gd name="connsiteX12" fmla="*/ 1772900 w 3335282"/>
                <a:gd name="connsiteY12" fmla="*/ 3175 h 106976"/>
                <a:gd name="connsiteX13" fmla="*/ 1560175 w 3335282"/>
                <a:gd name="connsiteY13" fmla="*/ 6350 h 106976"/>
                <a:gd name="connsiteX14" fmla="*/ 1137900 w 3335282"/>
                <a:gd name="connsiteY14" fmla="*/ 28575 h 106976"/>
                <a:gd name="connsiteX15" fmla="*/ 912475 w 3335282"/>
                <a:gd name="connsiteY15" fmla="*/ 47625 h 106976"/>
                <a:gd name="connsiteX16" fmla="*/ 568781 w 3335282"/>
                <a:gd name="connsiteY16" fmla="*/ 54769 h 106976"/>
                <a:gd name="connsiteX0" fmla="*/ 549966 w 3316467"/>
                <a:gd name="connsiteY0" fmla="*/ 54769 h 106976"/>
                <a:gd name="connsiteX1" fmla="*/ 134040 w 3316467"/>
                <a:gd name="connsiteY1" fmla="*/ 38892 h 106976"/>
                <a:gd name="connsiteX2" fmla="*/ 693 w 3316467"/>
                <a:gd name="connsiteY2" fmla="*/ 62706 h 106976"/>
                <a:gd name="connsiteX3" fmla="*/ 134835 w 3316467"/>
                <a:gd name="connsiteY3" fmla="*/ 103982 h 106976"/>
                <a:gd name="connsiteX4" fmla="*/ 1376260 w 3316467"/>
                <a:gd name="connsiteY4" fmla="*/ 101600 h 106976"/>
                <a:gd name="connsiteX5" fmla="*/ 1595335 w 3316467"/>
                <a:gd name="connsiteY5" fmla="*/ 104775 h 106976"/>
                <a:gd name="connsiteX6" fmla="*/ 2185885 w 3316467"/>
                <a:gd name="connsiteY6" fmla="*/ 63500 h 106976"/>
                <a:gd name="connsiteX7" fmla="*/ 2420835 w 3316467"/>
                <a:gd name="connsiteY7" fmla="*/ 60325 h 106976"/>
                <a:gd name="connsiteX8" fmla="*/ 3249510 w 3316467"/>
                <a:gd name="connsiteY8" fmla="*/ 66675 h 106976"/>
                <a:gd name="connsiteX9" fmla="*/ 3265385 w 3316467"/>
                <a:gd name="connsiteY9" fmla="*/ 47625 h 106976"/>
                <a:gd name="connsiteX10" fmla="*/ 3249510 w 3316467"/>
                <a:gd name="connsiteY10" fmla="*/ 9525 h 106976"/>
                <a:gd name="connsiteX11" fmla="*/ 2547835 w 3316467"/>
                <a:gd name="connsiteY11" fmla="*/ 0 h 106976"/>
                <a:gd name="connsiteX12" fmla="*/ 1754085 w 3316467"/>
                <a:gd name="connsiteY12" fmla="*/ 3175 h 106976"/>
                <a:gd name="connsiteX13" fmla="*/ 1541360 w 3316467"/>
                <a:gd name="connsiteY13" fmla="*/ 6350 h 106976"/>
                <a:gd name="connsiteX14" fmla="*/ 1119085 w 3316467"/>
                <a:gd name="connsiteY14" fmla="*/ 28575 h 106976"/>
                <a:gd name="connsiteX15" fmla="*/ 893660 w 3316467"/>
                <a:gd name="connsiteY15" fmla="*/ 47625 h 106976"/>
                <a:gd name="connsiteX16" fmla="*/ 549966 w 3316467"/>
                <a:gd name="connsiteY16" fmla="*/ 54769 h 106976"/>
                <a:gd name="connsiteX0" fmla="*/ 554739 w 3321240"/>
                <a:gd name="connsiteY0" fmla="*/ 54769 h 106976"/>
                <a:gd name="connsiteX1" fmla="*/ 138813 w 3321240"/>
                <a:gd name="connsiteY1" fmla="*/ 38892 h 106976"/>
                <a:gd name="connsiteX2" fmla="*/ 29279 w 3321240"/>
                <a:gd name="connsiteY2" fmla="*/ 69849 h 106976"/>
                <a:gd name="connsiteX3" fmla="*/ 139608 w 3321240"/>
                <a:gd name="connsiteY3" fmla="*/ 103982 h 106976"/>
                <a:gd name="connsiteX4" fmla="*/ 1381033 w 3321240"/>
                <a:gd name="connsiteY4" fmla="*/ 101600 h 106976"/>
                <a:gd name="connsiteX5" fmla="*/ 1600108 w 3321240"/>
                <a:gd name="connsiteY5" fmla="*/ 104775 h 106976"/>
                <a:gd name="connsiteX6" fmla="*/ 2190658 w 3321240"/>
                <a:gd name="connsiteY6" fmla="*/ 63500 h 106976"/>
                <a:gd name="connsiteX7" fmla="*/ 2425608 w 3321240"/>
                <a:gd name="connsiteY7" fmla="*/ 60325 h 106976"/>
                <a:gd name="connsiteX8" fmla="*/ 3254283 w 3321240"/>
                <a:gd name="connsiteY8" fmla="*/ 66675 h 106976"/>
                <a:gd name="connsiteX9" fmla="*/ 3270158 w 3321240"/>
                <a:gd name="connsiteY9" fmla="*/ 47625 h 106976"/>
                <a:gd name="connsiteX10" fmla="*/ 3254283 w 3321240"/>
                <a:gd name="connsiteY10" fmla="*/ 9525 h 106976"/>
                <a:gd name="connsiteX11" fmla="*/ 2552608 w 3321240"/>
                <a:gd name="connsiteY11" fmla="*/ 0 h 106976"/>
                <a:gd name="connsiteX12" fmla="*/ 1758858 w 3321240"/>
                <a:gd name="connsiteY12" fmla="*/ 3175 h 106976"/>
                <a:gd name="connsiteX13" fmla="*/ 1546133 w 3321240"/>
                <a:gd name="connsiteY13" fmla="*/ 6350 h 106976"/>
                <a:gd name="connsiteX14" fmla="*/ 1123858 w 3321240"/>
                <a:gd name="connsiteY14" fmla="*/ 28575 h 106976"/>
                <a:gd name="connsiteX15" fmla="*/ 898433 w 3321240"/>
                <a:gd name="connsiteY15" fmla="*/ 47625 h 106976"/>
                <a:gd name="connsiteX16" fmla="*/ 554739 w 3321240"/>
                <a:gd name="connsiteY16" fmla="*/ 54769 h 106976"/>
                <a:gd name="connsiteX0" fmla="*/ 525473 w 3291974"/>
                <a:gd name="connsiteY0" fmla="*/ 54769 h 106976"/>
                <a:gd name="connsiteX1" fmla="*/ 109547 w 3291974"/>
                <a:gd name="connsiteY1" fmla="*/ 38892 h 106976"/>
                <a:gd name="connsiteX2" fmla="*/ 13 w 3291974"/>
                <a:gd name="connsiteY2" fmla="*/ 69849 h 106976"/>
                <a:gd name="connsiteX3" fmla="*/ 110342 w 3291974"/>
                <a:gd name="connsiteY3" fmla="*/ 103982 h 106976"/>
                <a:gd name="connsiteX4" fmla="*/ 1351767 w 3291974"/>
                <a:gd name="connsiteY4" fmla="*/ 101600 h 106976"/>
                <a:gd name="connsiteX5" fmla="*/ 1570842 w 3291974"/>
                <a:gd name="connsiteY5" fmla="*/ 104775 h 106976"/>
                <a:gd name="connsiteX6" fmla="*/ 2161392 w 3291974"/>
                <a:gd name="connsiteY6" fmla="*/ 63500 h 106976"/>
                <a:gd name="connsiteX7" fmla="*/ 2396342 w 3291974"/>
                <a:gd name="connsiteY7" fmla="*/ 60325 h 106976"/>
                <a:gd name="connsiteX8" fmla="*/ 3225017 w 3291974"/>
                <a:gd name="connsiteY8" fmla="*/ 66675 h 106976"/>
                <a:gd name="connsiteX9" fmla="*/ 3240892 w 3291974"/>
                <a:gd name="connsiteY9" fmla="*/ 47625 h 106976"/>
                <a:gd name="connsiteX10" fmla="*/ 3225017 w 3291974"/>
                <a:gd name="connsiteY10" fmla="*/ 9525 h 106976"/>
                <a:gd name="connsiteX11" fmla="*/ 2523342 w 3291974"/>
                <a:gd name="connsiteY11" fmla="*/ 0 h 106976"/>
                <a:gd name="connsiteX12" fmla="*/ 1729592 w 3291974"/>
                <a:gd name="connsiteY12" fmla="*/ 3175 h 106976"/>
                <a:gd name="connsiteX13" fmla="*/ 1516867 w 3291974"/>
                <a:gd name="connsiteY13" fmla="*/ 6350 h 106976"/>
                <a:gd name="connsiteX14" fmla="*/ 1094592 w 3291974"/>
                <a:gd name="connsiteY14" fmla="*/ 28575 h 106976"/>
                <a:gd name="connsiteX15" fmla="*/ 869167 w 3291974"/>
                <a:gd name="connsiteY15" fmla="*/ 47625 h 106976"/>
                <a:gd name="connsiteX16" fmla="*/ 525473 w 3291974"/>
                <a:gd name="connsiteY16" fmla="*/ 54769 h 106976"/>
                <a:gd name="connsiteX0" fmla="*/ 518330 w 3291974"/>
                <a:gd name="connsiteY0" fmla="*/ 47626 h 106976"/>
                <a:gd name="connsiteX1" fmla="*/ 109547 w 3291974"/>
                <a:gd name="connsiteY1" fmla="*/ 38892 h 106976"/>
                <a:gd name="connsiteX2" fmla="*/ 13 w 3291974"/>
                <a:gd name="connsiteY2" fmla="*/ 69849 h 106976"/>
                <a:gd name="connsiteX3" fmla="*/ 110342 w 3291974"/>
                <a:gd name="connsiteY3" fmla="*/ 103982 h 106976"/>
                <a:gd name="connsiteX4" fmla="*/ 1351767 w 3291974"/>
                <a:gd name="connsiteY4" fmla="*/ 101600 h 106976"/>
                <a:gd name="connsiteX5" fmla="*/ 1570842 w 3291974"/>
                <a:gd name="connsiteY5" fmla="*/ 104775 h 106976"/>
                <a:gd name="connsiteX6" fmla="*/ 2161392 w 3291974"/>
                <a:gd name="connsiteY6" fmla="*/ 63500 h 106976"/>
                <a:gd name="connsiteX7" fmla="*/ 2396342 w 3291974"/>
                <a:gd name="connsiteY7" fmla="*/ 60325 h 106976"/>
                <a:gd name="connsiteX8" fmla="*/ 3225017 w 3291974"/>
                <a:gd name="connsiteY8" fmla="*/ 66675 h 106976"/>
                <a:gd name="connsiteX9" fmla="*/ 3240892 w 3291974"/>
                <a:gd name="connsiteY9" fmla="*/ 47625 h 106976"/>
                <a:gd name="connsiteX10" fmla="*/ 3225017 w 3291974"/>
                <a:gd name="connsiteY10" fmla="*/ 9525 h 106976"/>
                <a:gd name="connsiteX11" fmla="*/ 2523342 w 3291974"/>
                <a:gd name="connsiteY11" fmla="*/ 0 h 106976"/>
                <a:gd name="connsiteX12" fmla="*/ 1729592 w 3291974"/>
                <a:gd name="connsiteY12" fmla="*/ 3175 h 106976"/>
                <a:gd name="connsiteX13" fmla="*/ 1516867 w 3291974"/>
                <a:gd name="connsiteY13" fmla="*/ 6350 h 106976"/>
                <a:gd name="connsiteX14" fmla="*/ 1094592 w 3291974"/>
                <a:gd name="connsiteY14" fmla="*/ 28575 h 106976"/>
                <a:gd name="connsiteX15" fmla="*/ 869167 w 3291974"/>
                <a:gd name="connsiteY15" fmla="*/ 47625 h 106976"/>
                <a:gd name="connsiteX16" fmla="*/ 518330 w 3291974"/>
                <a:gd name="connsiteY16" fmla="*/ 47626 h 106976"/>
                <a:gd name="connsiteX0" fmla="*/ 518330 w 3296422"/>
                <a:gd name="connsiteY0" fmla="*/ 48252 h 107602"/>
                <a:gd name="connsiteX1" fmla="*/ 109547 w 3296422"/>
                <a:gd name="connsiteY1" fmla="*/ 39518 h 107602"/>
                <a:gd name="connsiteX2" fmla="*/ 13 w 3296422"/>
                <a:gd name="connsiteY2" fmla="*/ 70475 h 107602"/>
                <a:gd name="connsiteX3" fmla="*/ 110342 w 3296422"/>
                <a:gd name="connsiteY3" fmla="*/ 104608 h 107602"/>
                <a:gd name="connsiteX4" fmla="*/ 1351767 w 3296422"/>
                <a:gd name="connsiteY4" fmla="*/ 102226 h 107602"/>
                <a:gd name="connsiteX5" fmla="*/ 1570842 w 3296422"/>
                <a:gd name="connsiteY5" fmla="*/ 105401 h 107602"/>
                <a:gd name="connsiteX6" fmla="*/ 2161392 w 3296422"/>
                <a:gd name="connsiteY6" fmla="*/ 64126 h 107602"/>
                <a:gd name="connsiteX7" fmla="*/ 2396342 w 3296422"/>
                <a:gd name="connsiteY7" fmla="*/ 60951 h 107602"/>
                <a:gd name="connsiteX8" fmla="*/ 3225017 w 3296422"/>
                <a:gd name="connsiteY8" fmla="*/ 67301 h 107602"/>
                <a:gd name="connsiteX9" fmla="*/ 3240892 w 3296422"/>
                <a:gd name="connsiteY9" fmla="*/ 48251 h 107602"/>
                <a:gd name="connsiteX10" fmla="*/ 3122623 w 3296422"/>
                <a:gd name="connsiteY10" fmla="*/ 5389 h 107602"/>
                <a:gd name="connsiteX11" fmla="*/ 2523342 w 3296422"/>
                <a:gd name="connsiteY11" fmla="*/ 626 h 107602"/>
                <a:gd name="connsiteX12" fmla="*/ 1729592 w 3296422"/>
                <a:gd name="connsiteY12" fmla="*/ 3801 h 107602"/>
                <a:gd name="connsiteX13" fmla="*/ 1516867 w 3296422"/>
                <a:gd name="connsiteY13" fmla="*/ 6976 h 107602"/>
                <a:gd name="connsiteX14" fmla="*/ 1094592 w 3296422"/>
                <a:gd name="connsiteY14" fmla="*/ 29201 h 107602"/>
                <a:gd name="connsiteX15" fmla="*/ 869167 w 3296422"/>
                <a:gd name="connsiteY15" fmla="*/ 48251 h 107602"/>
                <a:gd name="connsiteX16" fmla="*/ 518330 w 3296422"/>
                <a:gd name="connsiteY16" fmla="*/ 48252 h 107602"/>
                <a:gd name="connsiteX0" fmla="*/ 518330 w 3245254"/>
                <a:gd name="connsiteY0" fmla="*/ 48252 h 107602"/>
                <a:gd name="connsiteX1" fmla="*/ 109547 w 3245254"/>
                <a:gd name="connsiteY1" fmla="*/ 39518 h 107602"/>
                <a:gd name="connsiteX2" fmla="*/ 13 w 3245254"/>
                <a:gd name="connsiteY2" fmla="*/ 70475 h 107602"/>
                <a:gd name="connsiteX3" fmla="*/ 110342 w 3245254"/>
                <a:gd name="connsiteY3" fmla="*/ 104608 h 107602"/>
                <a:gd name="connsiteX4" fmla="*/ 1351767 w 3245254"/>
                <a:gd name="connsiteY4" fmla="*/ 102226 h 107602"/>
                <a:gd name="connsiteX5" fmla="*/ 1570842 w 3245254"/>
                <a:gd name="connsiteY5" fmla="*/ 105401 h 107602"/>
                <a:gd name="connsiteX6" fmla="*/ 2161392 w 3245254"/>
                <a:gd name="connsiteY6" fmla="*/ 64126 h 107602"/>
                <a:gd name="connsiteX7" fmla="*/ 2396342 w 3245254"/>
                <a:gd name="connsiteY7" fmla="*/ 60951 h 107602"/>
                <a:gd name="connsiteX8" fmla="*/ 3041661 w 3245254"/>
                <a:gd name="connsiteY8" fmla="*/ 62539 h 107602"/>
                <a:gd name="connsiteX9" fmla="*/ 3240892 w 3245254"/>
                <a:gd name="connsiteY9" fmla="*/ 48251 h 107602"/>
                <a:gd name="connsiteX10" fmla="*/ 3122623 w 3245254"/>
                <a:gd name="connsiteY10" fmla="*/ 5389 h 107602"/>
                <a:gd name="connsiteX11" fmla="*/ 2523342 w 3245254"/>
                <a:gd name="connsiteY11" fmla="*/ 626 h 107602"/>
                <a:gd name="connsiteX12" fmla="*/ 1729592 w 3245254"/>
                <a:gd name="connsiteY12" fmla="*/ 3801 h 107602"/>
                <a:gd name="connsiteX13" fmla="*/ 1516867 w 3245254"/>
                <a:gd name="connsiteY13" fmla="*/ 6976 h 107602"/>
                <a:gd name="connsiteX14" fmla="*/ 1094592 w 3245254"/>
                <a:gd name="connsiteY14" fmla="*/ 29201 h 107602"/>
                <a:gd name="connsiteX15" fmla="*/ 869167 w 3245254"/>
                <a:gd name="connsiteY15" fmla="*/ 48251 h 107602"/>
                <a:gd name="connsiteX16" fmla="*/ 518330 w 3245254"/>
                <a:gd name="connsiteY16" fmla="*/ 48252 h 107602"/>
                <a:gd name="connsiteX0" fmla="*/ 518330 w 3249628"/>
                <a:gd name="connsiteY0" fmla="*/ 47634 h 106984"/>
                <a:gd name="connsiteX1" fmla="*/ 109547 w 3249628"/>
                <a:gd name="connsiteY1" fmla="*/ 38900 h 106984"/>
                <a:gd name="connsiteX2" fmla="*/ 13 w 3249628"/>
                <a:gd name="connsiteY2" fmla="*/ 69857 h 106984"/>
                <a:gd name="connsiteX3" fmla="*/ 110342 w 3249628"/>
                <a:gd name="connsiteY3" fmla="*/ 103990 h 106984"/>
                <a:gd name="connsiteX4" fmla="*/ 1351767 w 3249628"/>
                <a:gd name="connsiteY4" fmla="*/ 101608 h 106984"/>
                <a:gd name="connsiteX5" fmla="*/ 1570842 w 3249628"/>
                <a:gd name="connsiteY5" fmla="*/ 104783 h 106984"/>
                <a:gd name="connsiteX6" fmla="*/ 2161392 w 3249628"/>
                <a:gd name="connsiteY6" fmla="*/ 63508 h 106984"/>
                <a:gd name="connsiteX7" fmla="*/ 2396342 w 3249628"/>
                <a:gd name="connsiteY7" fmla="*/ 60333 h 106984"/>
                <a:gd name="connsiteX8" fmla="*/ 3041661 w 3249628"/>
                <a:gd name="connsiteY8" fmla="*/ 61921 h 106984"/>
                <a:gd name="connsiteX9" fmla="*/ 3245654 w 3249628"/>
                <a:gd name="connsiteY9" fmla="*/ 30964 h 106984"/>
                <a:gd name="connsiteX10" fmla="*/ 3122623 w 3249628"/>
                <a:gd name="connsiteY10" fmla="*/ 4771 h 106984"/>
                <a:gd name="connsiteX11" fmla="*/ 2523342 w 3249628"/>
                <a:gd name="connsiteY11" fmla="*/ 8 h 106984"/>
                <a:gd name="connsiteX12" fmla="*/ 1729592 w 3249628"/>
                <a:gd name="connsiteY12" fmla="*/ 3183 h 106984"/>
                <a:gd name="connsiteX13" fmla="*/ 1516867 w 3249628"/>
                <a:gd name="connsiteY13" fmla="*/ 6358 h 106984"/>
                <a:gd name="connsiteX14" fmla="*/ 1094592 w 3249628"/>
                <a:gd name="connsiteY14" fmla="*/ 28583 h 106984"/>
                <a:gd name="connsiteX15" fmla="*/ 869167 w 3249628"/>
                <a:gd name="connsiteY15" fmla="*/ 47633 h 106984"/>
                <a:gd name="connsiteX16" fmla="*/ 518330 w 3249628"/>
                <a:gd name="connsiteY16" fmla="*/ 47634 h 106984"/>
                <a:gd name="connsiteX0" fmla="*/ 518330 w 3247031"/>
                <a:gd name="connsiteY0" fmla="*/ 47634 h 106984"/>
                <a:gd name="connsiteX1" fmla="*/ 109547 w 3247031"/>
                <a:gd name="connsiteY1" fmla="*/ 38900 h 106984"/>
                <a:gd name="connsiteX2" fmla="*/ 13 w 3247031"/>
                <a:gd name="connsiteY2" fmla="*/ 69857 h 106984"/>
                <a:gd name="connsiteX3" fmla="*/ 110342 w 3247031"/>
                <a:gd name="connsiteY3" fmla="*/ 103990 h 106984"/>
                <a:gd name="connsiteX4" fmla="*/ 1351767 w 3247031"/>
                <a:gd name="connsiteY4" fmla="*/ 101608 h 106984"/>
                <a:gd name="connsiteX5" fmla="*/ 1570842 w 3247031"/>
                <a:gd name="connsiteY5" fmla="*/ 104783 h 106984"/>
                <a:gd name="connsiteX6" fmla="*/ 2161392 w 3247031"/>
                <a:gd name="connsiteY6" fmla="*/ 63508 h 106984"/>
                <a:gd name="connsiteX7" fmla="*/ 2396342 w 3247031"/>
                <a:gd name="connsiteY7" fmla="*/ 60333 h 106984"/>
                <a:gd name="connsiteX8" fmla="*/ 3086905 w 3247031"/>
                <a:gd name="connsiteY8" fmla="*/ 64302 h 106984"/>
                <a:gd name="connsiteX9" fmla="*/ 3245654 w 3247031"/>
                <a:gd name="connsiteY9" fmla="*/ 30964 h 106984"/>
                <a:gd name="connsiteX10" fmla="*/ 3122623 w 3247031"/>
                <a:gd name="connsiteY10" fmla="*/ 4771 h 106984"/>
                <a:gd name="connsiteX11" fmla="*/ 2523342 w 3247031"/>
                <a:gd name="connsiteY11" fmla="*/ 8 h 106984"/>
                <a:gd name="connsiteX12" fmla="*/ 1729592 w 3247031"/>
                <a:gd name="connsiteY12" fmla="*/ 3183 h 106984"/>
                <a:gd name="connsiteX13" fmla="*/ 1516867 w 3247031"/>
                <a:gd name="connsiteY13" fmla="*/ 6358 h 106984"/>
                <a:gd name="connsiteX14" fmla="*/ 1094592 w 3247031"/>
                <a:gd name="connsiteY14" fmla="*/ 28583 h 106984"/>
                <a:gd name="connsiteX15" fmla="*/ 869167 w 3247031"/>
                <a:gd name="connsiteY15" fmla="*/ 47633 h 106984"/>
                <a:gd name="connsiteX16" fmla="*/ 518330 w 3247031"/>
                <a:gd name="connsiteY16" fmla="*/ 47634 h 106984"/>
                <a:gd name="connsiteX0" fmla="*/ 518330 w 3245660"/>
                <a:gd name="connsiteY0" fmla="*/ 47626 h 106976"/>
                <a:gd name="connsiteX1" fmla="*/ 109547 w 3245660"/>
                <a:gd name="connsiteY1" fmla="*/ 38892 h 106976"/>
                <a:gd name="connsiteX2" fmla="*/ 13 w 3245660"/>
                <a:gd name="connsiteY2" fmla="*/ 69849 h 106976"/>
                <a:gd name="connsiteX3" fmla="*/ 110342 w 3245660"/>
                <a:gd name="connsiteY3" fmla="*/ 103982 h 106976"/>
                <a:gd name="connsiteX4" fmla="*/ 1351767 w 3245660"/>
                <a:gd name="connsiteY4" fmla="*/ 101600 h 106976"/>
                <a:gd name="connsiteX5" fmla="*/ 1570842 w 3245660"/>
                <a:gd name="connsiteY5" fmla="*/ 104775 h 106976"/>
                <a:gd name="connsiteX6" fmla="*/ 2161392 w 3245660"/>
                <a:gd name="connsiteY6" fmla="*/ 63500 h 106976"/>
                <a:gd name="connsiteX7" fmla="*/ 2396342 w 3245660"/>
                <a:gd name="connsiteY7" fmla="*/ 60325 h 106976"/>
                <a:gd name="connsiteX8" fmla="*/ 3086905 w 3245660"/>
                <a:gd name="connsiteY8" fmla="*/ 64294 h 106976"/>
                <a:gd name="connsiteX9" fmla="*/ 3245654 w 3245660"/>
                <a:gd name="connsiteY9" fmla="*/ 30956 h 106976"/>
                <a:gd name="connsiteX10" fmla="*/ 3084523 w 3245660"/>
                <a:gd name="connsiteY10" fmla="*/ 7144 h 106976"/>
                <a:gd name="connsiteX11" fmla="*/ 2523342 w 3245660"/>
                <a:gd name="connsiteY11" fmla="*/ 0 h 106976"/>
                <a:gd name="connsiteX12" fmla="*/ 1729592 w 3245660"/>
                <a:gd name="connsiteY12" fmla="*/ 3175 h 106976"/>
                <a:gd name="connsiteX13" fmla="*/ 1516867 w 3245660"/>
                <a:gd name="connsiteY13" fmla="*/ 6350 h 106976"/>
                <a:gd name="connsiteX14" fmla="*/ 1094592 w 3245660"/>
                <a:gd name="connsiteY14" fmla="*/ 28575 h 106976"/>
                <a:gd name="connsiteX15" fmla="*/ 869167 w 3245660"/>
                <a:gd name="connsiteY15" fmla="*/ 47625 h 106976"/>
                <a:gd name="connsiteX16" fmla="*/ 518330 w 3245660"/>
                <a:gd name="connsiteY16" fmla="*/ 47626 h 106976"/>
                <a:gd name="connsiteX0" fmla="*/ 518330 w 3245660"/>
                <a:gd name="connsiteY0" fmla="*/ 47626 h 106976"/>
                <a:gd name="connsiteX1" fmla="*/ 109547 w 3245660"/>
                <a:gd name="connsiteY1" fmla="*/ 38892 h 106976"/>
                <a:gd name="connsiteX2" fmla="*/ 13 w 3245660"/>
                <a:gd name="connsiteY2" fmla="*/ 69849 h 106976"/>
                <a:gd name="connsiteX3" fmla="*/ 110342 w 3245660"/>
                <a:gd name="connsiteY3" fmla="*/ 103982 h 106976"/>
                <a:gd name="connsiteX4" fmla="*/ 1351767 w 3245660"/>
                <a:gd name="connsiteY4" fmla="*/ 101600 h 106976"/>
                <a:gd name="connsiteX5" fmla="*/ 1570842 w 3245660"/>
                <a:gd name="connsiteY5" fmla="*/ 104775 h 106976"/>
                <a:gd name="connsiteX6" fmla="*/ 2161392 w 3245660"/>
                <a:gd name="connsiteY6" fmla="*/ 63500 h 106976"/>
                <a:gd name="connsiteX7" fmla="*/ 2396342 w 3245660"/>
                <a:gd name="connsiteY7" fmla="*/ 60325 h 106976"/>
                <a:gd name="connsiteX8" fmla="*/ 3086905 w 3245660"/>
                <a:gd name="connsiteY8" fmla="*/ 64294 h 106976"/>
                <a:gd name="connsiteX9" fmla="*/ 3245654 w 3245660"/>
                <a:gd name="connsiteY9" fmla="*/ 30956 h 106976"/>
                <a:gd name="connsiteX10" fmla="*/ 3084523 w 3245660"/>
                <a:gd name="connsiteY10" fmla="*/ 7144 h 106976"/>
                <a:gd name="connsiteX11" fmla="*/ 2523342 w 3245660"/>
                <a:gd name="connsiteY11" fmla="*/ 0 h 106976"/>
                <a:gd name="connsiteX12" fmla="*/ 1729592 w 3245660"/>
                <a:gd name="connsiteY12" fmla="*/ 3175 h 106976"/>
                <a:gd name="connsiteX13" fmla="*/ 1516867 w 3245660"/>
                <a:gd name="connsiteY13" fmla="*/ 6350 h 106976"/>
                <a:gd name="connsiteX14" fmla="*/ 1094592 w 3245660"/>
                <a:gd name="connsiteY14" fmla="*/ 28575 h 106976"/>
                <a:gd name="connsiteX15" fmla="*/ 869167 w 3245660"/>
                <a:gd name="connsiteY15" fmla="*/ 47625 h 106976"/>
                <a:gd name="connsiteX16" fmla="*/ 518330 w 3245660"/>
                <a:gd name="connsiteY16" fmla="*/ 47626 h 106976"/>
                <a:gd name="connsiteX0" fmla="*/ 518330 w 3245657"/>
                <a:gd name="connsiteY0" fmla="*/ 47626 h 106976"/>
                <a:gd name="connsiteX1" fmla="*/ 109547 w 3245657"/>
                <a:gd name="connsiteY1" fmla="*/ 38892 h 106976"/>
                <a:gd name="connsiteX2" fmla="*/ 13 w 3245657"/>
                <a:gd name="connsiteY2" fmla="*/ 69849 h 106976"/>
                <a:gd name="connsiteX3" fmla="*/ 110342 w 3245657"/>
                <a:gd name="connsiteY3" fmla="*/ 103982 h 106976"/>
                <a:gd name="connsiteX4" fmla="*/ 1351767 w 3245657"/>
                <a:gd name="connsiteY4" fmla="*/ 101600 h 106976"/>
                <a:gd name="connsiteX5" fmla="*/ 1570842 w 3245657"/>
                <a:gd name="connsiteY5" fmla="*/ 104775 h 106976"/>
                <a:gd name="connsiteX6" fmla="*/ 2161392 w 3245657"/>
                <a:gd name="connsiteY6" fmla="*/ 63500 h 106976"/>
                <a:gd name="connsiteX7" fmla="*/ 2396342 w 3245657"/>
                <a:gd name="connsiteY7" fmla="*/ 60325 h 106976"/>
                <a:gd name="connsiteX8" fmla="*/ 3086905 w 3245657"/>
                <a:gd name="connsiteY8" fmla="*/ 64294 h 106976"/>
                <a:gd name="connsiteX9" fmla="*/ 3245654 w 3245657"/>
                <a:gd name="connsiteY9" fmla="*/ 30956 h 106976"/>
                <a:gd name="connsiteX10" fmla="*/ 3084523 w 3245657"/>
                <a:gd name="connsiteY10" fmla="*/ 7144 h 106976"/>
                <a:gd name="connsiteX11" fmla="*/ 2523342 w 3245657"/>
                <a:gd name="connsiteY11" fmla="*/ 0 h 106976"/>
                <a:gd name="connsiteX12" fmla="*/ 1729592 w 3245657"/>
                <a:gd name="connsiteY12" fmla="*/ 3175 h 106976"/>
                <a:gd name="connsiteX13" fmla="*/ 1516867 w 3245657"/>
                <a:gd name="connsiteY13" fmla="*/ 6350 h 106976"/>
                <a:gd name="connsiteX14" fmla="*/ 1094592 w 3245657"/>
                <a:gd name="connsiteY14" fmla="*/ 28575 h 106976"/>
                <a:gd name="connsiteX15" fmla="*/ 869167 w 3245657"/>
                <a:gd name="connsiteY15" fmla="*/ 47625 h 106976"/>
                <a:gd name="connsiteX16" fmla="*/ 518330 w 3245657"/>
                <a:gd name="connsiteY16" fmla="*/ 47626 h 106976"/>
                <a:gd name="connsiteX0" fmla="*/ 518330 w 3245657"/>
                <a:gd name="connsiteY0" fmla="*/ 47626 h 106976"/>
                <a:gd name="connsiteX1" fmla="*/ 109547 w 3245657"/>
                <a:gd name="connsiteY1" fmla="*/ 38892 h 106976"/>
                <a:gd name="connsiteX2" fmla="*/ 13 w 3245657"/>
                <a:gd name="connsiteY2" fmla="*/ 69849 h 106976"/>
                <a:gd name="connsiteX3" fmla="*/ 110342 w 3245657"/>
                <a:gd name="connsiteY3" fmla="*/ 103982 h 106976"/>
                <a:gd name="connsiteX4" fmla="*/ 1351767 w 3245657"/>
                <a:gd name="connsiteY4" fmla="*/ 101600 h 106976"/>
                <a:gd name="connsiteX5" fmla="*/ 1570842 w 3245657"/>
                <a:gd name="connsiteY5" fmla="*/ 104775 h 106976"/>
                <a:gd name="connsiteX6" fmla="*/ 2161392 w 3245657"/>
                <a:gd name="connsiteY6" fmla="*/ 63500 h 106976"/>
                <a:gd name="connsiteX7" fmla="*/ 2396342 w 3245657"/>
                <a:gd name="connsiteY7" fmla="*/ 60325 h 106976"/>
                <a:gd name="connsiteX8" fmla="*/ 3086905 w 3245657"/>
                <a:gd name="connsiteY8" fmla="*/ 64294 h 106976"/>
                <a:gd name="connsiteX9" fmla="*/ 3245654 w 3245657"/>
                <a:gd name="connsiteY9" fmla="*/ 30956 h 106976"/>
                <a:gd name="connsiteX10" fmla="*/ 3084523 w 3245657"/>
                <a:gd name="connsiteY10" fmla="*/ 7144 h 106976"/>
                <a:gd name="connsiteX11" fmla="*/ 2523342 w 3245657"/>
                <a:gd name="connsiteY11" fmla="*/ 0 h 106976"/>
                <a:gd name="connsiteX12" fmla="*/ 1729592 w 3245657"/>
                <a:gd name="connsiteY12" fmla="*/ 3175 h 106976"/>
                <a:gd name="connsiteX13" fmla="*/ 1516867 w 3245657"/>
                <a:gd name="connsiteY13" fmla="*/ 6350 h 106976"/>
                <a:gd name="connsiteX14" fmla="*/ 1094592 w 3245657"/>
                <a:gd name="connsiteY14" fmla="*/ 28575 h 106976"/>
                <a:gd name="connsiteX15" fmla="*/ 869167 w 3245657"/>
                <a:gd name="connsiteY15" fmla="*/ 47625 h 106976"/>
                <a:gd name="connsiteX16" fmla="*/ 518330 w 3245657"/>
                <a:gd name="connsiteY16" fmla="*/ 47626 h 106976"/>
                <a:gd name="connsiteX0" fmla="*/ 518330 w 3245657"/>
                <a:gd name="connsiteY0" fmla="*/ 47626 h 106976"/>
                <a:gd name="connsiteX1" fmla="*/ 109547 w 3245657"/>
                <a:gd name="connsiteY1" fmla="*/ 38892 h 106976"/>
                <a:gd name="connsiteX2" fmla="*/ 13 w 3245657"/>
                <a:gd name="connsiteY2" fmla="*/ 69849 h 106976"/>
                <a:gd name="connsiteX3" fmla="*/ 110342 w 3245657"/>
                <a:gd name="connsiteY3" fmla="*/ 103982 h 106976"/>
                <a:gd name="connsiteX4" fmla="*/ 1351767 w 3245657"/>
                <a:gd name="connsiteY4" fmla="*/ 101600 h 106976"/>
                <a:gd name="connsiteX5" fmla="*/ 1570842 w 3245657"/>
                <a:gd name="connsiteY5" fmla="*/ 104775 h 106976"/>
                <a:gd name="connsiteX6" fmla="*/ 2161392 w 3245657"/>
                <a:gd name="connsiteY6" fmla="*/ 63500 h 106976"/>
                <a:gd name="connsiteX7" fmla="*/ 2396342 w 3245657"/>
                <a:gd name="connsiteY7" fmla="*/ 60325 h 106976"/>
                <a:gd name="connsiteX8" fmla="*/ 3086905 w 3245657"/>
                <a:gd name="connsiteY8" fmla="*/ 64294 h 106976"/>
                <a:gd name="connsiteX9" fmla="*/ 3245654 w 3245657"/>
                <a:gd name="connsiteY9" fmla="*/ 30956 h 106976"/>
                <a:gd name="connsiteX10" fmla="*/ 3084523 w 3245657"/>
                <a:gd name="connsiteY10" fmla="*/ 7144 h 106976"/>
                <a:gd name="connsiteX11" fmla="*/ 2523342 w 3245657"/>
                <a:gd name="connsiteY11" fmla="*/ 0 h 106976"/>
                <a:gd name="connsiteX12" fmla="*/ 1729592 w 3245657"/>
                <a:gd name="connsiteY12" fmla="*/ 3175 h 106976"/>
                <a:gd name="connsiteX13" fmla="*/ 1516867 w 3245657"/>
                <a:gd name="connsiteY13" fmla="*/ 6350 h 106976"/>
                <a:gd name="connsiteX14" fmla="*/ 1094592 w 3245657"/>
                <a:gd name="connsiteY14" fmla="*/ 28575 h 106976"/>
                <a:gd name="connsiteX15" fmla="*/ 869167 w 3245657"/>
                <a:gd name="connsiteY15" fmla="*/ 47625 h 106976"/>
                <a:gd name="connsiteX16" fmla="*/ 518330 w 3245657"/>
                <a:gd name="connsiteY16" fmla="*/ 47626 h 106976"/>
                <a:gd name="connsiteX0" fmla="*/ 518330 w 3245673"/>
                <a:gd name="connsiteY0" fmla="*/ 47626 h 106976"/>
                <a:gd name="connsiteX1" fmla="*/ 109547 w 3245673"/>
                <a:gd name="connsiteY1" fmla="*/ 38892 h 106976"/>
                <a:gd name="connsiteX2" fmla="*/ 13 w 3245673"/>
                <a:gd name="connsiteY2" fmla="*/ 69849 h 106976"/>
                <a:gd name="connsiteX3" fmla="*/ 110342 w 3245673"/>
                <a:gd name="connsiteY3" fmla="*/ 103982 h 106976"/>
                <a:gd name="connsiteX4" fmla="*/ 1351767 w 3245673"/>
                <a:gd name="connsiteY4" fmla="*/ 101600 h 106976"/>
                <a:gd name="connsiteX5" fmla="*/ 1570842 w 3245673"/>
                <a:gd name="connsiteY5" fmla="*/ 104775 h 106976"/>
                <a:gd name="connsiteX6" fmla="*/ 2161392 w 3245673"/>
                <a:gd name="connsiteY6" fmla="*/ 63500 h 106976"/>
                <a:gd name="connsiteX7" fmla="*/ 2396342 w 3245673"/>
                <a:gd name="connsiteY7" fmla="*/ 60325 h 106976"/>
                <a:gd name="connsiteX8" fmla="*/ 3086905 w 3245673"/>
                <a:gd name="connsiteY8" fmla="*/ 64294 h 106976"/>
                <a:gd name="connsiteX9" fmla="*/ 3245654 w 3245673"/>
                <a:gd name="connsiteY9" fmla="*/ 30956 h 106976"/>
                <a:gd name="connsiteX10" fmla="*/ 3084523 w 3245673"/>
                <a:gd name="connsiteY10" fmla="*/ 7144 h 106976"/>
                <a:gd name="connsiteX11" fmla="*/ 2523342 w 3245673"/>
                <a:gd name="connsiteY11" fmla="*/ 0 h 106976"/>
                <a:gd name="connsiteX12" fmla="*/ 1729592 w 3245673"/>
                <a:gd name="connsiteY12" fmla="*/ 3175 h 106976"/>
                <a:gd name="connsiteX13" fmla="*/ 1516867 w 3245673"/>
                <a:gd name="connsiteY13" fmla="*/ 6350 h 106976"/>
                <a:gd name="connsiteX14" fmla="*/ 1094592 w 3245673"/>
                <a:gd name="connsiteY14" fmla="*/ 28575 h 106976"/>
                <a:gd name="connsiteX15" fmla="*/ 869167 w 3245673"/>
                <a:gd name="connsiteY15" fmla="*/ 47625 h 106976"/>
                <a:gd name="connsiteX16" fmla="*/ 518330 w 3245673"/>
                <a:gd name="connsiteY16" fmla="*/ 47626 h 106976"/>
                <a:gd name="connsiteX0" fmla="*/ 518330 w 3245673"/>
                <a:gd name="connsiteY0" fmla="*/ 47626 h 104901"/>
                <a:gd name="connsiteX1" fmla="*/ 109547 w 3245673"/>
                <a:gd name="connsiteY1" fmla="*/ 38892 h 104901"/>
                <a:gd name="connsiteX2" fmla="*/ 13 w 3245673"/>
                <a:gd name="connsiteY2" fmla="*/ 69849 h 104901"/>
                <a:gd name="connsiteX3" fmla="*/ 110342 w 3245673"/>
                <a:gd name="connsiteY3" fmla="*/ 103982 h 104901"/>
                <a:gd name="connsiteX4" fmla="*/ 1351767 w 3245673"/>
                <a:gd name="connsiteY4" fmla="*/ 101600 h 104901"/>
                <a:gd name="connsiteX5" fmla="*/ 1589892 w 3245673"/>
                <a:gd name="connsiteY5" fmla="*/ 101600 h 104901"/>
                <a:gd name="connsiteX6" fmla="*/ 2161392 w 3245673"/>
                <a:gd name="connsiteY6" fmla="*/ 63500 h 104901"/>
                <a:gd name="connsiteX7" fmla="*/ 2396342 w 3245673"/>
                <a:gd name="connsiteY7" fmla="*/ 60325 h 104901"/>
                <a:gd name="connsiteX8" fmla="*/ 3086905 w 3245673"/>
                <a:gd name="connsiteY8" fmla="*/ 64294 h 104901"/>
                <a:gd name="connsiteX9" fmla="*/ 3245654 w 3245673"/>
                <a:gd name="connsiteY9" fmla="*/ 30956 h 104901"/>
                <a:gd name="connsiteX10" fmla="*/ 3084523 w 3245673"/>
                <a:gd name="connsiteY10" fmla="*/ 7144 h 104901"/>
                <a:gd name="connsiteX11" fmla="*/ 2523342 w 3245673"/>
                <a:gd name="connsiteY11" fmla="*/ 0 h 104901"/>
                <a:gd name="connsiteX12" fmla="*/ 1729592 w 3245673"/>
                <a:gd name="connsiteY12" fmla="*/ 3175 h 104901"/>
                <a:gd name="connsiteX13" fmla="*/ 1516867 w 3245673"/>
                <a:gd name="connsiteY13" fmla="*/ 6350 h 104901"/>
                <a:gd name="connsiteX14" fmla="*/ 1094592 w 3245673"/>
                <a:gd name="connsiteY14" fmla="*/ 28575 h 104901"/>
                <a:gd name="connsiteX15" fmla="*/ 869167 w 3245673"/>
                <a:gd name="connsiteY15" fmla="*/ 47625 h 104901"/>
                <a:gd name="connsiteX16" fmla="*/ 518330 w 3245673"/>
                <a:gd name="connsiteY16" fmla="*/ 47626 h 104901"/>
                <a:gd name="connsiteX0" fmla="*/ 518330 w 3245673"/>
                <a:gd name="connsiteY0" fmla="*/ 60084 h 117359"/>
                <a:gd name="connsiteX1" fmla="*/ 109547 w 3245673"/>
                <a:gd name="connsiteY1" fmla="*/ 51350 h 117359"/>
                <a:gd name="connsiteX2" fmla="*/ 13 w 3245673"/>
                <a:gd name="connsiteY2" fmla="*/ 82307 h 117359"/>
                <a:gd name="connsiteX3" fmla="*/ 110342 w 3245673"/>
                <a:gd name="connsiteY3" fmla="*/ 116440 h 117359"/>
                <a:gd name="connsiteX4" fmla="*/ 1351767 w 3245673"/>
                <a:gd name="connsiteY4" fmla="*/ 114058 h 117359"/>
                <a:gd name="connsiteX5" fmla="*/ 1589892 w 3245673"/>
                <a:gd name="connsiteY5" fmla="*/ 114058 h 117359"/>
                <a:gd name="connsiteX6" fmla="*/ 2161392 w 3245673"/>
                <a:gd name="connsiteY6" fmla="*/ 75958 h 117359"/>
                <a:gd name="connsiteX7" fmla="*/ 2396342 w 3245673"/>
                <a:gd name="connsiteY7" fmla="*/ 72783 h 117359"/>
                <a:gd name="connsiteX8" fmla="*/ 3086905 w 3245673"/>
                <a:gd name="connsiteY8" fmla="*/ 76752 h 117359"/>
                <a:gd name="connsiteX9" fmla="*/ 3245654 w 3245673"/>
                <a:gd name="connsiteY9" fmla="*/ 2139 h 117359"/>
                <a:gd name="connsiteX10" fmla="*/ 3084523 w 3245673"/>
                <a:gd name="connsiteY10" fmla="*/ 19602 h 117359"/>
                <a:gd name="connsiteX11" fmla="*/ 2523342 w 3245673"/>
                <a:gd name="connsiteY11" fmla="*/ 12458 h 117359"/>
                <a:gd name="connsiteX12" fmla="*/ 1729592 w 3245673"/>
                <a:gd name="connsiteY12" fmla="*/ 15633 h 117359"/>
                <a:gd name="connsiteX13" fmla="*/ 1516867 w 3245673"/>
                <a:gd name="connsiteY13" fmla="*/ 18808 h 117359"/>
                <a:gd name="connsiteX14" fmla="*/ 1094592 w 3245673"/>
                <a:gd name="connsiteY14" fmla="*/ 41033 h 117359"/>
                <a:gd name="connsiteX15" fmla="*/ 869167 w 3245673"/>
                <a:gd name="connsiteY15" fmla="*/ 60083 h 117359"/>
                <a:gd name="connsiteX16" fmla="*/ 518330 w 3245673"/>
                <a:gd name="connsiteY16" fmla="*/ 60084 h 117359"/>
                <a:gd name="connsiteX0" fmla="*/ 518330 w 3245673"/>
                <a:gd name="connsiteY0" fmla="*/ 79782 h 137057"/>
                <a:gd name="connsiteX1" fmla="*/ 109547 w 3245673"/>
                <a:gd name="connsiteY1" fmla="*/ 71048 h 137057"/>
                <a:gd name="connsiteX2" fmla="*/ 13 w 3245673"/>
                <a:gd name="connsiteY2" fmla="*/ 102005 h 137057"/>
                <a:gd name="connsiteX3" fmla="*/ 110342 w 3245673"/>
                <a:gd name="connsiteY3" fmla="*/ 136138 h 137057"/>
                <a:gd name="connsiteX4" fmla="*/ 1351767 w 3245673"/>
                <a:gd name="connsiteY4" fmla="*/ 133756 h 137057"/>
                <a:gd name="connsiteX5" fmla="*/ 1589892 w 3245673"/>
                <a:gd name="connsiteY5" fmla="*/ 133756 h 137057"/>
                <a:gd name="connsiteX6" fmla="*/ 2161392 w 3245673"/>
                <a:gd name="connsiteY6" fmla="*/ 95656 h 137057"/>
                <a:gd name="connsiteX7" fmla="*/ 2396342 w 3245673"/>
                <a:gd name="connsiteY7" fmla="*/ 92481 h 137057"/>
                <a:gd name="connsiteX8" fmla="*/ 3086905 w 3245673"/>
                <a:gd name="connsiteY8" fmla="*/ 96450 h 137057"/>
                <a:gd name="connsiteX9" fmla="*/ 3245654 w 3245673"/>
                <a:gd name="connsiteY9" fmla="*/ 21837 h 137057"/>
                <a:gd name="connsiteX10" fmla="*/ 3084523 w 3245673"/>
                <a:gd name="connsiteY10" fmla="*/ 39300 h 137057"/>
                <a:gd name="connsiteX11" fmla="*/ 2523342 w 3245673"/>
                <a:gd name="connsiteY11" fmla="*/ 32156 h 137057"/>
                <a:gd name="connsiteX12" fmla="*/ 1729592 w 3245673"/>
                <a:gd name="connsiteY12" fmla="*/ 35331 h 137057"/>
                <a:gd name="connsiteX13" fmla="*/ 1516867 w 3245673"/>
                <a:gd name="connsiteY13" fmla="*/ 38506 h 137057"/>
                <a:gd name="connsiteX14" fmla="*/ 1094592 w 3245673"/>
                <a:gd name="connsiteY14" fmla="*/ 60731 h 137057"/>
                <a:gd name="connsiteX15" fmla="*/ 869167 w 3245673"/>
                <a:gd name="connsiteY15" fmla="*/ 79781 h 137057"/>
                <a:gd name="connsiteX16" fmla="*/ 518330 w 3245673"/>
                <a:gd name="connsiteY16" fmla="*/ 79782 h 137057"/>
                <a:gd name="connsiteX0" fmla="*/ 518330 w 3242510"/>
                <a:gd name="connsiteY0" fmla="*/ 47626 h 104901"/>
                <a:gd name="connsiteX1" fmla="*/ 109547 w 3242510"/>
                <a:gd name="connsiteY1" fmla="*/ 38892 h 104901"/>
                <a:gd name="connsiteX2" fmla="*/ 13 w 3242510"/>
                <a:gd name="connsiteY2" fmla="*/ 69849 h 104901"/>
                <a:gd name="connsiteX3" fmla="*/ 110342 w 3242510"/>
                <a:gd name="connsiteY3" fmla="*/ 103982 h 104901"/>
                <a:gd name="connsiteX4" fmla="*/ 1351767 w 3242510"/>
                <a:gd name="connsiteY4" fmla="*/ 101600 h 104901"/>
                <a:gd name="connsiteX5" fmla="*/ 1589892 w 3242510"/>
                <a:gd name="connsiteY5" fmla="*/ 101600 h 104901"/>
                <a:gd name="connsiteX6" fmla="*/ 2161392 w 3242510"/>
                <a:gd name="connsiteY6" fmla="*/ 63500 h 104901"/>
                <a:gd name="connsiteX7" fmla="*/ 2396342 w 3242510"/>
                <a:gd name="connsiteY7" fmla="*/ 60325 h 104901"/>
                <a:gd name="connsiteX8" fmla="*/ 3086905 w 3242510"/>
                <a:gd name="connsiteY8" fmla="*/ 64294 h 104901"/>
                <a:gd name="connsiteX9" fmla="*/ 3242479 w 3242510"/>
                <a:gd name="connsiteY9" fmla="*/ 34131 h 104901"/>
                <a:gd name="connsiteX10" fmla="*/ 3084523 w 3242510"/>
                <a:gd name="connsiteY10" fmla="*/ 7144 h 104901"/>
                <a:gd name="connsiteX11" fmla="*/ 2523342 w 3242510"/>
                <a:gd name="connsiteY11" fmla="*/ 0 h 104901"/>
                <a:gd name="connsiteX12" fmla="*/ 1729592 w 3242510"/>
                <a:gd name="connsiteY12" fmla="*/ 3175 h 104901"/>
                <a:gd name="connsiteX13" fmla="*/ 1516867 w 3242510"/>
                <a:gd name="connsiteY13" fmla="*/ 6350 h 104901"/>
                <a:gd name="connsiteX14" fmla="*/ 1094592 w 3242510"/>
                <a:gd name="connsiteY14" fmla="*/ 28575 h 104901"/>
                <a:gd name="connsiteX15" fmla="*/ 869167 w 3242510"/>
                <a:gd name="connsiteY15" fmla="*/ 47625 h 104901"/>
                <a:gd name="connsiteX16" fmla="*/ 518330 w 3242510"/>
                <a:gd name="connsiteY16" fmla="*/ 47626 h 104901"/>
                <a:gd name="connsiteX0" fmla="*/ 518330 w 3243189"/>
                <a:gd name="connsiteY0" fmla="*/ 47626 h 104901"/>
                <a:gd name="connsiteX1" fmla="*/ 109547 w 3243189"/>
                <a:gd name="connsiteY1" fmla="*/ 38892 h 104901"/>
                <a:gd name="connsiteX2" fmla="*/ 13 w 3243189"/>
                <a:gd name="connsiteY2" fmla="*/ 69849 h 104901"/>
                <a:gd name="connsiteX3" fmla="*/ 110342 w 3243189"/>
                <a:gd name="connsiteY3" fmla="*/ 103982 h 104901"/>
                <a:gd name="connsiteX4" fmla="*/ 1351767 w 3243189"/>
                <a:gd name="connsiteY4" fmla="*/ 101600 h 104901"/>
                <a:gd name="connsiteX5" fmla="*/ 1589892 w 3243189"/>
                <a:gd name="connsiteY5" fmla="*/ 101600 h 104901"/>
                <a:gd name="connsiteX6" fmla="*/ 2161392 w 3243189"/>
                <a:gd name="connsiteY6" fmla="*/ 63500 h 104901"/>
                <a:gd name="connsiteX7" fmla="*/ 2396342 w 3243189"/>
                <a:gd name="connsiteY7" fmla="*/ 60325 h 104901"/>
                <a:gd name="connsiteX8" fmla="*/ 3086905 w 3243189"/>
                <a:gd name="connsiteY8" fmla="*/ 64294 h 104901"/>
                <a:gd name="connsiteX9" fmla="*/ 3242479 w 3243189"/>
                <a:gd name="connsiteY9" fmla="*/ 34131 h 104901"/>
                <a:gd name="connsiteX10" fmla="*/ 3084523 w 3243189"/>
                <a:gd name="connsiteY10" fmla="*/ 7144 h 104901"/>
                <a:gd name="connsiteX11" fmla="*/ 2523342 w 3243189"/>
                <a:gd name="connsiteY11" fmla="*/ 0 h 104901"/>
                <a:gd name="connsiteX12" fmla="*/ 1729592 w 3243189"/>
                <a:gd name="connsiteY12" fmla="*/ 3175 h 104901"/>
                <a:gd name="connsiteX13" fmla="*/ 1516867 w 3243189"/>
                <a:gd name="connsiteY13" fmla="*/ 6350 h 104901"/>
                <a:gd name="connsiteX14" fmla="*/ 1094592 w 3243189"/>
                <a:gd name="connsiteY14" fmla="*/ 28575 h 104901"/>
                <a:gd name="connsiteX15" fmla="*/ 869167 w 3243189"/>
                <a:gd name="connsiteY15" fmla="*/ 47625 h 104901"/>
                <a:gd name="connsiteX16" fmla="*/ 518330 w 3243189"/>
                <a:gd name="connsiteY16" fmla="*/ 47626 h 104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43189" h="104901">
                  <a:moveTo>
                    <a:pt x="518330" y="47626"/>
                  </a:moveTo>
                  <a:cubicBezTo>
                    <a:pt x="391727" y="46171"/>
                    <a:pt x="195933" y="35188"/>
                    <a:pt x="109547" y="38892"/>
                  </a:cubicBezTo>
                  <a:cubicBezTo>
                    <a:pt x="23161" y="42596"/>
                    <a:pt x="-119" y="59001"/>
                    <a:pt x="13" y="69849"/>
                  </a:cubicBezTo>
                  <a:cubicBezTo>
                    <a:pt x="146" y="80697"/>
                    <a:pt x="-5413" y="101071"/>
                    <a:pt x="110342" y="103982"/>
                  </a:cubicBezTo>
                  <a:cubicBezTo>
                    <a:pt x="226097" y="106893"/>
                    <a:pt x="1105175" y="101997"/>
                    <a:pt x="1351767" y="101600"/>
                  </a:cubicBezTo>
                  <a:cubicBezTo>
                    <a:pt x="1598359" y="101203"/>
                    <a:pt x="1454955" y="107950"/>
                    <a:pt x="1589892" y="101600"/>
                  </a:cubicBezTo>
                  <a:cubicBezTo>
                    <a:pt x="1724829" y="95250"/>
                    <a:pt x="2026984" y="70379"/>
                    <a:pt x="2161392" y="63500"/>
                  </a:cubicBezTo>
                  <a:cubicBezTo>
                    <a:pt x="2295800" y="56621"/>
                    <a:pt x="2396342" y="60325"/>
                    <a:pt x="2396342" y="60325"/>
                  </a:cubicBezTo>
                  <a:lnTo>
                    <a:pt x="3086905" y="64294"/>
                  </a:lnTo>
                  <a:cubicBezTo>
                    <a:pt x="3241950" y="71702"/>
                    <a:pt x="3246051" y="81756"/>
                    <a:pt x="3242479" y="34131"/>
                  </a:cubicBezTo>
                  <a:cubicBezTo>
                    <a:pt x="3238907" y="-13494"/>
                    <a:pt x="3204379" y="12832"/>
                    <a:pt x="3084523" y="7144"/>
                  </a:cubicBezTo>
                  <a:cubicBezTo>
                    <a:pt x="2964667" y="1456"/>
                    <a:pt x="2710402" y="2381"/>
                    <a:pt x="2523342" y="0"/>
                  </a:cubicBezTo>
                  <a:lnTo>
                    <a:pt x="1729592" y="3175"/>
                  </a:lnTo>
                  <a:lnTo>
                    <a:pt x="1516867" y="6350"/>
                  </a:lnTo>
                  <a:cubicBezTo>
                    <a:pt x="1411034" y="10583"/>
                    <a:pt x="1202542" y="21696"/>
                    <a:pt x="1094592" y="28575"/>
                  </a:cubicBezTo>
                  <a:cubicBezTo>
                    <a:pt x="986642" y="35454"/>
                    <a:pt x="965210" y="44450"/>
                    <a:pt x="869167" y="47625"/>
                  </a:cubicBezTo>
                  <a:cubicBezTo>
                    <a:pt x="773124" y="50800"/>
                    <a:pt x="644933" y="49082"/>
                    <a:pt x="518330" y="47626"/>
                  </a:cubicBezTo>
                  <a:close/>
                </a:path>
              </a:pathLst>
            </a:cu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83617B02-AD18-4C10-91D2-A21CD5EC0C36}"/>
                </a:ext>
              </a:extLst>
            </p:cNvPr>
            <p:cNvSpPr/>
            <p:nvPr/>
          </p:nvSpPr>
          <p:spPr>
            <a:xfrm>
              <a:off x="6441986" y="2287686"/>
              <a:ext cx="2527390" cy="141188"/>
            </a:xfrm>
            <a:custGeom>
              <a:avLst/>
              <a:gdLst>
                <a:gd name="connsiteX0" fmla="*/ 162296 w 2527671"/>
                <a:gd name="connsiteY0" fmla="*/ 9546 h 136546"/>
                <a:gd name="connsiteX1" fmla="*/ 41646 w 2527671"/>
                <a:gd name="connsiteY1" fmla="*/ 3196 h 136546"/>
                <a:gd name="connsiteX2" fmla="*/ 371 w 2527671"/>
                <a:gd name="connsiteY2" fmla="*/ 53996 h 136546"/>
                <a:gd name="connsiteX3" fmla="*/ 60696 w 2527671"/>
                <a:gd name="connsiteY3" fmla="*/ 98446 h 136546"/>
                <a:gd name="connsiteX4" fmla="*/ 181346 w 2527671"/>
                <a:gd name="connsiteY4" fmla="*/ 101621 h 136546"/>
                <a:gd name="connsiteX5" fmla="*/ 2527671 w 2527671"/>
                <a:gd name="connsiteY5" fmla="*/ 136546 h 136546"/>
                <a:gd name="connsiteX0" fmla="*/ 2658074 w 2683474"/>
                <a:gd name="connsiteY0" fmla="*/ 44472 h 133372"/>
                <a:gd name="connsiteX1" fmla="*/ 197449 w 2683474"/>
                <a:gd name="connsiteY1" fmla="*/ 22 h 133372"/>
                <a:gd name="connsiteX2" fmla="*/ 156174 w 2683474"/>
                <a:gd name="connsiteY2" fmla="*/ 50822 h 133372"/>
                <a:gd name="connsiteX3" fmla="*/ 216499 w 2683474"/>
                <a:gd name="connsiteY3" fmla="*/ 95272 h 133372"/>
                <a:gd name="connsiteX4" fmla="*/ 337149 w 2683474"/>
                <a:gd name="connsiteY4" fmla="*/ 98447 h 133372"/>
                <a:gd name="connsiteX5" fmla="*/ 2683474 w 2683474"/>
                <a:gd name="connsiteY5" fmla="*/ 133372 h 133372"/>
                <a:gd name="connsiteX0" fmla="*/ 2530020 w 2555420"/>
                <a:gd name="connsiteY0" fmla="*/ 44472 h 133372"/>
                <a:gd name="connsiteX1" fmla="*/ 263070 w 2555420"/>
                <a:gd name="connsiteY1" fmla="*/ 22 h 133372"/>
                <a:gd name="connsiteX2" fmla="*/ 28120 w 2555420"/>
                <a:gd name="connsiteY2" fmla="*/ 50822 h 133372"/>
                <a:gd name="connsiteX3" fmla="*/ 88445 w 2555420"/>
                <a:gd name="connsiteY3" fmla="*/ 95272 h 133372"/>
                <a:gd name="connsiteX4" fmla="*/ 209095 w 2555420"/>
                <a:gd name="connsiteY4" fmla="*/ 98447 h 133372"/>
                <a:gd name="connsiteX5" fmla="*/ 2555420 w 2555420"/>
                <a:gd name="connsiteY5" fmla="*/ 133372 h 133372"/>
                <a:gd name="connsiteX0" fmla="*/ 2509726 w 2535126"/>
                <a:gd name="connsiteY0" fmla="*/ 46297 h 135197"/>
                <a:gd name="connsiteX1" fmla="*/ 242776 w 2535126"/>
                <a:gd name="connsiteY1" fmla="*/ 1847 h 135197"/>
                <a:gd name="connsiteX2" fmla="*/ 7826 w 2535126"/>
                <a:gd name="connsiteY2" fmla="*/ 52647 h 135197"/>
                <a:gd name="connsiteX3" fmla="*/ 68151 w 2535126"/>
                <a:gd name="connsiteY3" fmla="*/ 97097 h 135197"/>
                <a:gd name="connsiteX4" fmla="*/ 188801 w 2535126"/>
                <a:gd name="connsiteY4" fmla="*/ 100272 h 135197"/>
                <a:gd name="connsiteX5" fmla="*/ 2535126 w 2535126"/>
                <a:gd name="connsiteY5" fmla="*/ 135197 h 135197"/>
                <a:gd name="connsiteX0" fmla="*/ 2509726 w 2535126"/>
                <a:gd name="connsiteY0" fmla="*/ 46297 h 135197"/>
                <a:gd name="connsiteX1" fmla="*/ 242776 w 2535126"/>
                <a:gd name="connsiteY1" fmla="*/ 1847 h 135197"/>
                <a:gd name="connsiteX2" fmla="*/ 7826 w 2535126"/>
                <a:gd name="connsiteY2" fmla="*/ 52647 h 135197"/>
                <a:gd name="connsiteX3" fmla="*/ 68151 w 2535126"/>
                <a:gd name="connsiteY3" fmla="*/ 97097 h 135197"/>
                <a:gd name="connsiteX4" fmla="*/ 188801 w 2535126"/>
                <a:gd name="connsiteY4" fmla="*/ 100272 h 135197"/>
                <a:gd name="connsiteX5" fmla="*/ 2535126 w 2535126"/>
                <a:gd name="connsiteY5" fmla="*/ 135197 h 135197"/>
                <a:gd name="connsiteX0" fmla="*/ 2505307 w 2530707"/>
                <a:gd name="connsiteY0" fmla="*/ 51989 h 140889"/>
                <a:gd name="connsiteX1" fmla="*/ 238357 w 2530707"/>
                <a:gd name="connsiteY1" fmla="*/ 7539 h 140889"/>
                <a:gd name="connsiteX2" fmla="*/ 3407 w 2530707"/>
                <a:gd name="connsiteY2" fmla="*/ 58339 h 140889"/>
                <a:gd name="connsiteX3" fmla="*/ 63732 w 2530707"/>
                <a:gd name="connsiteY3" fmla="*/ 102789 h 140889"/>
                <a:gd name="connsiteX4" fmla="*/ 184382 w 2530707"/>
                <a:gd name="connsiteY4" fmla="*/ 105964 h 140889"/>
                <a:gd name="connsiteX5" fmla="*/ 2530707 w 2530707"/>
                <a:gd name="connsiteY5" fmla="*/ 140889 h 140889"/>
                <a:gd name="connsiteX0" fmla="*/ 2508029 w 2533429"/>
                <a:gd name="connsiteY0" fmla="*/ 51989 h 140889"/>
                <a:gd name="connsiteX1" fmla="*/ 241079 w 2533429"/>
                <a:gd name="connsiteY1" fmla="*/ 7539 h 140889"/>
                <a:gd name="connsiteX2" fmla="*/ 6129 w 2533429"/>
                <a:gd name="connsiteY2" fmla="*/ 58339 h 140889"/>
                <a:gd name="connsiteX3" fmla="*/ 66454 w 2533429"/>
                <a:gd name="connsiteY3" fmla="*/ 102789 h 140889"/>
                <a:gd name="connsiteX4" fmla="*/ 374429 w 2533429"/>
                <a:gd name="connsiteY4" fmla="*/ 109139 h 140889"/>
                <a:gd name="connsiteX5" fmla="*/ 2533429 w 2533429"/>
                <a:gd name="connsiteY5" fmla="*/ 140889 h 140889"/>
                <a:gd name="connsiteX0" fmla="*/ 2502480 w 2527880"/>
                <a:gd name="connsiteY0" fmla="*/ 46368 h 135268"/>
                <a:gd name="connsiteX1" fmla="*/ 235530 w 2527880"/>
                <a:gd name="connsiteY1" fmla="*/ 1918 h 135268"/>
                <a:gd name="connsiteX2" fmla="*/ 580 w 2527880"/>
                <a:gd name="connsiteY2" fmla="*/ 52718 h 135268"/>
                <a:gd name="connsiteX3" fmla="*/ 175205 w 2527880"/>
                <a:gd name="connsiteY3" fmla="*/ 109868 h 135268"/>
                <a:gd name="connsiteX4" fmla="*/ 368880 w 2527880"/>
                <a:gd name="connsiteY4" fmla="*/ 103518 h 135268"/>
                <a:gd name="connsiteX5" fmla="*/ 2527880 w 2527880"/>
                <a:gd name="connsiteY5" fmla="*/ 135268 h 135268"/>
                <a:gd name="connsiteX0" fmla="*/ 2502480 w 2527880"/>
                <a:gd name="connsiteY0" fmla="*/ 46368 h 135268"/>
                <a:gd name="connsiteX1" fmla="*/ 235530 w 2527880"/>
                <a:gd name="connsiteY1" fmla="*/ 1918 h 135268"/>
                <a:gd name="connsiteX2" fmla="*/ 580 w 2527880"/>
                <a:gd name="connsiteY2" fmla="*/ 52718 h 135268"/>
                <a:gd name="connsiteX3" fmla="*/ 175205 w 2527880"/>
                <a:gd name="connsiteY3" fmla="*/ 109868 h 135268"/>
                <a:gd name="connsiteX4" fmla="*/ 368880 w 2527880"/>
                <a:gd name="connsiteY4" fmla="*/ 103518 h 135268"/>
                <a:gd name="connsiteX5" fmla="*/ 2527880 w 2527880"/>
                <a:gd name="connsiteY5" fmla="*/ 135268 h 135268"/>
                <a:gd name="connsiteX0" fmla="*/ 2501917 w 2527317"/>
                <a:gd name="connsiteY0" fmla="*/ 49451 h 138351"/>
                <a:gd name="connsiteX1" fmla="*/ 184167 w 2527317"/>
                <a:gd name="connsiteY1" fmla="*/ 1826 h 138351"/>
                <a:gd name="connsiteX2" fmla="*/ 17 w 2527317"/>
                <a:gd name="connsiteY2" fmla="*/ 55801 h 138351"/>
                <a:gd name="connsiteX3" fmla="*/ 174642 w 2527317"/>
                <a:gd name="connsiteY3" fmla="*/ 112951 h 138351"/>
                <a:gd name="connsiteX4" fmla="*/ 368317 w 2527317"/>
                <a:gd name="connsiteY4" fmla="*/ 106601 h 138351"/>
                <a:gd name="connsiteX5" fmla="*/ 2527317 w 2527317"/>
                <a:gd name="connsiteY5" fmla="*/ 138351 h 138351"/>
                <a:gd name="connsiteX0" fmla="*/ 2501917 w 2527317"/>
                <a:gd name="connsiteY0" fmla="*/ 49451 h 138351"/>
                <a:gd name="connsiteX1" fmla="*/ 184167 w 2527317"/>
                <a:gd name="connsiteY1" fmla="*/ 1826 h 138351"/>
                <a:gd name="connsiteX2" fmla="*/ 17 w 2527317"/>
                <a:gd name="connsiteY2" fmla="*/ 55801 h 138351"/>
                <a:gd name="connsiteX3" fmla="*/ 174642 w 2527317"/>
                <a:gd name="connsiteY3" fmla="*/ 112951 h 138351"/>
                <a:gd name="connsiteX4" fmla="*/ 368317 w 2527317"/>
                <a:gd name="connsiteY4" fmla="*/ 106601 h 138351"/>
                <a:gd name="connsiteX5" fmla="*/ 2527317 w 2527317"/>
                <a:gd name="connsiteY5" fmla="*/ 138351 h 138351"/>
                <a:gd name="connsiteX0" fmla="*/ 2501924 w 2527324"/>
                <a:gd name="connsiteY0" fmla="*/ 49451 h 138351"/>
                <a:gd name="connsiteX1" fmla="*/ 184174 w 2527324"/>
                <a:gd name="connsiteY1" fmla="*/ 1826 h 138351"/>
                <a:gd name="connsiteX2" fmla="*/ 24 w 2527324"/>
                <a:gd name="connsiteY2" fmla="*/ 55801 h 138351"/>
                <a:gd name="connsiteX3" fmla="*/ 174649 w 2527324"/>
                <a:gd name="connsiteY3" fmla="*/ 112951 h 138351"/>
                <a:gd name="connsiteX4" fmla="*/ 368324 w 2527324"/>
                <a:gd name="connsiteY4" fmla="*/ 106601 h 138351"/>
                <a:gd name="connsiteX5" fmla="*/ 2527324 w 2527324"/>
                <a:gd name="connsiteY5" fmla="*/ 138351 h 138351"/>
                <a:gd name="connsiteX0" fmla="*/ 2502425 w 2527825"/>
                <a:gd name="connsiteY0" fmla="*/ 53602 h 142502"/>
                <a:gd name="connsiteX1" fmla="*/ 184675 w 2527825"/>
                <a:gd name="connsiteY1" fmla="*/ 5977 h 142502"/>
                <a:gd name="connsiteX2" fmla="*/ 525 w 2527825"/>
                <a:gd name="connsiteY2" fmla="*/ 59952 h 142502"/>
                <a:gd name="connsiteX3" fmla="*/ 175150 w 2527825"/>
                <a:gd name="connsiteY3" fmla="*/ 117102 h 142502"/>
                <a:gd name="connsiteX4" fmla="*/ 368825 w 2527825"/>
                <a:gd name="connsiteY4" fmla="*/ 110752 h 142502"/>
                <a:gd name="connsiteX5" fmla="*/ 2527825 w 2527825"/>
                <a:gd name="connsiteY5" fmla="*/ 142502 h 142502"/>
                <a:gd name="connsiteX0" fmla="*/ 2502619 w 2528019"/>
                <a:gd name="connsiteY0" fmla="*/ 53602 h 142502"/>
                <a:gd name="connsiteX1" fmla="*/ 184869 w 2528019"/>
                <a:gd name="connsiteY1" fmla="*/ 5977 h 142502"/>
                <a:gd name="connsiteX2" fmla="*/ 719 w 2528019"/>
                <a:gd name="connsiteY2" fmla="*/ 59952 h 142502"/>
                <a:gd name="connsiteX3" fmla="*/ 175344 w 2528019"/>
                <a:gd name="connsiteY3" fmla="*/ 117102 h 142502"/>
                <a:gd name="connsiteX4" fmla="*/ 750019 w 2528019"/>
                <a:gd name="connsiteY4" fmla="*/ 117102 h 142502"/>
                <a:gd name="connsiteX5" fmla="*/ 2528019 w 2528019"/>
                <a:gd name="connsiteY5" fmla="*/ 142502 h 142502"/>
                <a:gd name="connsiteX0" fmla="*/ 2502084 w 2527484"/>
                <a:gd name="connsiteY0" fmla="*/ 49404 h 138304"/>
                <a:gd name="connsiteX1" fmla="*/ 184334 w 2527484"/>
                <a:gd name="connsiteY1" fmla="*/ 1779 h 138304"/>
                <a:gd name="connsiteX2" fmla="*/ 184 w 2527484"/>
                <a:gd name="connsiteY2" fmla="*/ 55754 h 138304"/>
                <a:gd name="connsiteX3" fmla="*/ 203384 w 2527484"/>
                <a:gd name="connsiteY3" fmla="*/ 103379 h 138304"/>
                <a:gd name="connsiteX4" fmla="*/ 749484 w 2527484"/>
                <a:gd name="connsiteY4" fmla="*/ 112904 h 138304"/>
                <a:gd name="connsiteX5" fmla="*/ 2527484 w 2527484"/>
                <a:gd name="connsiteY5" fmla="*/ 138304 h 138304"/>
                <a:gd name="connsiteX0" fmla="*/ 2501990 w 2527390"/>
                <a:gd name="connsiteY0" fmla="*/ 52288 h 141188"/>
                <a:gd name="connsiteX1" fmla="*/ 184240 w 2527390"/>
                <a:gd name="connsiteY1" fmla="*/ 4663 h 141188"/>
                <a:gd name="connsiteX2" fmla="*/ 90 w 2527390"/>
                <a:gd name="connsiteY2" fmla="*/ 58638 h 141188"/>
                <a:gd name="connsiteX3" fmla="*/ 203290 w 2527390"/>
                <a:gd name="connsiteY3" fmla="*/ 106263 h 141188"/>
                <a:gd name="connsiteX4" fmla="*/ 749390 w 2527390"/>
                <a:gd name="connsiteY4" fmla="*/ 115788 h 141188"/>
                <a:gd name="connsiteX5" fmla="*/ 2527390 w 2527390"/>
                <a:gd name="connsiteY5" fmla="*/ 141188 h 141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7390" h="141188">
                  <a:moveTo>
                    <a:pt x="2501990" y="52288"/>
                  </a:moveTo>
                  <a:cubicBezTo>
                    <a:pt x="2455158" y="45409"/>
                    <a:pt x="334523" y="16305"/>
                    <a:pt x="184240" y="4663"/>
                  </a:cubicBezTo>
                  <a:cubicBezTo>
                    <a:pt x="33957" y="-6979"/>
                    <a:pt x="3265" y="430"/>
                    <a:pt x="90" y="58638"/>
                  </a:cubicBezTo>
                  <a:cubicBezTo>
                    <a:pt x="-3085" y="116846"/>
                    <a:pt x="78407" y="96738"/>
                    <a:pt x="203290" y="106263"/>
                  </a:cubicBezTo>
                  <a:cubicBezTo>
                    <a:pt x="328173" y="115788"/>
                    <a:pt x="749390" y="115788"/>
                    <a:pt x="749390" y="115788"/>
                  </a:cubicBezTo>
                  <a:lnTo>
                    <a:pt x="2527390" y="141188"/>
                  </a:lnTo>
                </a:path>
              </a:pathLst>
            </a:custGeom>
            <a:solidFill>
              <a:schemeClr val="accent4">
                <a:alpha val="5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E0C2D5-F9ED-4997-A642-C5460568A32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5A6D92-27AD-4200-8602-6FF21446F3A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14" name="箭头: 下 13">
            <a:extLst>
              <a:ext uri="{FF2B5EF4-FFF2-40B4-BE49-F238E27FC236}">
                <a16:creationId xmlns:a16="http://schemas.microsoft.com/office/drawing/2014/main" id="{AC0BCDBB-4FA2-4D0A-9031-AC54B6B9A701}"/>
              </a:ext>
            </a:extLst>
          </p:cNvPr>
          <p:cNvSpPr/>
          <p:nvPr/>
        </p:nvSpPr>
        <p:spPr>
          <a:xfrm rot="5400000">
            <a:off x="7304101" y="1878324"/>
            <a:ext cx="265067" cy="510540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5" name="箭头: 下 14">
            <a:extLst>
              <a:ext uri="{FF2B5EF4-FFF2-40B4-BE49-F238E27FC236}">
                <a16:creationId xmlns:a16="http://schemas.microsoft.com/office/drawing/2014/main" id="{A7CFCA94-5F6D-4674-B695-B470A65E450F}"/>
              </a:ext>
            </a:extLst>
          </p:cNvPr>
          <p:cNvSpPr/>
          <p:nvPr/>
        </p:nvSpPr>
        <p:spPr>
          <a:xfrm rot="5400000">
            <a:off x="7297321" y="1598648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6" name="箭头: 下 15">
            <a:extLst>
              <a:ext uri="{FF2B5EF4-FFF2-40B4-BE49-F238E27FC236}">
                <a16:creationId xmlns:a16="http://schemas.microsoft.com/office/drawing/2014/main" id="{1C682409-2C1C-4D5C-8BA2-6C9086E365D9}"/>
              </a:ext>
            </a:extLst>
          </p:cNvPr>
          <p:cNvSpPr/>
          <p:nvPr/>
        </p:nvSpPr>
        <p:spPr>
          <a:xfrm rot="5400000">
            <a:off x="7297321" y="1320541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22" name="箭头: 下 21">
            <a:extLst>
              <a:ext uri="{FF2B5EF4-FFF2-40B4-BE49-F238E27FC236}">
                <a16:creationId xmlns:a16="http://schemas.microsoft.com/office/drawing/2014/main" id="{4EAEAC1D-1D57-4988-9AEC-43F50E06E0B4}"/>
              </a:ext>
            </a:extLst>
          </p:cNvPr>
          <p:cNvSpPr/>
          <p:nvPr/>
        </p:nvSpPr>
        <p:spPr>
          <a:xfrm rot="5400000">
            <a:off x="4900667" y="1609044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23" name="箭头: 下 22">
            <a:extLst>
              <a:ext uri="{FF2B5EF4-FFF2-40B4-BE49-F238E27FC236}">
                <a16:creationId xmlns:a16="http://schemas.microsoft.com/office/drawing/2014/main" id="{1A2BD4B4-723D-453D-B6C0-DABC793E9A98}"/>
              </a:ext>
            </a:extLst>
          </p:cNvPr>
          <p:cNvSpPr/>
          <p:nvPr/>
        </p:nvSpPr>
        <p:spPr>
          <a:xfrm rot="5400000">
            <a:off x="4900667" y="1304439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24" name="箭头: 下 23">
            <a:extLst>
              <a:ext uri="{FF2B5EF4-FFF2-40B4-BE49-F238E27FC236}">
                <a16:creationId xmlns:a16="http://schemas.microsoft.com/office/drawing/2014/main" id="{ABD57BF7-03FA-4E7D-B7B6-B8036D237686}"/>
              </a:ext>
            </a:extLst>
          </p:cNvPr>
          <p:cNvSpPr/>
          <p:nvPr/>
        </p:nvSpPr>
        <p:spPr>
          <a:xfrm rot="5400000">
            <a:off x="4904106" y="1010101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25" name="箭头: 下 24">
            <a:extLst>
              <a:ext uri="{FF2B5EF4-FFF2-40B4-BE49-F238E27FC236}">
                <a16:creationId xmlns:a16="http://schemas.microsoft.com/office/drawing/2014/main" id="{9366344E-AD77-4C75-97D2-A86C9B3C4681}"/>
              </a:ext>
            </a:extLst>
          </p:cNvPr>
          <p:cNvSpPr/>
          <p:nvPr/>
        </p:nvSpPr>
        <p:spPr>
          <a:xfrm rot="5400000">
            <a:off x="4900488" y="1877961"/>
            <a:ext cx="265067" cy="510540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27" name="箭头: 下 26">
            <a:extLst>
              <a:ext uri="{FF2B5EF4-FFF2-40B4-BE49-F238E27FC236}">
                <a16:creationId xmlns:a16="http://schemas.microsoft.com/office/drawing/2014/main" id="{C0E6F251-DFC5-41A2-B21D-BD58F3D23514}"/>
              </a:ext>
            </a:extLst>
          </p:cNvPr>
          <p:cNvSpPr/>
          <p:nvPr/>
        </p:nvSpPr>
        <p:spPr>
          <a:xfrm rot="16200000">
            <a:off x="4959946" y="3234457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28" name="箭头: 下 27">
            <a:extLst>
              <a:ext uri="{FF2B5EF4-FFF2-40B4-BE49-F238E27FC236}">
                <a16:creationId xmlns:a16="http://schemas.microsoft.com/office/drawing/2014/main" id="{DBA737A6-9F98-4F0E-AB30-710F86D383FA}"/>
              </a:ext>
            </a:extLst>
          </p:cNvPr>
          <p:cNvSpPr/>
          <p:nvPr/>
        </p:nvSpPr>
        <p:spPr>
          <a:xfrm rot="16200000">
            <a:off x="4954223" y="2220923"/>
            <a:ext cx="265067" cy="510540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9B1E7F45-A2CF-4378-8EE7-C4107DD6C0C2}"/>
              </a:ext>
            </a:extLst>
          </p:cNvPr>
          <p:cNvGrpSpPr/>
          <p:nvPr/>
        </p:nvGrpSpPr>
        <p:grpSpPr>
          <a:xfrm>
            <a:off x="4835405" y="3607411"/>
            <a:ext cx="510540" cy="466844"/>
            <a:chOff x="5293168" y="3528199"/>
            <a:chExt cx="510540" cy="466844"/>
          </a:xfrm>
        </p:grpSpPr>
        <p:sp>
          <p:nvSpPr>
            <p:cNvPr id="31" name="箭头: 下 30">
              <a:extLst>
                <a:ext uri="{FF2B5EF4-FFF2-40B4-BE49-F238E27FC236}">
                  <a16:creationId xmlns:a16="http://schemas.microsoft.com/office/drawing/2014/main" id="{C8B9D9CE-C368-47A3-AC70-7A7BC5099E5B}"/>
                </a:ext>
              </a:extLst>
            </p:cNvPr>
            <p:cNvSpPr/>
            <p:nvPr/>
          </p:nvSpPr>
          <p:spPr>
            <a:xfrm rot="16200000">
              <a:off x="5415904" y="3405463"/>
              <a:ext cx="265067" cy="510540"/>
            </a:xfrm>
            <a:prstGeom prst="downArrow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32" name="箭头: 直角上 31">
              <a:extLst>
                <a:ext uri="{FF2B5EF4-FFF2-40B4-BE49-F238E27FC236}">
                  <a16:creationId xmlns:a16="http://schemas.microsoft.com/office/drawing/2014/main" id="{E5E9820E-AC46-4F98-B053-E02FC831D6EF}"/>
                </a:ext>
              </a:extLst>
            </p:cNvPr>
            <p:cNvSpPr/>
            <p:nvPr/>
          </p:nvSpPr>
          <p:spPr>
            <a:xfrm flipV="1">
              <a:off x="5294968" y="3638537"/>
              <a:ext cx="327163" cy="356506"/>
            </a:xfrm>
            <a:prstGeom prst="bentUpArrow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</p:grpSp>
      <p:sp>
        <p:nvSpPr>
          <p:cNvPr id="33" name="箭头: 下 32">
            <a:extLst>
              <a:ext uri="{FF2B5EF4-FFF2-40B4-BE49-F238E27FC236}">
                <a16:creationId xmlns:a16="http://schemas.microsoft.com/office/drawing/2014/main" id="{58D07C3A-DA9B-4500-A7A5-FA9E472F9659}"/>
              </a:ext>
            </a:extLst>
          </p:cNvPr>
          <p:cNvSpPr/>
          <p:nvPr/>
        </p:nvSpPr>
        <p:spPr>
          <a:xfrm rot="5400000">
            <a:off x="3436552" y="2000464"/>
            <a:ext cx="265067" cy="510540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35" name="箭头: 下 34">
            <a:extLst>
              <a:ext uri="{FF2B5EF4-FFF2-40B4-BE49-F238E27FC236}">
                <a16:creationId xmlns:a16="http://schemas.microsoft.com/office/drawing/2014/main" id="{53E7FC44-7761-4D23-8029-85D075017D0B}"/>
              </a:ext>
            </a:extLst>
          </p:cNvPr>
          <p:cNvSpPr/>
          <p:nvPr/>
        </p:nvSpPr>
        <p:spPr>
          <a:xfrm rot="5400000">
            <a:off x="3400214" y="984519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54387EDA-C271-4B0C-B18D-AB3ECF400F72}"/>
              </a:ext>
            </a:extLst>
          </p:cNvPr>
          <p:cNvGrpSpPr/>
          <p:nvPr/>
        </p:nvGrpSpPr>
        <p:grpSpPr>
          <a:xfrm rot="10800000">
            <a:off x="3284087" y="647556"/>
            <a:ext cx="510540" cy="466844"/>
            <a:chOff x="5293168" y="3528199"/>
            <a:chExt cx="510540" cy="466844"/>
          </a:xfrm>
        </p:grpSpPr>
        <p:sp>
          <p:nvSpPr>
            <p:cNvPr id="37" name="箭头: 下 36">
              <a:extLst>
                <a:ext uri="{FF2B5EF4-FFF2-40B4-BE49-F238E27FC236}">
                  <a16:creationId xmlns:a16="http://schemas.microsoft.com/office/drawing/2014/main" id="{B8BB10FD-5C9A-416A-B590-06253E677296}"/>
                </a:ext>
              </a:extLst>
            </p:cNvPr>
            <p:cNvSpPr/>
            <p:nvPr/>
          </p:nvSpPr>
          <p:spPr>
            <a:xfrm rot="16200000">
              <a:off x="5415904" y="3405463"/>
              <a:ext cx="265067" cy="510540"/>
            </a:xfrm>
            <a:prstGeom prst="downArrow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38" name="箭头: 直角上 37">
              <a:extLst>
                <a:ext uri="{FF2B5EF4-FFF2-40B4-BE49-F238E27FC236}">
                  <a16:creationId xmlns:a16="http://schemas.microsoft.com/office/drawing/2014/main" id="{FC37AAB5-B2F5-4916-AE6D-D764F69EB4DE}"/>
                </a:ext>
              </a:extLst>
            </p:cNvPr>
            <p:cNvSpPr/>
            <p:nvPr/>
          </p:nvSpPr>
          <p:spPr>
            <a:xfrm flipV="1">
              <a:off x="5294968" y="3638537"/>
              <a:ext cx="327163" cy="356506"/>
            </a:xfrm>
            <a:prstGeom prst="bentUpArrow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8896E550-A695-4ACD-9072-1C30952EF358}"/>
              </a:ext>
            </a:extLst>
          </p:cNvPr>
          <p:cNvGrpSpPr/>
          <p:nvPr/>
        </p:nvGrpSpPr>
        <p:grpSpPr>
          <a:xfrm>
            <a:off x="3323023" y="1891321"/>
            <a:ext cx="459704" cy="265555"/>
            <a:chOff x="2846194" y="1316617"/>
            <a:chExt cx="459704" cy="265555"/>
          </a:xfrm>
        </p:grpSpPr>
        <p:sp>
          <p:nvSpPr>
            <p:cNvPr id="40" name="箭头: 直角上 94">
              <a:extLst>
                <a:ext uri="{FF2B5EF4-FFF2-40B4-BE49-F238E27FC236}">
                  <a16:creationId xmlns:a16="http://schemas.microsoft.com/office/drawing/2014/main" id="{750C8667-D3CC-44E6-9572-7E1E3475D222}"/>
                </a:ext>
              </a:extLst>
            </p:cNvPr>
            <p:cNvSpPr/>
            <p:nvPr/>
          </p:nvSpPr>
          <p:spPr>
            <a:xfrm rot="10800000">
              <a:off x="2846194" y="1316617"/>
              <a:ext cx="459704" cy="251731"/>
            </a:xfrm>
            <a:custGeom>
              <a:avLst/>
              <a:gdLst>
                <a:gd name="connsiteX0" fmla="*/ 0 w 458117"/>
                <a:gd name="connsiteY0" fmla="*/ 267380 h 356506"/>
                <a:gd name="connsiteX1" fmla="*/ 324427 w 458117"/>
                <a:gd name="connsiteY1" fmla="*/ 267380 h 356506"/>
                <a:gd name="connsiteX2" fmla="*/ 324427 w 458117"/>
                <a:gd name="connsiteY2" fmla="*/ 89127 h 356506"/>
                <a:gd name="connsiteX3" fmla="*/ 279864 w 458117"/>
                <a:gd name="connsiteY3" fmla="*/ 89127 h 356506"/>
                <a:gd name="connsiteX4" fmla="*/ 368991 w 458117"/>
                <a:gd name="connsiteY4" fmla="*/ 0 h 356506"/>
                <a:gd name="connsiteX5" fmla="*/ 458117 w 458117"/>
                <a:gd name="connsiteY5" fmla="*/ 89127 h 356506"/>
                <a:gd name="connsiteX6" fmla="*/ 413554 w 458117"/>
                <a:gd name="connsiteY6" fmla="*/ 89127 h 356506"/>
                <a:gd name="connsiteX7" fmla="*/ 413554 w 458117"/>
                <a:gd name="connsiteY7" fmla="*/ 356506 h 356506"/>
                <a:gd name="connsiteX8" fmla="*/ 0 w 458117"/>
                <a:gd name="connsiteY8" fmla="*/ 356506 h 356506"/>
                <a:gd name="connsiteX9" fmla="*/ 0 w 458117"/>
                <a:gd name="connsiteY9" fmla="*/ 267380 h 356506"/>
                <a:gd name="connsiteX0" fmla="*/ 0 w 458117"/>
                <a:gd name="connsiteY0" fmla="*/ 267380 h 356506"/>
                <a:gd name="connsiteX1" fmla="*/ 324427 w 458117"/>
                <a:gd name="connsiteY1" fmla="*/ 267380 h 356506"/>
                <a:gd name="connsiteX2" fmla="*/ 324427 w 458117"/>
                <a:gd name="connsiteY2" fmla="*/ 89127 h 356506"/>
                <a:gd name="connsiteX3" fmla="*/ 279864 w 458117"/>
                <a:gd name="connsiteY3" fmla="*/ 89127 h 356506"/>
                <a:gd name="connsiteX4" fmla="*/ 368991 w 458117"/>
                <a:gd name="connsiteY4" fmla="*/ 0 h 356506"/>
                <a:gd name="connsiteX5" fmla="*/ 458117 w 458117"/>
                <a:gd name="connsiteY5" fmla="*/ 89127 h 356506"/>
                <a:gd name="connsiteX6" fmla="*/ 413554 w 458117"/>
                <a:gd name="connsiteY6" fmla="*/ 162152 h 356506"/>
                <a:gd name="connsiteX7" fmla="*/ 413554 w 458117"/>
                <a:gd name="connsiteY7" fmla="*/ 356506 h 356506"/>
                <a:gd name="connsiteX8" fmla="*/ 0 w 458117"/>
                <a:gd name="connsiteY8" fmla="*/ 356506 h 356506"/>
                <a:gd name="connsiteX9" fmla="*/ 0 w 458117"/>
                <a:gd name="connsiteY9" fmla="*/ 267380 h 356506"/>
                <a:gd name="connsiteX0" fmla="*/ 0 w 458117"/>
                <a:gd name="connsiteY0" fmla="*/ 267380 h 356506"/>
                <a:gd name="connsiteX1" fmla="*/ 324427 w 458117"/>
                <a:gd name="connsiteY1" fmla="*/ 267380 h 356506"/>
                <a:gd name="connsiteX2" fmla="*/ 330777 w 458117"/>
                <a:gd name="connsiteY2" fmla="*/ 193902 h 356506"/>
                <a:gd name="connsiteX3" fmla="*/ 279864 w 458117"/>
                <a:gd name="connsiteY3" fmla="*/ 89127 h 356506"/>
                <a:gd name="connsiteX4" fmla="*/ 368991 w 458117"/>
                <a:gd name="connsiteY4" fmla="*/ 0 h 356506"/>
                <a:gd name="connsiteX5" fmla="*/ 458117 w 458117"/>
                <a:gd name="connsiteY5" fmla="*/ 89127 h 356506"/>
                <a:gd name="connsiteX6" fmla="*/ 413554 w 458117"/>
                <a:gd name="connsiteY6" fmla="*/ 162152 h 356506"/>
                <a:gd name="connsiteX7" fmla="*/ 413554 w 458117"/>
                <a:gd name="connsiteY7" fmla="*/ 356506 h 356506"/>
                <a:gd name="connsiteX8" fmla="*/ 0 w 458117"/>
                <a:gd name="connsiteY8" fmla="*/ 356506 h 356506"/>
                <a:gd name="connsiteX9" fmla="*/ 0 w 458117"/>
                <a:gd name="connsiteY9" fmla="*/ 267380 h 356506"/>
                <a:gd name="connsiteX0" fmla="*/ 0 w 458117"/>
                <a:gd name="connsiteY0" fmla="*/ 267380 h 356506"/>
                <a:gd name="connsiteX1" fmla="*/ 324427 w 458117"/>
                <a:gd name="connsiteY1" fmla="*/ 267380 h 356506"/>
                <a:gd name="connsiteX2" fmla="*/ 330777 w 458117"/>
                <a:gd name="connsiteY2" fmla="*/ 193902 h 356506"/>
                <a:gd name="connsiteX3" fmla="*/ 263989 w 458117"/>
                <a:gd name="connsiteY3" fmla="*/ 187552 h 356506"/>
                <a:gd name="connsiteX4" fmla="*/ 368991 w 458117"/>
                <a:gd name="connsiteY4" fmla="*/ 0 h 356506"/>
                <a:gd name="connsiteX5" fmla="*/ 458117 w 458117"/>
                <a:gd name="connsiteY5" fmla="*/ 89127 h 356506"/>
                <a:gd name="connsiteX6" fmla="*/ 413554 w 458117"/>
                <a:gd name="connsiteY6" fmla="*/ 162152 h 356506"/>
                <a:gd name="connsiteX7" fmla="*/ 413554 w 458117"/>
                <a:gd name="connsiteY7" fmla="*/ 356506 h 356506"/>
                <a:gd name="connsiteX8" fmla="*/ 0 w 458117"/>
                <a:gd name="connsiteY8" fmla="*/ 356506 h 356506"/>
                <a:gd name="connsiteX9" fmla="*/ 0 w 458117"/>
                <a:gd name="connsiteY9" fmla="*/ 267380 h 356506"/>
                <a:gd name="connsiteX0" fmla="*/ 0 w 454942"/>
                <a:gd name="connsiteY0" fmla="*/ 267380 h 356506"/>
                <a:gd name="connsiteX1" fmla="*/ 324427 w 454942"/>
                <a:gd name="connsiteY1" fmla="*/ 267380 h 356506"/>
                <a:gd name="connsiteX2" fmla="*/ 330777 w 454942"/>
                <a:gd name="connsiteY2" fmla="*/ 193902 h 356506"/>
                <a:gd name="connsiteX3" fmla="*/ 263989 w 454942"/>
                <a:gd name="connsiteY3" fmla="*/ 187552 h 356506"/>
                <a:gd name="connsiteX4" fmla="*/ 368991 w 454942"/>
                <a:gd name="connsiteY4" fmla="*/ 0 h 356506"/>
                <a:gd name="connsiteX5" fmla="*/ 454942 w 454942"/>
                <a:gd name="connsiteY5" fmla="*/ 187552 h 356506"/>
                <a:gd name="connsiteX6" fmla="*/ 413554 w 454942"/>
                <a:gd name="connsiteY6" fmla="*/ 162152 h 356506"/>
                <a:gd name="connsiteX7" fmla="*/ 413554 w 454942"/>
                <a:gd name="connsiteY7" fmla="*/ 356506 h 356506"/>
                <a:gd name="connsiteX8" fmla="*/ 0 w 454942"/>
                <a:gd name="connsiteY8" fmla="*/ 356506 h 356506"/>
                <a:gd name="connsiteX9" fmla="*/ 0 w 454942"/>
                <a:gd name="connsiteY9" fmla="*/ 267380 h 356506"/>
                <a:gd name="connsiteX0" fmla="*/ 0 w 454942"/>
                <a:gd name="connsiteY0" fmla="*/ 162605 h 251731"/>
                <a:gd name="connsiteX1" fmla="*/ 324427 w 454942"/>
                <a:gd name="connsiteY1" fmla="*/ 162605 h 251731"/>
                <a:gd name="connsiteX2" fmla="*/ 330777 w 454942"/>
                <a:gd name="connsiteY2" fmla="*/ 89127 h 251731"/>
                <a:gd name="connsiteX3" fmla="*/ 263989 w 454942"/>
                <a:gd name="connsiteY3" fmla="*/ 82777 h 251731"/>
                <a:gd name="connsiteX4" fmla="*/ 362641 w 454942"/>
                <a:gd name="connsiteY4" fmla="*/ 0 h 251731"/>
                <a:gd name="connsiteX5" fmla="*/ 454942 w 454942"/>
                <a:gd name="connsiteY5" fmla="*/ 82777 h 251731"/>
                <a:gd name="connsiteX6" fmla="*/ 413554 w 454942"/>
                <a:gd name="connsiteY6" fmla="*/ 57377 h 251731"/>
                <a:gd name="connsiteX7" fmla="*/ 413554 w 454942"/>
                <a:gd name="connsiteY7" fmla="*/ 251731 h 251731"/>
                <a:gd name="connsiteX8" fmla="*/ 0 w 454942"/>
                <a:gd name="connsiteY8" fmla="*/ 251731 h 251731"/>
                <a:gd name="connsiteX9" fmla="*/ 0 w 454942"/>
                <a:gd name="connsiteY9" fmla="*/ 162605 h 251731"/>
                <a:gd name="connsiteX0" fmla="*/ 0 w 454942"/>
                <a:gd name="connsiteY0" fmla="*/ 162605 h 251731"/>
                <a:gd name="connsiteX1" fmla="*/ 324427 w 454942"/>
                <a:gd name="connsiteY1" fmla="*/ 162605 h 251731"/>
                <a:gd name="connsiteX2" fmla="*/ 330777 w 454942"/>
                <a:gd name="connsiteY2" fmla="*/ 89127 h 251731"/>
                <a:gd name="connsiteX3" fmla="*/ 263989 w 454942"/>
                <a:gd name="connsiteY3" fmla="*/ 82777 h 251731"/>
                <a:gd name="connsiteX4" fmla="*/ 362641 w 454942"/>
                <a:gd name="connsiteY4" fmla="*/ 0 h 251731"/>
                <a:gd name="connsiteX5" fmla="*/ 454942 w 454942"/>
                <a:gd name="connsiteY5" fmla="*/ 82777 h 251731"/>
                <a:gd name="connsiteX6" fmla="*/ 415935 w 454942"/>
                <a:gd name="connsiteY6" fmla="*/ 76427 h 251731"/>
                <a:gd name="connsiteX7" fmla="*/ 413554 w 454942"/>
                <a:gd name="connsiteY7" fmla="*/ 251731 h 251731"/>
                <a:gd name="connsiteX8" fmla="*/ 0 w 454942"/>
                <a:gd name="connsiteY8" fmla="*/ 251731 h 251731"/>
                <a:gd name="connsiteX9" fmla="*/ 0 w 454942"/>
                <a:gd name="connsiteY9" fmla="*/ 162605 h 251731"/>
                <a:gd name="connsiteX0" fmla="*/ 0 w 454942"/>
                <a:gd name="connsiteY0" fmla="*/ 162605 h 251731"/>
                <a:gd name="connsiteX1" fmla="*/ 324427 w 454942"/>
                <a:gd name="connsiteY1" fmla="*/ 162605 h 251731"/>
                <a:gd name="connsiteX2" fmla="*/ 328396 w 454942"/>
                <a:gd name="connsiteY2" fmla="*/ 74839 h 251731"/>
                <a:gd name="connsiteX3" fmla="*/ 263989 w 454942"/>
                <a:gd name="connsiteY3" fmla="*/ 82777 h 251731"/>
                <a:gd name="connsiteX4" fmla="*/ 362641 w 454942"/>
                <a:gd name="connsiteY4" fmla="*/ 0 h 251731"/>
                <a:gd name="connsiteX5" fmla="*/ 454942 w 454942"/>
                <a:gd name="connsiteY5" fmla="*/ 82777 h 251731"/>
                <a:gd name="connsiteX6" fmla="*/ 415935 w 454942"/>
                <a:gd name="connsiteY6" fmla="*/ 76427 h 251731"/>
                <a:gd name="connsiteX7" fmla="*/ 413554 w 454942"/>
                <a:gd name="connsiteY7" fmla="*/ 251731 h 251731"/>
                <a:gd name="connsiteX8" fmla="*/ 0 w 454942"/>
                <a:gd name="connsiteY8" fmla="*/ 251731 h 251731"/>
                <a:gd name="connsiteX9" fmla="*/ 0 w 454942"/>
                <a:gd name="connsiteY9" fmla="*/ 162605 h 251731"/>
                <a:gd name="connsiteX0" fmla="*/ 0 w 459704"/>
                <a:gd name="connsiteY0" fmla="*/ 162605 h 251731"/>
                <a:gd name="connsiteX1" fmla="*/ 324427 w 459704"/>
                <a:gd name="connsiteY1" fmla="*/ 162605 h 251731"/>
                <a:gd name="connsiteX2" fmla="*/ 328396 w 459704"/>
                <a:gd name="connsiteY2" fmla="*/ 74839 h 251731"/>
                <a:gd name="connsiteX3" fmla="*/ 263989 w 459704"/>
                <a:gd name="connsiteY3" fmla="*/ 82777 h 251731"/>
                <a:gd name="connsiteX4" fmla="*/ 362641 w 459704"/>
                <a:gd name="connsiteY4" fmla="*/ 0 h 251731"/>
                <a:gd name="connsiteX5" fmla="*/ 459704 w 459704"/>
                <a:gd name="connsiteY5" fmla="*/ 78014 h 251731"/>
                <a:gd name="connsiteX6" fmla="*/ 415935 w 459704"/>
                <a:gd name="connsiteY6" fmla="*/ 76427 h 251731"/>
                <a:gd name="connsiteX7" fmla="*/ 413554 w 459704"/>
                <a:gd name="connsiteY7" fmla="*/ 251731 h 251731"/>
                <a:gd name="connsiteX8" fmla="*/ 0 w 459704"/>
                <a:gd name="connsiteY8" fmla="*/ 251731 h 251731"/>
                <a:gd name="connsiteX9" fmla="*/ 0 w 459704"/>
                <a:gd name="connsiteY9" fmla="*/ 162605 h 251731"/>
                <a:gd name="connsiteX0" fmla="*/ 0 w 459704"/>
                <a:gd name="connsiteY0" fmla="*/ 162605 h 251731"/>
                <a:gd name="connsiteX1" fmla="*/ 324427 w 459704"/>
                <a:gd name="connsiteY1" fmla="*/ 162605 h 251731"/>
                <a:gd name="connsiteX2" fmla="*/ 323633 w 459704"/>
                <a:gd name="connsiteY2" fmla="*/ 86745 h 251731"/>
                <a:gd name="connsiteX3" fmla="*/ 263989 w 459704"/>
                <a:gd name="connsiteY3" fmla="*/ 82777 h 251731"/>
                <a:gd name="connsiteX4" fmla="*/ 362641 w 459704"/>
                <a:gd name="connsiteY4" fmla="*/ 0 h 251731"/>
                <a:gd name="connsiteX5" fmla="*/ 459704 w 459704"/>
                <a:gd name="connsiteY5" fmla="*/ 78014 h 251731"/>
                <a:gd name="connsiteX6" fmla="*/ 415935 w 459704"/>
                <a:gd name="connsiteY6" fmla="*/ 76427 h 251731"/>
                <a:gd name="connsiteX7" fmla="*/ 413554 w 459704"/>
                <a:gd name="connsiteY7" fmla="*/ 251731 h 251731"/>
                <a:gd name="connsiteX8" fmla="*/ 0 w 459704"/>
                <a:gd name="connsiteY8" fmla="*/ 251731 h 251731"/>
                <a:gd name="connsiteX9" fmla="*/ 0 w 459704"/>
                <a:gd name="connsiteY9" fmla="*/ 162605 h 251731"/>
                <a:gd name="connsiteX0" fmla="*/ 0 w 459704"/>
                <a:gd name="connsiteY0" fmla="*/ 162605 h 251731"/>
                <a:gd name="connsiteX1" fmla="*/ 324427 w 459704"/>
                <a:gd name="connsiteY1" fmla="*/ 162605 h 251731"/>
                <a:gd name="connsiteX2" fmla="*/ 323633 w 459704"/>
                <a:gd name="connsiteY2" fmla="*/ 86745 h 251731"/>
                <a:gd name="connsiteX3" fmla="*/ 263989 w 459704"/>
                <a:gd name="connsiteY3" fmla="*/ 82777 h 251731"/>
                <a:gd name="connsiteX4" fmla="*/ 362641 w 459704"/>
                <a:gd name="connsiteY4" fmla="*/ 0 h 251731"/>
                <a:gd name="connsiteX5" fmla="*/ 459704 w 459704"/>
                <a:gd name="connsiteY5" fmla="*/ 78014 h 251731"/>
                <a:gd name="connsiteX6" fmla="*/ 406410 w 459704"/>
                <a:gd name="connsiteY6" fmla="*/ 81190 h 251731"/>
                <a:gd name="connsiteX7" fmla="*/ 413554 w 459704"/>
                <a:gd name="connsiteY7" fmla="*/ 251731 h 251731"/>
                <a:gd name="connsiteX8" fmla="*/ 0 w 459704"/>
                <a:gd name="connsiteY8" fmla="*/ 251731 h 251731"/>
                <a:gd name="connsiteX9" fmla="*/ 0 w 459704"/>
                <a:gd name="connsiteY9" fmla="*/ 162605 h 251731"/>
                <a:gd name="connsiteX0" fmla="*/ 0 w 459704"/>
                <a:gd name="connsiteY0" fmla="*/ 162605 h 251731"/>
                <a:gd name="connsiteX1" fmla="*/ 324427 w 459704"/>
                <a:gd name="connsiteY1" fmla="*/ 162605 h 251731"/>
                <a:gd name="connsiteX2" fmla="*/ 323633 w 459704"/>
                <a:gd name="connsiteY2" fmla="*/ 86745 h 251731"/>
                <a:gd name="connsiteX3" fmla="*/ 263989 w 459704"/>
                <a:gd name="connsiteY3" fmla="*/ 82777 h 251731"/>
                <a:gd name="connsiteX4" fmla="*/ 362641 w 459704"/>
                <a:gd name="connsiteY4" fmla="*/ 0 h 251731"/>
                <a:gd name="connsiteX5" fmla="*/ 459704 w 459704"/>
                <a:gd name="connsiteY5" fmla="*/ 78014 h 251731"/>
                <a:gd name="connsiteX6" fmla="*/ 413554 w 459704"/>
                <a:gd name="connsiteY6" fmla="*/ 81190 h 251731"/>
                <a:gd name="connsiteX7" fmla="*/ 413554 w 459704"/>
                <a:gd name="connsiteY7" fmla="*/ 251731 h 251731"/>
                <a:gd name="connsiteX8" fmla="*/ 0 w 459704"/>
                <a:gd name="connsiteY8" fmla="*/ 251731 h 251731"/>
                <a:gd name="connsiteX9" fmla="*/ 0 w 459704"/>
                <a:gd name="connsiteY9" fmla="*/ 162605 h 251731"/>
                <a:gd name="connsiteX0" fmla="*/ 0 w 459704"/>
                <a:gd name="connsiteY0" fmla="*/ 162605 h 251731"/>
                <a:gd name="connsiteX1" fmla="*/ 324427 w 459704"/>
                <a:gd name="connsiteY1" fmla="*/ 162605 h 251731"/>
                <a:gd name="connsiteX2" fmla="*/ 323633 w 459704"/>
                <a:gd name="connsiteY2" fmla="*/ 86745 h 251731"/>
                <a:gd name="connsiteX3" fmla="*/ 263989 w 459704"/>
                <a:gd name="connsiteY3" fmla="*/ 82777 h 251731"/>
                <a:gd name="connsiteX4" fmla="*/ 362641 w 459704"/>
                <a:gd name="connsiteY4" fmla="*/ 0 h 251731"/>
                <a:gd name="connsiteX5" fmla="*/ 459704 w 459704"/>
                <a:gd name="connsiteY5" fmla="*/ 78014 h 251731"/>
                <a:gd name="connsiteX6" fmla="*/ 413554 w 459704"/>
                <a:gd name="connsiteY6" fmla="*/ 81190 h 251731"/>
                <a:gd name="connsiteX7" fmla="*/ 413554 w 459704"/>
                <a:gd name="connsiteY7" fmla="*/ 251731 h 251731"/>
                <a:gd name="connsiteX8" fmla="*/ 0 w 459704"/>
                <a:gd name="connsiteY8" fmla="*/ 251731 h 251731"/>
                <a:gd name="connsiteX9" fmla="*/ 0 w 459704"/>
                <a:gd name="connsiteY9" fmla="*/ 162605 h 25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9704" h="251731">
                  <a:moveTo>
                    <a:pt x="0" y="162605"/>
                  </a:moveTo>
                  <a:lnTo>
                    <a:pt x="324427" y="162605"/>
                  </a:lnTo>
                  <a:cubicBezTo>
                    <a:pt x="324162" y="137318"/>
                    <a:pt x="323898" y="112032"/>
                    <a:pt x="323633" y="86745"/>
                  </a:cubicBezTo>
                  <a:lnTo>
                    <a:pt x="263989" y="82777"/>
                  </a:lnTo>
                  <a:lnTo>
                    <a:pt x="362641" y="0"/>
                  </a:lnTo>
                  <a:lnTo>
                    <a:pt x="459704" y="78014"/>
                  </a:lnTo>
                  <a:lnTo>
                    <a:pt x="413554" y="81190"/>
                  </a:lnTo>
                  <a:cubicBezTo>
                    <a:pt x="412760" y="139625"/>
                    <a:pt x="414348" y="193296"/>
                    <a:pt x="413554" y="251731"/>
                  </a:cubicBezTo>
                  <a:lnTo>
                    <a:pt x="0" y="251731"/>
                  </a:lnTo>
                  <a:lnTo>
                    <a:pt x="0" y="16260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41" name="箭头: 手杖形 40">
              <a:extLst>
                <a:ext uri="{FF2B5EF4-FFF2-40B4-BE49-F238E27FC236}">
                  <a16:creationId xmlns:a16="http://schemas.microsoft.com/office/drawing/2014/main" id="{0AF8EA6C-715F-4589-BFA0-D3EDE9C7D7DE}"/>
                </a:ext>
              </a:extLst>
            </p:cNvPr>
            <p:cNvSpPr/>
            <p:nvPr/>
          </p:nvSpPr>
          <p:spPr>
            <a:xfrm rot="5400000" flipV="1">
              <a:off x="3062012" y="1338285"/>
              <a:ext cx="249130" cy="238643"/>
            </a:xfrm>
            <a:prstGeom prst="uturnArrow">
              <a:avLst>
                <a:gd name="adj1" fmla="val 25000"/>
                <a:gd name="adj2" fmla="val 25000"/>
                <a:gd name="adj3" fmla="val 25000"/>
                <a:gd name="adj4" fmla="val 43749"/>
                <a:gd name="adj5" fmla="val 75000"/>
              </a:avLst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42" name="箭头: 下 41">
            <a:extLst>
              <a:ext uri="{FF2B5EF4-FFF2-40B4-BE49-F238E27FC236}">
                <a16:creationId xmlns:a16="http://schemas.microsoft.com/office/drawing/2014/main" id="{6D09C512-3456-4E2D-BC5E-48A3E880FE05}"/>
              </a:ext>
            </a:extLst>
          </p:cNvPr>
          <p:cNvSpPr/>
          <p:nvPr/>
        </p:nvSpPr>
        <p:spPr>
          <a:xfrm rot="16200000">
            <a:off x="884880" y="2291952"/>
            <a:ext cx="265067" cy="510540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43" name="箭头: 下 42">
            <a:extLst>
              <a:ext uri="{FF2B5EF4-FFF2-40B4-BE49-F238E27FC236}">
                <a16:creationId xmlns:a16="http://schemas.microsoft.com/office/drawing/2014/main" id="{359E0749-0679-4B94-991C-79A94EFAF90F}"/>
              </a:ext>
            </a:extLst>
          </p:cNvPr>
          <p:cNvSpPr/>
          <p:nvPr/>
        </p:nvSpPr>
        <p:spPr>
          <a:xfrm rot="16200000">
            <a:off x="884881" y="2572827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44" name="箭头: 下 43">
            <a:extLst>
              <a:ext uri="{FF2B5EF4-FFF2-40B4-BE49-F238E27FC236}">
                <a16:creationId xmlns:a16="http://schemas.microsoft.com/office/drawing/2014/main" id="{9F3EAD13-1635-41D1-AC71-05BFF74C9B78}"/>
              </a:ext>
            </a:extLst>
          </p:cNvPr>
          <p:cNvSpPr/>
          <p:nvPr/>
        </p:nvSpPr>
        <p:spPr>
          <a:xfrm rot="16200000">
            <a:off x="891004" y="2847522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48" name="箭头: 下 47">
            <a:extLst>
              <a:ext uri="{FF2B5EF4-FFF2-40B4-BE49-F238E27FC236}">
                <a16:creationId xmlns:a16="http://schemas.microsoft.com/office/drawing/2014/main" id="{8BC02C0D-BF8A-4763-9886-C80EDCB7CF7F}"/>
              </a:ext>
            </a:extLst>
          </p:cNvPr>
          <p:cNvSpPr/>
          <p:nvPr/>
        </p:nvSpPr>
        <p:spPr>
          <a:xfrm rot="5400000">
            <a:off x="843814" y="1543650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49" name="箭头: 下 48">
            <a:extLst>
              <a:ext uri="{FF2B5EF4-FFF2-40B4-BE49-F238E27FC236}">
                <a16:creationId xmlns:a16="http://schemas.microsoft.com/office/drawing/2014/main" id="{A9E9807C-2577-428D-AA4C-416FCF462D92}"/>
              </a:ext>
            </a:extLst>
          </p:cNvPr>
          <p:cNvSpPr/>
          <p:nvPr/>
        </p:nvSpPr>
        <p:spPr>
          <a:xfrm rot="5400000">
            <a:off x="843814" y="1276645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50" name="箭头: 下 49">
            <a:extLst>
              <a:ext uri="{FF2B5EF4-FFF2-40B4-BE49-F238E27FC236}">
                <a16:creationId xmlns:a16="http://schemas.microsoft.com/office/drawing/2014/main" id="{0CD51508-D35E-47D8-80EA-BBFB5B8A9D0B}"/>
              </a:ext>
            </a:extLst>
          </p:cNvPr>
          <p:cNvSpPr/>
          <p:nvPr/>
        </p:nvSpPr>
        <p:spPr>
          <a:xfrm rot="5400000">
            <a:off x="847253" y="1003674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51" name="箭头: 下 50">
            <a:extLst>
              <a:ext uri="{FF2B5EF4-FFF2-40B4-BE49-F238E27FC236}">
                <a16:creationId xmlns:a16="http://schemas.microsoft.com/office/drawing/2014/main" id="{B5552EA7-D5EB-4575-BFEB-8B36FFFCC19D}"/>
              </a:ext>
            </a:extLst>
          </p:cNvPr>
          <p:cNvSpPr/>
          <p:nvPr/>
        </p:nvSpPr>
        <p:spPr>
          <a:xfrm rot="5400000">
            <a:off x="843636" y="1877960"/>
            <a:ext cx="265067" cy="510540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52" name="箭头: 下 51">
            <a:extLst>
              <a:ext uri="{FF2B5EF4-FFF2-40B4-BE49-F238E27FC236}">
                <a16:creationId xmlns:a16="http://schemas.microsoft.com/office/drawing/2014/main" id="{01B652F5-CE85-4A58-B750-B4CEE7B46E16}"/>
              </a:ext>
            </a:extLst>
          </p:cNvPr>
          <p:cNvSpPr/>
          <p:nvPr/>
        </p:nvSpPr>
        <p:spPr>
          <a:xfrm rot="16200000">
            <a:off x="3521325" y="2553561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53" name="箭头: 下 52">
            <a:extLst>
              <a:ext uri="{FF2B5EF4-FFF2-40B4-BE49-F238E27FC236}">
                <a16:creationId xmlns:a16="http://schemas.microsoft.com/office/drawing/2014/main" id="{49F42B21-CA39-470A-808F-16194AB3A608}"/>
              </a:ext>
            </a:extLst>
          </p:cNvPr>
          <p:cNvSpPr/>
          <p:nvPr/>
        </p:nvSpPr>
        <p:spPr>
          <a:xfrm rot="16200000">
            <a:off x="3521325" y="2856322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54" name="箭头: 下 53">
            <a:extLst>
              <a:ext uri="{FF2B5EF4-FFF2-40B4-BE49-F238E27FC236}">
                <a16:creationId xmlns:a16="http://schemas.microsoft.com/office/drawing/2014/main" id="{64D23A67-1DF8-484C-96A4-F0C5BD08B5B8}"/>
              </a:ext>
            </a:extLst>
          </p:cNvPr>
          <p:cNvSpPr/>
          <p:nvPr/>
        </p:nvSpPr>
        <p:spPr>
          <a:xfrm rot="16200000">
            <a:off x="3521326" y="3132688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55" name="箭头: 下 54">
            <a:extLst>
              <a:ext uri="{FF2B5EF4-FFF2-40B4-BE49-F238E27FC236}">
                <a16:creationId xmlns:a16="http://schemas.microsoft.com/office/drawing/2014/main" id="{B9587B40-BEA5-40CB-A685-0AD195CBA804}"/>
              </a:ext>
            </a:extLst>
          </p:cNvPr>
          <p:cNvSpPr/>
          <p:nvPr/>
        </p:nvSpPr>
        <p:spPr>
          <a:xfrm rot="16200000">
            <a:off x="3515605" y="2291560"/>
            <a:ext cx="265067" cy="510540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56" name="箭头: 下 55">
            <a:extLst>
              <a:ext uri="{FF2B5EF4-FFF2-40B4-BE49-F238E27FC236}">
                <a16:creationId xmlns:a16="http://schemas.microsoft.com/office/drawing/2014/main" id="{CCFD4DAD-29EC-49CA-AEE1-1C041AE74BC0}"/>
              </a:ext>
            </a:extLst>
          </p:cNvPr>
          <p:cNvSpPr/>
          <p:nvPr/>
        </p:nvSpPr>
        <p:spPr>
          <a:xfrm rot="16200000">
            <a:off x="7392005" y="2561269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57" name="箭头: 下 56">
            <a:extLst>
              <a:ext uri="{FF2B5EF4-FFF2-40B4-BE49-F238E27FC236}">
                <a16:creationId xmlns:a16="http://schemas.microsoft.com/office/drawing/2014/main" id="{38DDBF4D-A7FC-4D03-8405-0C452C7E3F46}"/>
              </a:ext>
            </a:extLst>
          </p:cNvPr>
          <p:cNvSpPr/>
          <p:nvPr/>
        </p:nvSpPr>
        <p:spPr>
          <a:xfrm rot="16200000">
            <a:off x="7392005" y="2864030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58" name="箭头: 下 57">
            <a:extLst>
              <a:ext uri="{FF2B5EF4-FFF2-40B4-BE49-F238E27FC236}">
                <a16:creationId xmlns:a16="http://schemas.microsoft.com/office/drawing/2014/main" id="{C893A310-08A2-4DC4-A58D-3B0F128222C0}"/>
              </a:ext>
            </a:extLst>
          </p:cNvPr>
          <p:cNvSpPr/>
          <p:nvPr/>
        </p:nvSpPr>
        <p:spPr>
          <a:xfrm rot="16200000">
            <a:off x="7392006" y="3140396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59" name="箭头: 下 58">
            <a:extLst>
              <a:ext uri="{FF2B5EF4-FFF2-40B4-BE49-F238E27FC236}">
                <a16:creationId xmlns:a16="http://schemas.microsoft.com/office/drawing/2014/main" id="{C7675839-AEFB-401C-A176-412C3FD6E803}"/>
              </a:ext>
            </a:extLst>
          </p:cNvPr>
          <p:cNvSpPr/>
          <p:nvPr/>
        </p:nvSpPr>
        <p:spPr>
          <a:xfrm rot="16200000">
            <a:off x="7386285" y="2299268"/>
            <a:ext cx="265067" cy="510540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60" name="箭头: 直角上 94">
            <a:extLst>
              <a:ext uri="{FF2B5EF4-FFF2-40B4-BE49-F238E27FC236}">
                <a16:creationId xmlns:a16="http://schemas.microsoft.com/office/drawing/2014/main" id="{C43ED574-04F4-4FF8-8BA0-CA5A7DA0B3FA}"/>
              </a:ext>
            </a:extLst>
          </p:cNvPr>
          <p:cNvSpPr/>
          <p:nvPr/>
        </p:nvSpPr>
        <p:spPr>
          <a:xfrm>
            <a:off x="4828589" y="2859904"/>
            <a:ext cx="459704" cy="251731"/>
          </a:xfrm>
          <a:custGeom>
            <a:avLst/>
            <a:gdLst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24427 w 458117"/>
              <a:gd name="connsiteY2" fmla="*/ 89127 h 356506"/>
              <a:gd name="connsiteX3" fmla="*/ 279864 w 458117"/>
              <a:gd name="connsiteY3" fmla="*/ 89127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89127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24427 w 458117"/>
              <a:gd name="connsiteY2" fmla="*/ 89127 h 356506"/>
              <a:gd name="connsiteX3" fmla="*/ 279864 w 458117"/>
              <a:gd name="connsiteY3" fmla="*/ 89127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162152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30777 w 458117"/>
              <a:gd name="connsiteY2" fmla="*/ 193902 h 356506"/>
              <a:gd name="connsiteX3" fmla="*/ 279864 w 458117"/>
              <a:gd name="connsiteY3" fmla="*/ 89127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162152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30777 w 458117"/>
              <a:gd name="connsiteY2" fmla="*/ 193902 h 356506"/>
              <a:gd name="connsiteX3" fmla="*/ 263989 w 458117"/>
              <a:gd name="connsiteY3" fmla="*/ 187552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162152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4942"/>
              <a:gd name="connsiteY0" fmla="*/ 267380 h 356506"/>
              <a:gd name="connsiteX1" fmla="*/ 324427 w 454942"/>
              <a:gd name="connsiteY1" fmla="*/ 267380 h 356506"/>
              <a:gd name="connsiteX2" fmla="*/ 330777 w 454942"/>
              <a:gd name="connsiteY2" fmla="*/ 193902 h 356506"/>
              <a:gd name="connsiteX3" fmla="*/ 263989 w 454942"/>
              <a:gd name="connsiteY3" fmla="*/ 187552 h 356506"/>
              <a:gd name="connsiteX4" fmla="*/ 368991 w 454942"/>
              <a:gd name="connsiteY4" fmla="*/ 0 h 356506"/>
              <a:gd name="connsiteX5" fmla="*/ 454942 w 454942"/>
              <a:gd name="connsiteY5" fmla="*/ 187552 h 356506"/>
              <a:gd name="connsiteX6" fmla="*/ 413554 w 454942"/>
              <a:gd name="connsiteY6" fmla="*/ 162152 h 356506"/>
              <a:gd name="connsiteX7" fmla="*/ 413554 w 454942"/>
              <a:gd name="connsiteY7" fmla="*/ 356506 h 356506"/>
              <a:gd name="connsiteX8" fmla="*/ 0 w 454942"/>
              <a:gd name="connsiteY8" fmla="*/ 356506 h 356506"/>
              <a:gd name="connsiteX9" fmla="*/ 0 w 454942"/>
              <a:gd name="connsiteY9" fmla="*/ 267380 h 356506"/>
              <a:gd name="connsiteX0" fmla="*/ 0 w 454942"/>
              <a:gd name="connsiteY0" fmla="*/ 162605 h 251731"/>
              <a:gd name="connsiteX1" fmla="*/ 324427 w 454942"/>
              <a:gd name="connsiteY1" fmla="*/ 162605 h 251731"/>
              <a:gd name="connsiteX2" fmla="*/ 330777 w 454942"/>
              <a:gd name="connsiteY2" fmla="*/ 89127 h 251731"/>
              <a:gd name="connsiteX3" fmla="*/ 263989 w 454942"/>
              <a:gd name="connsiteY3" fmla="*/ 82777 h 251731"/>
              <a:gd name="connsiteX4" fmla="*/ 362641 w 454942"/>
              <a:gd name="connsiteY4" fmla="*/ 0 h 251731"/>
              <a:gd name="connsiteX5" fmla="*/ 454942 w 454942"/>
              <a:gd name="connsiteY5" fmla="*/ 82777 h 251731"/>
              <a:gd name="connsiteX6" fmla="*/ 413554 w 454942"/>
              <a:gd name="connsiteY6" fmla="*/ 57377 h 251731"/>
              <a:gd name="connsiteX7" fmla="*/ 413554 w 454942"/>
              <a:gd name="connsiteY7" fmla="*/ 251731 h 251731"/>
              <a:gd name="connsiteX8" fmla="*/ 0 w 454942"/>
              <a:gd name="connsiteY8" fmla="*/ 251731 h 251731"/>
              <a:gd name="connsiteX9" fmla="*/ 0 w 454942"/>
              <a:gd name="connsiteY9" fmla="*/ 162605 h 251731"/>
              <a:gd name="connsiteX0" fmla="*/ 0 w 454942"/>
              <a:gd name="connsiteY0" fmla="*/ 162605 h 251731"/>
              <a:gd name="connsiteX1" fmla="*/ 324427 w 454942"/>
              <a:gd name="connsiteY1" fmla="*/ 162605 h 251731"/>
              <a:gd name="connsiteX2" fmla="*/ 330777 w 454942"/>
              <a:gd name="connsiteY2" fmla="*/ 89127 h 251731"/>
              <a:gd name="connsiteX3" fmla="*/ 263989 w 454942"/>
              <a:gd name="connsiteY3" fmla="*/ 82777 h 251731"/>
              <a:gd name="connsiteX4" fmla="*/ 362641 w 454942"/>
              <a:gd name="connsiteY4" fmla="*/ 0 h 251731"/>
              <a:gd name="connsiteX5" fmla="*/ 454942 w 454942"/>
              <a:gd name="connsiteY5" fmla="*/ 82777 h 251731"/>
              <a:gd name="connsiteX6" fmla="*/ 415935 w 454942"/>
              <a:gd name="connsiteY6" fmla="*/ 76427 h 251731"/>
              <a:gd name="connsiteX7" fmla="*/ 413554 w 454942"/>
              <a:gd name="connsiteY7" fmla="*/ 251731 h 251731"/>
              <a:gd name="connsiteX8" fmla="*/ 0 w 454942"/>
              <a:gd name="connsiteY8" fmla="*/ 251731 h 251731"/>
              <a:gd name="connsiteX9" fmla="*/ 0 w 454942"/>
              <a:gd name="connsiteY9" fmla="*/ 162605 h 251731"/>
              <a:gd name="connsiteX0" fmla="*/ 0 w 454942"/>
              <a:gd name="connsiteY0" fmla="*/ 162605 h 251731"/>
              <a:gd name="connsiteX1" fmla="*/ 324427 w 454942"/>
              <a:gd name="connsiteY1" fmla="*/ 162605 h 251731"/>
              <a:gd name="connsiteX2" fmla="*/ 328396 w 454942"/>
              <a:gd name="connsiteY2" fmla="*/ 74839 h 251731"/>
              <a:gd name="connsiteX3" fmla="*/ 263989 w 454942"/>
              <a:gd name="connsiteY3" fmla="*/ 82777 h 251731"/>
              <a:gd name="connsiteX4" fmla="*/ 362641 w 454942"/>
              <a:gd name="connsiteY4" fmla="*/ 0 h 251731"/>
              <a:gd name="connsiteX5" fmla="*/ 454942 w 454942"/>
              <a:gd name="connsiteY5" fmla="*/ 82777 h 251731"/>
              <a:gd name="connsiteX6" fmla="*/ 415935 w 454942"/>
              <a:gd name="connsiteY6" fmla="*/ 76427 h 251731"/>
              <a:gd name="connsiteX7" fmla="*/ 413554 w 454942"/>
              <a:gd name="connsiteY7" fmla="*/ 251731 h 251731"/>
              <a:gd name="connsiteX8" fmla="*/ 0 w 454942"/>
              <a:gd name="connsiteY8" fmla="*/ 251731 h 251731"/>
              <a:gd name="connsiteX9" fmla="*/ 0 w 454942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8396 w 459704"/>
              <a:gd name="connsiteY2" fmla="*/ 74839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5935 w 459704"/>
              <a:gd name="connsiteY6" fmla="*/ 76427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5935 w 459704"/>
              <a:gd name="connsiteY6" fmla="*/ 76427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06410 w 459704"/>
              <a:gd name="connsiteY6" fmla="*/ 81190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3554 w 459704"/>
              <a:gd name="connsiteY6" fmla="*/ 81190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3554 w 459704"/>
              <a:gd name="connsiteY6" fmla="*/ 81190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9704" h="251731">
                <a:moveTo>
                  <a:pt x="0" y="162605"/>
                </a:moveTo>
                <a:lnTo>
                  <a:pt x="324427" y="162605"/>
                </a:lnTo>
                <a:cubicBezTo>
                  <a:pt x="324162" y="137318"/>
                  <a:pt x="323898" y="112032"/>
                  <a:pt x="323633" y="86745"/>
                </a:cubicBezTo>
                <a:lnTo>
                  <a:pt x="263989" y="82777"/>
                </a:lnTo>
                <a:lnTo>
                  <a:pt x="362641" y="0"/>
                </a:lnTo>
                <a:lnTo>
                  <a:pt x="459704" y="78014"/>
                </a:lnTo>
                <a:lnTo>
                  <a:pt x="413554" y="81190"/>
                </a:lnTo>
                <a:cubicBezTo>
                  <a:pt x="412760" y="139625"/>
                  <a:pt x="414348" y="193296"/>
                  <a:pt x="413554" y="251731"/>
                </a:cubicBezTo>
                <a:lnTo>
                  <a:pt x="0" y="251731"/>
                </a:lnTo>
                <a:lnTo>
                  <a:pt x="0" y="16260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68" name="箭头: 直角上 94">
            <a:extLst>
              <a:ext uri="{FF2B5EF4-FFF2-40B4-BE49-F238E27FC236}">
                <a16:creationId xmlns:a16="http://schemas.microsoft.com/office/drawing/2014/main" id="{5422C398-2DBC-4DEB-89F3-2F3E73CC610F}"/>
              </a:ext>
            </a:extLst>
          </p:cNvPr>
          <p:cNvSpPr/>
          <p:nvPr/>
        </p:nvSpPr>
        <p:spPr>
          <a:xfrm rot="10800000" flipV="1">
            <a:off x="7200002" y="907315"/>
            <a:ext cx="459704" cy="251731"/>
          </a:xfrm>
          <a:custGeom>
            <a:avLst/>
            <a:gdLst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24427 w 458117"/>
              <a:gd name="connsiteY2" fmla="*/ 89127 h 356506"/>
              <a:gd name="connsiteX3" fmla="*/ 279864 w 458117"/>
              <a:gd name="connsiteY3" fmla="*/ 89127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89127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24427 w 458117"/>
              <a:gd name="connsiteY2" fmla="*/ 89127 h 356506"/>
              <a:gd name="connsiteX3" fmla="*/ 279864 w 458117"/>
              <a:gd name="connsiteY3" fmla="*/ 89127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162152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30777 w 458117"/>
              <a:gd name="connsiteY2" fmla="*/ 193902 h 356506"/>
              <a:gd name="connsiteX3" fmla="*/ 279864 w 458117"/>
              <a:gd name="connsiteY3" fmla="*/ 89127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162152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30777 w 458117"/>
              <a:gd name="connsiteY2" fmla="*/ 193902 h 356506"/>
              <a:gd name="connsiteX3" fmla="*/ 263989 w 458117"/>
              <a:gd name="connsiteY3" fmla="*/ 187552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162152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4942"/>
              <a:gd name="connsiteY0" fmla="*/ 267380 h 356506"/>
              <a:gd name="connsiteX1" fmla="*/ 324427 w 454942"/>
              <a:gd name="connsiteY1" fmla="*/ 267380 h 356506"/>
              <a:gd name="connsiteX2" fmla="*/ 330777 w 454942"/>
              <a:gd name="connsiteY2" fmla="*/ 193902 h 356506"/>
              <a:gd name="connsiteX3" fmla="*/ 263989 w 454942"/>
              <a:gd name="connsiteY3" fmla="*/ 187552 h 356506"/>
              <a:gd name="connsiteX4" fmla="*/ 368991 w 454942"/>
              <a:gd name="connsiteY4" fmla="*/ 0 h 356506"/>
              <a:gd name="connsiteX5" fmla="*/ 454942 w 454942"/>
              <a:gd name="connsiteY5" fmla="*/ 187552 h 356506"/>
              <a:gd name="connsiteX6" fmla="*/ 413554 w 454942"/>
              <a:gd name="connsiteY6" fmla="*/ 162152 h 356506"/>
              <a:gd name="connsiteX7" fmla="*/ 413554 w 454942"/>
              <a:gd name="connsiteY7" fmla="*/ 356506 h 356506"/>
              <a:gd name="connsiteX8" fmla="*/ 0 w 454942"/>
              <a:gd name="connsiteY8" fmla="*/ 356506 h 356506"/>
              <a:gd name="connsiteX9" fmla="*/ 0 w 454942"/>
              <a:gd name="connsiteY9" fmla="*/ 267380 h 356506"/>
              <a:gd name="connsiteX0" fmla="*/ 0 w 454942"/>
              <a:gd name="connsiteY0" fmla="*/ 162605 h 251731"/>
              <a:gd name="connsiteX1" fmla="*/ 324427 w 454942"/>
              <a:gd name="connsiteY1" fmla="*/ 162605 h 251731"/>
              <a:gd name="connsiteX2" fmla="*/ 330777 w 454942"/>
              <a:gd name="connsiteY2" fmla="*/ 89127 h 251731"/>
              <a:gd name="connsiteX3" fmla="*/ 263989 w 454942"/>
              <a:gd name="connsiteY3" fmla="*/ 82777 h 251731"/>
              <a:gd name="connsiteX4" fmla="*/ 362641 w 454942"/>
              <a:gd name="connsiteY4" fmla="*/ 0 h 251731"/>
              <a:gd name="connsiteX5" fmla="*/ 454942 w 454942"/>
              <a:gd name="connsiteY5" fmla="*/ 82777 h 251731"/>
              <a:gd name="connsiteX6" fmla="*/ 413554 w 454942"/>
              <a:gd name="connsiteY6" fmla="*/ 57377 h 251731"/>
              <a:gd name="connsiteX7" fmla="*/ 413554 w 454942"/>
              <a:gd name="connsiteY7" fmla="*/ 251731 h 251731"/>
              <a:gd name="connsiteX8" fmla="*/ 0 w 454942"/>
              <a:gd name="connsiteY8" fmla="*/ 251731 h 251731"/>
              <a:gd name="connsiteX9" fmla="*/ 0 w 454942"/>
              <a:gd name="connsiteY9" fmla="*/ 162605 h 251731"/>
              <a:gd name="connsiteX0" fmla="*/ 0 w 454942"/>
              <a:gd name="connsiteY0" fmla="*/ 162605 h 251731"/>
              <a:gd name="connsiteX1" fmla="*/ 324427 w 454942"/>
              <a:gd name="connsiteY1" fmla="*/ 162605 h 251731"/>
              <a:gd name="connsiteX2" fmla="*/ 330777 w 454942"/>
              <a:gd name="connsiteY2" fmla="*/ 89127 h 251731"/>
              <a:gd name="connsiteX3" fmla="*/ 263989 w 454942"/>
              <a:gd name="connsiteY3" fmla="*/ 82777 h 251731"/>
              <a:gd name="connsiteX4" fmla="*/ 362641 w 454942"/>
              <a:gd name="connsiteY4" fmla="*/ 0 h 251731"/>
              <a:gd name="connsiteX5" fmla="*/ 454942 w 454942"/>
              <a:gd name="connsiteY5" fmla="*/ 82777 h 251731"/>
              <a:gd name="connsiteX6" fmla="*/ 415935 w 454942"/>
              <a:gd name="connsiteY6" fmla="*/ 76427 h 251731"/>
              <a:gd name="connsiteX7" fmla="*/ 413554 w 454942"/>
              <a:gd name="connsiteY7" fmla="*/ 251731 h 251731"/>
              <a:gd name="connsiteX8" fmla="*/ 0 w 454942"/>
              <a:gd name="connsiteY8" fmla="*/ 251731 h 251731"/>
              <a:gd name="connsiteX9" fmla="*/ 0 w 454942"/>
              <a:gd name="connsiteY9" fmla="*/ 162605 h 251731"/>
              <a:gd name="connsiteX0" fmla="*/ 0 w 454942"/>
              <a:gd name="connsiteY0" fmla="*/ 162605 h 251731"/>
              <a:gd name="connsiteX1" fmla="*/ 324427 w 454942"/>
              <a:gd name="connsiteY1" fmla="*/ 162605 h 251731"/>
              <a:gd name="connsiteX2" fmla="*/ 328396 w 454942"/>
              <a:gd name="connsiteY2" fmla="*/ 74839 h 251731"/>
              <a:gd name="connsiteX3" fmla="*/ 263989 w 454942"/>
              <a:gd name="connsiteY3" fmla="*/ 82777 h 251731"/>
              <a:gd name="connsiteX4" fmla="*/ 362641 w 454942"/>
              <a:gd name="connsiteY4" fmla="*/ 0 h 251731"/>
              <a:gd name="connsiteX5" fmla="*/ 454942 w 454942"/>
              <a:gd name="connsiteY5" fmla="*/ 82777 h 251731"/>
              <a:gd name="connsiteX6" fmla="*/ 415935 w 454942"/>
              <a:gd name="connsiteY6" fmla="*/ 76427 h 251731"/>
              <a:gd name="connsiteX7" fmla="*/ 413554 w 454942"/>
              <a:gd name="connsiteY7" fmla="*/ 251731 h 251731"/>
              <a:gd name="connsiteX8" fmla="*/ 0 w 454942"/>
              <a:gd name="connsiteY8" fmla="*/ 251731 h 251731"/>
              <a:gd name="connsiteX9" fmla="*/ 0 w 454942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8396 w 459704"/>
              <a:gd name="connsiteY2" fmla="*/ 74839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5935 w 459704"/>
              <a:gd name="connsiteY6" fmla="*/ 76427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5935 w 459704"/>
              <a:gd name="connsiteY6" fmla="*/ 76427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06410 w 459704"/>
              <a:gd name="connsiteY6" fmla="*/ 81190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3554 w 459704"/>
              <a:gd name="connsiteY6" fmla="*/ 81190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3554 w 459704"/>
              <a:gd name="connsiteY6" fmla="*/ 81190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9704" h="251731">
                <a:moveTo>
                  <a:pt x="0" y="162605"/>
                </a:moveTo>
                <a:lnTo>
                  <a:pt x="324427" y="162605"/>
                </a:lnTo>
                <a:cubicBezTo>
                  <a:pt x="324162" y="137318"/>
                  <a:pt x="323898" y="112032"/>
                  <a:pt x="323633" y="86745"/>
                </a:cubicBezTo>
                <a:lnTo>
                  <a:pt x="263989" y="82777"/>
                </a:lnTo>
                <a:lnTo>
                  <a:pt x="362641" y="0"/>
                </a:lnTo>
                <a:lnTo>
                  <a:pt x="459704" y="78014"/>
                </a:lnTo>
                <a:lnTo>
                  <a:pt x="413554" y="81190"/>
                </a:lnTo>
                <a:cubicBezTo>
                  <a:pt x="412760" y="139625"/>
                  <a:pt x="414348" y="193296"/>
                  <a:pt x="413554" y="251731"/>
                </a:cubicBezTo>
                <a:lnTo>
                  <a:pt x="0" y="251731"/>
                </a:lnTo>
                <a:lnTo>
                  <a:pt x="0" y="16260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DDB45115-51BB-425A-90F2-2835F40BE6D9}"/>
              </a:ext>
            </a:extLst>
          </p:cNvPr>
          <p:cNvSpPr/>
          <p:nvPr/>
        </p:nvSpPr>
        <p:spPr>
          <a:xfrm>
            <a:off x="122238" y="124784"/>
            <a:ext cx="2627493" cy="2857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/>
              <a:t>Proposal for layout design</a:t>
            </a:r>
            <a:endParaRPr lang="zh-CN" altLang="en-US" sz="1000" dirty="0"/>
          </a:p>
        </p:txBody>
      </p:sp>
      <p:graphicFrame>
        <p:nvGraphicFramePr>
          <p:cNvPr id="71" name="表格 70">
            <a:extLst>
              <a:ext uri="{FF2B5EF4-FFF2-40B4-BE49-F238E27FC236}">
                <a16:creationId xmlns:a16="http://schemas.microsoft.com/office/drawing/2014/main" id="{02527676-1A1A-4E0F-9645-354682C0E6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4207806"/>
              </p:ext>
            </p:extLst>
          </p:nvPr>
        </p:nvGraphicFramePr>
        <p:xfrm>
          <a:off x="1410412" y="462449"/>
          <a:ext cx="1166432" cy="73881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83054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</a:tblGrid>
              <a:tr h="118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1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 2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/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6206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/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graphicFrame>
        <p:nvGraphicFramePr>
          <p:cNvPr id="72" name="表格 71">
            <a:extLst>
              <a:ext uri="{FF2B5EF4-FFF2-40B4-BE49-F238E27FC236}">
                <a16:creationId xmlns:a16="http://schemas.microsoft.com/office/drawing/2014/main" id="{A775388D-3EFA-46DF-A85A-D047845E0F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79535"/>
              </p:ext>
            </p:extLst>
          </p:nvPr>
        </p:nvGraphicFramePr>
        <p:xfrm>
          <a:off x="5446349" y="140440"/>
          <a:ext cx="1749810" cy="73881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83054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2023736281"/>
                    </a:ext>
                  </a:extLst>
                </a:gridCol>
              </a:tblGrid>
              <a:tr h="118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1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 2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 3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/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6206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/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cxnSp>
        <p:nvCxnSpPr>
          <p:cNvPr id="73" name="直接箭头连接符 72">
            <a:extLst>
              <a:ext uri="{FF2B5EF4-FFF2-40B4-BE49-F238E27FC236}">
                <a16:creationId xmlns:a16="http://schemas.microsoft.com/office/drawing/2014/main" id="{30809971-E59D-4192-AB9F-9981A17EC480}"/>
              </a:ext>
            </a:extLst>
          </p:cNvPr>
          <p:cNvCxnSpPr>
            <a:cxnSpLocks/>
          </p:cNvCxnSpPr>
          <p:nvPr/>
        </p:nvCxnSpPr>
        <p:spPr>
          <a:xfrm>
            <a:off x="5474418" y="648402"/>
            <a:ext cx="3215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771FC1D9-0FA3-40F5-A807-29E4DF4A147F}"/>
              </a:ext>
            </a:extLst>
          </p:cNvPr>
          <p:cNvGrpSpPr/>
          <p:nvPr/>
        </p:nvGrpSpPr>
        <p:grpSpPr>
          <a:xfrm rot="14642499" flipH="1">
            <a:off x="6811456" y="363996"/>
            <a:ext cx="263789" cy="177406"/>
            <a:chOff x="2012833" y="3266848"/>
            <a:chExt cx="412152" cy="277186"/>
          </a:xfrm>
        </p:grpSpPr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F6B45B17-3F40-485D-BC20-7C59A292D735}"/>
                </a:ext>
              </a:extLst>
            </p:cNvPr>
            <p:cNvCxnSpPr/>
            <p:nvPr/>
          </p:nvCxnSpPr>
          <p:spPr>
            <a:xfrm rot="14678119">
              <a:off x="2192750" y="3175490"/>
              <a:ext cx="0" cy="3598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直接箭头连接符 75">
              <a:extLst>
                <a:ext uri="{FF2B5EF4-FFF2-40B4-BE49-F238E27FC236}">
                  <a16:creationId xmlns:a16="http://schemas.microsoft.com/office/drawing/2014/main" id="{9CC131DA-C6E8-4083-BC66-EAAE718B741D}"/>
                </a:ext>
              </a:extLst>
            </p:cNvPr>
            <p:cNvCxnSpPr>
              <a:cxnSpLocks/>
            </p:cNvCxnSpPr>
            <p:nvPr/>
          </p:nvCxnSpPr>
          <p:spPr>
            <a:xfrm rot="14442078" flipH="1" flipV="1">
              <a:off x="2276861" y="3395909"/>
              <a:ext cx="277186" cy="190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2CE520BC-3EAB-4C08-8AF7-AC1801D777E6}"/>
              </a:ext>
            </a:extLst>
          </p:cNvPr>
          <p:cNvGrpSpPr/>
          <p:nvPr/>
        </p:nvGrpSpPr>
        <p:grpSpPr>
          <a:xfrm rot="9277617" flipH="1">
            <a:off x="6096357" y="461299"/>
            <a:ext cx="263695" cy="179518"/>
            <a:chOff x="2012833" y="3266639"/>
            <a:chExt cx="412004" cy="280486"/>
          </a:xfrm>
        </p:grpSpPr>
        <p:cxnSp>
          <p:nvCxnSpPr>
            <p:cNvPr id="78" name="直接连接符 77">
              <a:extLst>
                <a:ext uri="{FF2B5EF4-FFF2-40B4-BE49-F238E27FC236}">
                  <a16:creationId xmlns:a16="http://schemas.microsoft.com/office/drawing/2014/main" id="{DA7752E7-F9CD-4FB7-9A12-ADEF9651210F}"/>
                </a:ext>
              </a:extLst>
            </p:cNvPr>
            <p:cNvCxnSpPr/>
            <p:nvPr/>
          </p:nvCxnSpPr>
          <p:spPr>
            <a:xfrm rot="14678119">
              <a:off x="2192750" y="3175490"/>
              <a:ext cx="0" cy="3598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直接箭头连接符 78">
              <a:extLst>
                <a:ext uri="{FF2B5EF4-FFF2-40B4-BE49-F238E27FC236}">
                  <a16:creationId xmlns:a16="http://schemas.microsoft.com/office/drawing/2014/main" id="{6CEE8ECB-BFAF-4A22-98B2-DDACE7886A96}"/>
                </a:ext>
              </a:extLst>
            </p:cNvPr>
            <p:cNvCxnSpPr>
              <a:cxnSpLocks/>
            </p:cNvCxnSpPr>
            <p:nvPr/>
          </p:nvCxnSpPr>
          <p:spPr>
            <a:xfrm rot="3665098">
              <a:off x="2275893" y="3398181"/>
              <a:ext cx="280486" cy="174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0" name="直接箭头连接符 79">
            <a:extLst>
              <a:ext uri="{FF2B5EF4-FFF2-40B4-BE49-F238E27FC236}">
                <a16:creationId xmlns:a16="http://schemas.microsoft.com/office/drawing/2014/main" id="{8DE7AE1B-4561-4084-BAD9-114A171F52D7}"/>
              </a:ext>
            </a:extLst>
          </p:cNvPr>
          <p:cNvCxnSpPr>
            <a:cxnSpLocks/>
          </p:cNvCxnSpPr>
          <p:nvPr/>
        </p:nvCxnSpPr>
        <p:spPr>
          <a:xfrm flipH="1">
            <a:off x="5715869" y="452698"/>
            <a:ext cx="2808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直接箭头连接符 80">
            <a:extLst>
              <a:ext uri="{FF2B5EF4-FFF2-40B4-BE49-F238E27FC236}">
                <a16:creationId xmlns:a16="http://schemas.microsoft.com/office/drawing/2014/main" id="{46B498D8-061A-4AA5-AFFC-2D569936D023}"/>
              </a:ext>
            </a:extLst>
          </p:cNvPr>
          <p:cNvCxnSpPr>
            <a:cxnSpLocks/>
          </p:cNvCxnSpPr>
          <p:nvPr/>
        </p:nvCxnSpPr>
        <p:spPr>
          <a:xfrm>
            <a:off x="5622131" y="648402"/>
            <a:ext cx="0" cy="160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直接箭头连接符 81">
            <a:extLst>
              <a:ext uri="{FF2B5EF4-FFF2-40B4-BE49-F238E27FC236}">
                <a16:creationId xmlns:a16="http://schemas.microsoft.com/office/drawing/2014/main" id="{B7D761BE-F8E5-443C-81C9-F12CD2E64CBC}"/>
              </a:ext>
            </a:extLst>
          </p:cNvPr>
          <p:cNvCxnSpPr>
            <a:cxnSpLocks/>
          </p:cNvCxnSpPr>
          <p:nvPr/>
        </p:nvCxnSpPr>
        <p:spPr>
          <a:xfrm>
            <a:off x="6836579" y="337705"/>
            <a:ext cx="0" cy="310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直接连接符 82">
            <a:extLst>
              <a:ext uri="{FF2B5EF4-FFF2-40B4-BE49-F238E27FC236}">
                <a16:creationId xmlns:a16="http://schemas.microsoft.com/office/drawing/2014/main" id="{5A41057E-9C16-4426-91D1-E82FD1D7A5C3}"/>
              </a:ext>
            </a:extLst>
          </p:cNvPr>
          <p:cNvCxnSpPr>
            <a:cxnSpLocks/>
          </p:cNvCxnSpPr>
          <p:nvPr/>
        </p:nvCxnSpPr>
        <p:spPr>
          <a:xfrm>
            <a:off x="6494373" y="364679"/>
            <a:ext cx="0" cy="444579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>
            <a:extLst>
              <a:ext uri="{FF2B5EF4-FFF2-40B4-BE49-F238E27FC236}">
                <a16:creationId xmlns:a16="http://schemas.microsoft.com/office/drawing/2014/main" id="{E788C13E-EB94-44A5-908E-997501ED3D4B}"/>
              </a:ext>
            </a:extLst>
          </p:cNvPr>
          <p:cNvCxnSpPr>
            <a:cxnSpLocks/>
          </p:cNvCxnSpPr>
          <p:nvPr/>
        </p:nvCxnSpPr>
        <p:spPr>
          <a:xfrm>
            <a:off x="6732498" y="365115"/>
            <a:ext cx="0" cy="444579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连接符 84">
            <a:extLst>
              <a:ext uri="{FF2B5EF4-FFF2-40B4-BE49-F238E27FC236}">
                <a16:creationId xmlns:a16="http://schemas.microsoft.com/office/drawing/2014/main" id="{1CBDD89B-A965-4308-90B2-666B8D013AFE}"/>
              </a:ext>
            </a:extLst>
          </p:cNvPr>
          <p:cNvCxnSpPr>
            <a:cxnSpLocks/>
          </p:cNvCxnSpPr>
          <p:nvPr/>
        </p:nvCxnSpPr>
        <p:spPr>
          <a:xfrm flipH="1">
            <a:off x="6156450" y="808146"/>
            <a:ext cx="285536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>
            <a:extLst>
              <a:ext uri="{FF2B5EF4-FFF2-40B4-BE49-F238E27FC236}">
                <a16:creationId xmlns:a16="http://schemas.microsoft.com/office/drawing/2014/main" id="{5D887028-9523-4303-8CB7-C1601F84B457}"/>
              </a:ext>
            </a:extLst>
          </p:cNvPr>
          <p:cNvCxnSpPr>
            <a:cxnSpLocks/>
          </p:cNvCxnSpPr>
          <p:nvPr/>
        </p:nvCxnSpPr>
        <p:spPr>
          <a:xfrm flipH="1">
            <a:off x="5504066" y="336517"/>
            <a:ext cx="423605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箭头连接符 86">
            <a:extLst>
              <a:ext uri="{FF2B5EF4-FFF2-40B4-BE49-F238E27FC236}">
                <a16:creationId xmlns:a16="http://schemas.microsoft.com/office/drawing/2014/main" id="{7A14D080-5397-43BF-BFD9-4D58BF35AA5E}"/>
              </a:ext>
            </a:extLst>
          </p:cNvPr>
          <p:cNvCxnSpPr>
            <a:cxnSpLocks/>
          </p:cNvCxnSpPr>
          <p:nvPr/>
        </p:nvCxnSpPr>
        <p:spPr>
          <a:xfrm>
            <a:off x="1443794" y="969078"/>
            <a:ext cx="3215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直接箭头连接符 88">
            <a:extLst>
              <a:ext uri="{FF2B5EF4-FFF2-40B4-BE49-F238E27FC236}">
                <a16:creationId xmlns:a16="http://schemas.microsoft.com/office/drawing/2014/main" id="{A39F5E9A-81DA-48F2-833D-2952E8C00CEE}"/>
              </a:ext>
            </a:extLst>
          </p:cNvPr>
          <p:cNvCxnSpPr>
            <a:cxnSpLocks/>
          </p:cNvCxnSpPr>
          <p:nvPr/>
        </p:nvCxnSpPr>
        <p:spPr>
          <a:xfrm flipH="1">
            <a:off x="1677232" y="794851"/>
            <a:ext cx="2992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直接箭头连接符 89">
            <a:extLst>
              <a:ext uri="{FF2B5EF4-FFF2-40B4-BE49-F238E27FC236}">
                <a16:creationId xmlns:a16="http://schemas.microsoft.com/office/drawing/2014/main" id="{0E6794B6-69B8-4D9A-B536-025B32124691}"/>
              </a:ext>
            </a:extLst>
          </p:cNvPr>
          <p:cNvCxnSpPr>
            <a:cxnSpLocks/>
          </p:cNvCxnSpPr>
          <p:nvPr/>
        </p:nvCxnSpPr>
        <p:spPr>
          <a:xfrm flipH="1" flipV="1">
            <a:off x="1836058" y="629497"/>
            <a:ext cx="1" cy="1677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1" name="组合 90">
            <a:extLst>
              <a:ext uri="{FF2B5EF4-FFF2-40B4-BE49-F238E27FC236}">
                <a16:creationId xmlns:a16="http://schemas.microsoft.com/office/drawing/2014/main" id="{5E32809B-C3DD-476F-B5FB-E0A4FA4383D4}"/>
              </a:ext>
            </a:extLst>
          </p:cNvPr>
          <p:cNvGrpSpPr/>
          <p:nvPr/>
        </p:nvGrpSpPr>
        <p:grpSpPr>
          <a:xfrm rot="20040098" flipH="1">
            <a:off x="2202532" y="670621"/>
            <a:ext cx="263789" cy="177406"/>
            <a:chOff x="2012833" y="3266848"/>
            <a:chExt cx="412152" cy="277186"/>
          </a:xfrm>
        </p:grpSpPr>
        <p:cxnSp>
          <p:nvCxnSpPr>
            <p:cNvPr id="92" name="直接连接符 91">
              <a:extLst>
                <a:ext uri="{FF2B5EF4-FFF2-40B4-BE49-F238E27FC236}">
                  <a16:creationId xmlns:a16="http://schemas.microsoft.com/office/drawing/2014/main" id="{744BDAF8-40CE-48C0-8C53-498D0D6C19F0}"/>
                </a:ext>
              </a:extLst>
            </p:cNvPr>
            <p:cNvCxnSpPr/>
            <p:nvPr/>
          </p:nvCxnSpPr>
          <p:spPr>
            <a:xfrm rot="14678119">
              <a:off x="2192750" y="3175490"/>
              <a:ext cx="0" cy="3598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直接箭头连接符 92">
              <a:extLst>
                <a:ext uri="{FF2B5EF4-FFF2-40B4-BE49-F238E27FC236}">
                  <a16:creationId xmlns:a16="http://schemas.microsoft.com/office/drawing/2014/main" id="{90A6B594-A477-4C67-A63D-CC461877931C}"/>
                </a:ext>
              </a:extLst>
            </p:cNvPr>
            <p:cNvCxnSpPr>
              <a:cxnSpLocks/>
            </p:cNvCxnSpPr>
            <p:nvPr/>
          </p:nvCxnSpPr>
          <p:spPr>
            <a:xfrm rot="14442078" flipH="1" flipV="1">
              <a:off x="2276861" y="3395909"/>
              <a:ext cx="277186" cy="190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4" name="弧形 93">
            <a:extLst>
              <a:ext uri="{FF2B5EF4-FFF2-40B4-BE49-F238E27FC236}">
                <a16:creationId xmlns:a16="http://schemas.microsoft.com/office/drawing/2014/main" id="{2455446A-A79B-4B11-B6D5-9ECDB7E3D1C0}"/>
              </a:ext>
            </a:extLst>
          </p:cNvPr>
          <p:cNvSpPr/>
          <p:nvPr/>
        </p:nvSpPr>
        <p:spPr>
          <a:xfrm rot="10800000">
            <a:off x="2322827" y="722709"/>
            <a:ext cx="156547" cy="142229"/>
          </a:xfrm>
          <a:prstGeom prst="arc">
            <a:avLst>
              <a:gd name="adj1" fmla="val 14385229"/>
              <a:gd name="adj2" fmla="val 5156367"/>
            </a:avLst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00" name="直接连接符 99">
            <a:extLst>
              <a:ext uri="{FF2B5EF4-FFF2-40B4-BE49-F238E27FC236}">
                <a16:creationId xmlns:a16="http://schemas.microsoft.com/office/drawing/2014/main" id="{588BAE52-9925-47A7-8F1A-B7889A514D5E}"/>
              </a:ext>
            </a:extLst>
          </p:cNvPr>
          <p:cNvCxnSpPr>
            <a:cxnSpLocks/>
          </p:cNvCxnSpPr>
          <p:nvPr/>
        </p:nvCxnSpPr>
        <p:spPr>
          <a:xfrm flipH="1">
            <a:off x="1443794" y="1113117"/>
            <a:ext cx="486906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接连接符 100">
            <a:extLst>
              <a:ext uri="{FF2B5EF4-FFF2-40B4-BE49-F238E27FC236}">
                <a16:creationId xmlns:a16="http://schemas.microsoft.com/office/drawing/2014/main" id="{DC2AC019-DDB4-4DA1-A19E-C6731BBE9E95}"/>
              </a:ext>
            </a:extLst>
          </p:cNvPr>
          <p:cNvCxnSpPr>
            <a:cxnSpLocks/>
          </p:cNvCxnSpPr>
          <p:nvPr/>
        </p:nvCxnSpPr>
        <p:spPr>
          <a:xfrm flipV="1">
            <a:off x="2066210" y="683810"/>
            <a:ext cx="0" cy="466424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箭头: 直角上 94">
            <a:extLst>
              <a:ext uri="{FF2B5EF4-FFF2-40B4-BE49-F238E27FC236}">
                <a16:creationId xmlns:a16="http://schemas.microsoft.com/office/drawing/2014/main" id="{B19E51AE-B817-44A5-BBF2-F69B19476778}"/>
              </a:ext>
            </a:extLst>
          </p:cNvPr>
          <p:cNvSpPr/>
          <p:nvPr/>
        </p:nvSpPr>
        <p:spPr>
          <a:xfrm>
            <a:off x="4835402" y="2623177"/>
            <a:ext cx="459704" cy="251731"/>
          </a:xfrm>
          <a:custGeom>
            <a:avLst/>
            <a:gdLst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24427 w 458117"/>
              <a:gd name="connsiteY2" fmla="*/ 89127 h 356506"/>
              <a:gd name="connsiteX3" fmla="*/ 279864 w 458117"/>
              <a:gd name="connsiteY3" fmla="*/ 89127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89127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24427 w 458117"/>
              <a:gd name="connsiteY2" fmla="*/ 89127 h 356506"/>
              <a:gd name="connsiteX3" fmla="*/ 279864 w 458117"/>
              <a:gd name="connsiteY3" fmla="*/ 89127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162152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30777 w 458117"/>
              <a:gd name="connsiteY2" fmla="*/ 193902 h 356506"/>
              <a:gd name="connsiteX3" fmla="*/ 279864 w 458117"/>
              <a:gd name="connsiteY3" fmla="*/ 89127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162152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30777 w 458117"/>
              <a:gd name="connsiteY2" fmla="*/ 193902 h 356506"/>
              <a:gd name="connsiteX3" fmla="*/ 263989 w 458117"/>
              <a:gd name="connsiteY3" fmla="*/ 187552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162152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4942"/>
              <a:gd name="connsiteY0" fmla="*/ 267380 h 356506"/>
              <a:gd name="connsiteX1" fmla="*/ 324427 w 454942"/>
              <a:gd name="connsiteY1" fmla="*/ 267380 h 356506"/>
              <a:gd name="connsiteX2" fmla="*/ 330777 w 454942"/>
              <a:gd name="connsiteY2" fmla="*/ 193902 h 356506"/>
              <a:gd name="connsiteX3" fmla="*/ 263989 w 454942"/>
              <a:gd name="connsiteY3" fmla="*/ 187552 h 356506"/>
              <a:gd name="connsiteX4" fmla="*/ 368991 w 454942"/>
              <a:gd name="connsiteY4" fmla="*/ 0 h 356506"/>
              <a:gd name="connsiteX5" fmla="*/ 454942 w 454942"/>
              <a:gd name="connsiteY5" fmla="*/ 187552 h 356506"/>
              <a:gd name="connsiteX6" fmla="*/ 413554 w 454942"/>
              <a:gd name="connsiteY6" fmla="*/ 162152 h 356506"/>
              <a:gd name="connsiteX7" fmla="*/ 413554 w 454942"/>
              <a:gd name="connsiteY7" fmla="*/ 356506 h 356506"/>
              <a:gd name="connsiteX8" fmla="*/ 0 w 454942"/>
              <a:gd name="connsiteY8" fmla="*/ 356506 h 356506"/>
              <a:gd name="connsiteX9" fmla="*/ 0 w 454942"/>
              <a:gd name="connsiteY9" fmla="*/ 267380 h 356506"/>
              <a:gd name="connsiteX0" fmla="*/ 0 w 454942"/>
              <a:gd name="connsiteY0" fmla="*/ 162605 h 251731"/>
              <a:gd name="connsiteX1" fmla="*/ 324427 w 454942"/>
              <a:gd name="connsiteY1" fmla="*/ 162605 h 251731"/>
              <a:gd name="connsiteX2" fmla="*/ 330777 w 454942"/>
              <a:gd name="connsiteY2" fmla="*/ 89127 h 251731"/>
              <a:gd name="connsiteX3" fmla="*/ 263989 w 454942"/>
              <a:gd name="connsiteY3" fmla="*/ 82777 h 251731"/>
              <a:gd name="connsiteX4" fmla="*/ 362641 w 454942"/>
              <a:gd name="connsiteY4" fmla="*/ 0 h 251731"/>
              <a:gd name="connsiteX5" fmla="*/ 454942 w 454942"/>
              <a:gd name="connsiteY5" fmla="*/ 82777 h 251731"/>
              <a:gd name="connsiteX6" fmla="*/ 413554 w 454942"/>
              <a:gd name="connsiteY6" fmla="*/ 57377 h 251731"/>
              <a:gd name="connsiteX7" fmla="*/ 413554 w 454942"/>
              <a:gd name="connsiteY7" fmla="*/ 251731 h 251731"/>
              <a:gd name="connsiteX8" fmla="*/ 0 w 454942"/>
              <a:gd name="connsiteY8" fmla="*/ 251731 h 251731"/>
              <a:gd name="connsiteX9" fmla="*/ 0 w 454942"/>
              <a:gd name="connsiteY9" fmla="*/ 162605 h 251731"/>
              <a:gd name="connsiteX0" fmla="*/ 0 w 454942"/>
              <a:gd name="connsiteY0" fmla="*/ 162605 h 251731"/>
              <a:gd name="connsiteX1" fmla="*/ 324427 w 454942"/>
              <a:gd name="connsiteY1" fmla="*/ 162605 h 251731"/>
              <a:gd name="connsiteX2" fmla="*/ 330777 w 454942"/>
              <a:gd name="connsiteY2" fmla="*/ 89127 h 251731"/>
              <a:gd name="connsiteX3" fmla="*/ 263989 w 454942"/>
              <a:gd name="connsiteY3" fmla="*/ 82777 h 251731"/>
              <a:gd name="connsiteX4" fmla="*/ 362641 w 454942"/>
              <a:gd name="connsiteY4" fmla="*/ 0 h 251731"/>
              <a:gd name="connsiteX5" fmla="*/ 454942 w 454942"/>
              <a:gd name="connsiteY5" fmla="*/ 82777 h 251731"/>
              <a:gd name="connsiteX6" fmla="*/ 415935 w 454942"/>
              <a:gd name="connsiteY6" fmla="*/ 76427 h 251731"/>
              <a:gd name="connsiteX7" fmla="*/ 413554 w 454942"/>
              <a:gd name="connsiteY7" fmla="*/ 251731 h 251731"/>
              <a:gd name="connsiteX8" fmla="*/ 0 w 454942"/>
              <a:gd name="connsiteY8" fmla="*/ 251731 h 251731"/>
              <a:gd name="connsiteX9" fmla="*/ 0 w 454942"/>
              <a:gd name="connsiteY9" fmla="*/ 162605 h 251731"/>
              <a:gd name="connsiteX0" fmla="*/ 0 w 454942"/>
              <a:gd name="connsiteY0" fmla="*/ 162605 h 251731"/>
              <a:gd name="connsiteX1" fmla="*/ 324427 w 454942"/>
              <a:gd name="connsiteY1" fmla="*/ 162605 h 251731"/>
              <a:gd name="connsiteX2" fmla="*/ 328396 w 454942"/>
              <a:gd name="connsiteY2" fmla="*/ 74839 h 251731"/>
              <a:gd name="connsiteX3" fmla="*/ 263989 w 454942"/>
              <a:gd name="connsiteY3" fmla="*/ 82777 h 251731"/>
              <a:gd name="connsiteX4" fmla="*/ 362641 w 454942"/>
              <a:gd name="connsiteY4" fmla="*/ 0 h 251731"/>
              <a:gd name="connsiteX5" fmla="*/ 454942 w 454942"/>
              <a:gd name="connsiteY5" fmla="*/ 82777 h 251731"/>
              <a:gd name="connsiteX6" fmla="*/ 415935 w 454942"/>
              <a:gd name="connsiteY6" fmla="*/ 76427 h 251731"/>
              <a:gd name="connsiteX7" fmla="*/ 413554 w 454942"/>
              <a:gd name="connsiteY7" fmla="*/ 251731 h 251731"/>
              <a:gd name="connsiteX8" fmla="*/ 0 w 454942"/>
              <a:gd name="connsiteY8" fmla="*/ 251731 h 251731"/>
              <a:gd name="connsiteX9" fmla="*/ 0 w 454942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8396 w 459704"/>
              <a:gd name="connsiteY2" fmla="*/ 74839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5935 w 459704"/>
              <a:gd name="connsiteY6" fmla="*/ 76427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5935 w 459704"/>
              <a:gd name="connsiteY6" fmla="*/ 76427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06410 w 459704"/>
              <a:gd name="connsiteY6" fmla="*/ 81190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3554 w 459704"/>
              <a:gd name="connsiteY6" fmla="*/ 81190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3554 w 459704"/>
              <a:gd name="connsiteY6" fmla="*/ 81190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9704" h="251731">
                <a:moveTo>
                  <a:pt x="0" y="162605"/>
                </a:moveTo>
                <a:lnTo>
                  <a:pt x="324427" y="162605"/>
                </a:lnTo>
                <a:cubicBezTo>
                  <a:pt x="324162" y="137318"/>
                  <a:pt x="323898" y="112032"/>
                  <a:pt x="323633" y="86745"/>
                </a:cubicBezTo>
                <a:lnTo>
                  <a:pt x="263989" y="82777"/>
                </a:lnTo>
                <a:lnTo>
                  <a:pt x="362641" y="0"/>
                </a:lnTo>
                <a:lnTo>
                  <a:pt x="459704" y="78014"/>
                </a:lnTo>
                <a:lnTo>
                  <a:pt x="413554" y="81190"/>
                </a:lnTo>
                <a:cubicBezTo>
                  <a:pt x="412760" y="139625"/>
                  <a:pt x="414348" y="193296"/>
                  <a:pt x="413554" y="251731"/>
                </a:cubicBezTo>
                <a:lnTo>
                  <a:pt x="0" y="251731"/>
                </a:lnTo>
                <a:lnTo>
                  <a:pt x="0" y="16260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04" name="箭头: 直角上 94">
            <a:extLst>
              <a:ext uri="{FF2B5EF4-FFF2-40B4-BE49-F238E27FC236}">
                <a16:creationId xmlns:a16="http://schemas.microsoft.com/office/drawing/2014/main" id="{1A2BFBFC-4618-4053-8559-04E88B062B2C}"/>
              </a:ext>
            </a:extLst>
          </p:cNvPr>
          <p:cNvSpPr/>
          <p:nvPr/>
        </p:nvSpPr>
        <p:spPr>
          <a:xfrm>
            <a:off x="4838614" y="3107688"/>
            <a:ext cx="459704" cy="251731"/>
          </a:xfrm>
          <a:custGeom>
            <a:avLst/>
            <a:gdLst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24427 w 458117"/>
              <a:gd name="connsiteY2" fmla="*/ 89127 h 356506"/>
              <a:gd name="connsiteX3" fmla="*/ 279864 w 458117"/>
              <a:gd name="connsiteY3" fmla="*/ 89127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89127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24427 w 458117"/>
              <a:gd name="connsiteY2" fmla="*/ 89127 h 356506"/>
              <a:gd name="connsiteX3" fmla="*/ 279864 w 458117"/>
              <a:gd name="connsiteY3" fmla="*/ 89127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162152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30777 w 458117"/>
              <a:gd name="connsiteY2" fmla="*/ 193902 h 356506"/>
              <a:gd name="connsiteX3" fmla="*/ 279864 w 458117"/>
              <a:gd name="connsiteY3" fmla="*/ 89127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162152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30777 w 458117"/>
              <a:gd name="connsiteY2" fmla="*/ 193902 h 356506"/>
              <a:gd name="connsiteX3" fmla="*/ 263989 w 458117"/>
              <a:gd name="connsiteY3" fmla="*/ 187552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162152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4942"/>
              <a:gd name="connsiteY0" fmla="*/ 267380 h 356506"/>
              <a:gd name="connsiteX1" fmla="*/ 324427 w 454942"/>
              <a:gd name="connsiteY1" fmla="*/ 267380 h 356506"/>
              <a:gd name="connsiteX2" fmla="*/ 330777 w 454942"/>
              <a:gd name="connsiteY2" fmla="*/ 193902 h 356506"/>
              <a:gd name="connsiteX3" fmla="*/ 263989 w 454942"/>
              <a:gd name="connsiteY3" fmla="*/ 187552 h 356506"/>
              <a:gd name="connsiteX4" fmla="*/ 368991 w 454942"/>
              <a:gd name="connsiteY4" fmla="*/ 0 h 356506"/>
              <a:gd name="connsiteX5" fmla="*/ 454942 w 454942"/>
              <a:gd name="connsiteY5" fmla="*/ 187552 h 356506"/>
              <a:gd name="connsiteX6" fmla="*/ 413554 w 454942"/>
              <a:gd name="connsiteY6" fmla="*/ 162152 h 356506"/>
              <a:gd name="connsiteX7" fmla="*/ 413554 w 454942"/>
              <a:gd name="connsiteY7" fmla="*/ 356506 h 356506"/>
              <a:gd name="connsiteX8" fmla="*/ 0 w 454942"/>
              <a:gd name="connsiteY8" fmla="*/ 356506 h 356506"/>
              <a:gd name="connsiteX9" fmla="*/ 0 w 454942"/>
              <a:gd name="connsiteY9" fmla="*/ 267380 h 356506"/>
              <a:gd name="connsiteX0" fmla="*/ 0 w 454942"/>
              <a:gd name="connsiteY0" fmla="*/ 162605 h 251731"/>
              <a:gd name="connsiteX1" fmla="*/ 324427 w 454942"/>
              <a:gd name="connsiteY1" fmla="*/ 162605 h 251731"/>
              <a:gd name="connsiteX2" fmla="*/ 330777 w 454942"/>
              <a:gd name="connsiteY2" fmla="*/ 89127 h 251731"/>
              <a:gd name="connsiteX3" fmla="*/ 263989 w 454942"/>
              <a:gd name="connsiteY3" fmla="*/ 82777 h 251731"/>
              <a:gd name="connsiteX4" fmla="*/ 362641 w 454942"/>
              <a:gd name="connsiteY4" fmla="*/ 0 h 251731"/>
              <a:gd name="connsiteX5" fmla="*/ 454942 w 454942"/>
              <a:gd name="connsiteY5" fmla="*/ 82777 h 251731"/>
              <a:gd name="connsiteX6" fmla="*/ 413554 w 454942"/>
              <a:gd name="connsiteY6" fmla="*/ 57377 h 251731"/>
              <a:gd name="connsiteX7" fmla="*/ 413554 w 454942"/>
              <a:gd name="connsiteY7" fmla="*/ 251731 h 251731"/>
              <a:gd name="connsiteX8" fmla="*/ 0 w 454942"/>
              <a:gd name="connsiteY8" fmla="*/ 251731 h 251731"/>
              <a:gd name="connsiteX9" fmla="*/ 0 w 454942"/>
              <a:gd name="connsiteY9" fmla="*/ 162605 h 251731"/>
              <a:gd name="connsiteX0" fmla="*/ 0 w 454942"/>
              <a:gd name="connsiteY0" fmla="*/ 162605 h 251731"/>
              <a:gd name="connsiteX1" fmla="*/ 324427 w 454942"/>
              <a:gd name="connsiteY1" fmla="*/ 162605 h 251731"/>
              <a:gd name="connsiteX2" fmla="*/ 330777 w 454942"/>
              <a:gd name="connsiteY2" fmla="*/ 89127 h 251731"/>
              <a:gd name="connsiteX3" fmla="*/ 263989 w 454942"/>
              <a:gd name="connsiteY3" fmla="*/ 82777 h 251731"/>
              <a:gd name="connsiteX4" fmla="*/ 362641 w 454942"/>
              <a:gd name="connsiteY4" fmla="*/ 0 h 251731"/>
              <a:gd name="connsiteX5" fmla="*/ 454942 w 454942"/>
              <a:gd name="connsiteY5" fmla="*/ 82777 h 251731"/>
              <a:gd name="connsiteX6" fmla="*/ 415935 w 454942"/>
              <a:gd name="connsiteY6" fmla="*/ 76427 h 251731"/>
              <a:gd name="connsiteX7" fmla="*/ 413554 w 454942"/>
              <a:gd name="connsiteY7" fmla="*/ 251731 h 251731"/>
              <a:gd name="connsiteX8" fmla="*/ 0 w 454942"/>
              <a:gd name="connsiteY8" fmla="*/ 251731 h 251731"/>
              <a:gd name="connsiteX9" fmla="*/ 0 w 454942"/>
              <a:gd name="connsiteY9" fmla="*/ 162605 h 251731"/>
              <a:gd name="connsiteX0" fmla="*/ 0 w 454942"/>
              <a:gd name="connsiteY0" fmla="*/ 162605 h 251731"/>
              <a:gd name="connsiteX1" fmla="*/ 324427 w 454942"/>
              <a:gd name="connsiteY1" fmla="*/ 162605 h 251731"/>
              <a:gd name="connsiteX2" fmla="*/ 328396 w 454942"/>
              <a:gd name="connsiteY2" fmla="*/ 74839 h 251731"/>
              <a:gd name="connsiteX3" fmla="*/ 263989 w 454942"/>
              <a:gd name="connsiteY3" fmla="*/ 82777 h 251731"/>
              <a:gd name="connsiteX4" fmla="*/ 362641 w 454942"/>
              <a:gd name="connsiteY4" fmla="*/ 0 h 251731"/>
              <a:gd name="connsiteX5" fmla="*/ 454942 w 454942"/>
              <a:gd name="connsiteY5" fmla="*/ 82777 h 251731"/>
              <a:gd name="connsiteX6" fmla="*/ 415935 w 454942"/>
              <a:gd name="connsiteY6" fmla="*/ 76427 h 251731"/>
              <a:gd name="connsiteX7" fmla="*/ 413554 w 454942"/>
              <a:gd name="connsiteY7" fmla="*/ 251731 h 251731"/>
              <a:gd name="connsiteX8" fmla="*/ 0 w 454942"/>
              <a:gd name="connsiteY8" fmla="*/ 251731 h 251731"/>
              <a:gd name="connsiteX9" fmla="*/ 0 w 454942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8396 w 459704"/>
              <a:gd name="connsiteY2" fmla="*/ 74839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5935 w 459704"/>
              <a:gd name="connsiteY6" fmla="*/ 76427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5935 w 459704"/>
              <a:gd name="connsiteY6" fmla="*/ 76427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06410 w 459704"/>
              <a:gd name="connsiteY6" fmla="*/ 81190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3554 w 459704"/>
              <a:gd name="connsiteY6" fmla="*/ 81190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3554 w 459704"/>
              <a:gd name="connsiteY6" fmla="*/ 81190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9704" h="251731">
                <a:moveTo>
                  <a:pt x="0" y="162605"/>
                </a:moveTo>
                <a:lnTo>
                  <a:pt x="324427" y="162605"/>
                </a:lnTo>
                <a:cubicBezTo>
                  <a:pt x="324162" y="137318"/>
                  <a:pt x="323898" y="112032"/>
                  <a:pt x="323633" y="86745"/>
                </a:cubicBezTo>
                <a:lnTo>
                  <a:pt x="263989" y="82777"/>
                </a:lnTo>
                <a:lnTo>
                  <a:pt x="362641" y="0"/>
                </a:lnTo>
                <a:lnTo>
                  <a:pt x="459704" y="78014"/>
                </a:lnTo>
                <a:lnTo>
                  <a:pt x="413554" y="81190"/>
                </a:lnTo>
                <a:cubicBezTo>
                  <a:pt x="412760" y="139625"/>
                  <a:pt x="414348" y="193296"/>
                  <a:pt x="413554" y="251731"/>
                </a:cubicBezTo>
                <a:lnTo>
                  <a:pt x="0" y="251731"/>
                </a:lnTo>
                <a:lnTo>
                  <a:pt x="0" y="16260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05" name="箭头: 直角上 94">
            <a:extLst>
              <a:ext uri="{FF2B5EF4-FFF2-40B4-BE49-F238E27FC236}">
                <a16:creationId xmlns:a16="http://schemas.microsoft.com/office/drawing/2014/main" id="{4FD864E2-C5A8-42AC-B3D1-91C58435A8A2}"/>
              </a:ext>
            </a:extLst>
          </p:cNvPr>
          <p:cNvSpPr/>
          <p:nvPr/>
        </p:nvSpPr>
        <p:spPr>
          <a:xfrm rot="5400000" flipV="1">
            <a:off x="5417221" y="1113391"/>
            <a:ext cx="459704" cy="251731"/>
          </a:xfrm>
          <a:custGeom>
            <a:avLst/>
            <a:gdLst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24427 w 458117"/>
              <a:gd name="connsiteY2" fmla="*/ 89127 h 356506"/>
              <a:gd name="connsiteX3" fmla="*/ 279864 w 458117"/>
              <a:gd name="connsiteY3" fmla="*/ 89127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89127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24427 w 458117"/>
              <a:gd name="connsiteY2" fmla="*/ 89127 h 356506"/>
              <a:gd name="connsiteX3" fmla="*/ 279864 w 458117"/>
              <a:gd name="connsiteY3" fmla="*/ 89127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162152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30777 w 458117"/>
              <a:gd name="connsiteY2" fmla="*/ 193902 h 356506"/>
              <a:gd name="connsiteX3" fmla="*/ 279864 w 458117"/>
              <a:gd name="connsiteY3" fmla="*/ 89127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162152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30777 w 458117"/>
              <a:gd name="connsiteY2" fmla="*/ 193902 h 356506"/>
              <a:gd name="connsiteX3" fmla="*/ 263989 w 458117"/>
              <a:gd name="connsiteY3" fmla="*/ 187552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162152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4942"/>
              <a:gd name="connsiteY0" fmla="*/ 267380 h 356506"/>
              <a:gd name="connsiteX1" fmla="*/ 324427 w 454942"/>
              <a:gd name="connsiteY1" fmla="*/ 267380 h 356506"/>
              <a:gd name="connsiteX2" fmla="*/ 330777 w 454942"/>
              <a:gd name="connsiteY2" fmla="*/ 193902 h 356506"/>
              <a:gd name="connsiteX3" fmla="*/ 263989 w 454942"/>
              <a:gd name="connsiteY3" fmla="*/ 187552 h 356506"/>
              <a:gd name="connsiteX4" fmla="*/ 368991 w 454942"/>
              <a:gd name="connsiteY4" fmla="*/ 0 h 356506"/>
              <a:gd name="connsiteX5" fmla="*/ 454942 w 454942"/>
              <a:gd name="connsiteY5" fmla="*/ 187552 h 356506"/>
              <a:gd name="connsiteX6" fmla="*/ 413554 w 454942"/>
              <a:gd name="connsiteY6" fmla="*/ 162152 h 356506"/>
              <a:gd name="connsiteX7" fmla="*/ 413554 w 454942"/>
              <a:gd name="connsiteY7" fmla="*/ 356506 h 356506"/>
              <a:gd name="connsiteX8" fmla="*/ 0 w 454942"/>
              <a:gd name="connsiteY8" fmla="*/ 356506 h 356506"/>
              <a:gd name="connsiteX9" fmla="*/ 0 w 454942"/>
              <a:gd name="connsiteY9" fmla="*/ 267380 h 356506"/>
              <a:gd name="connsiteX0" fmla="*/ 0 w 454942"/>
              <a:gd name="connsiteY0" fmla="*/ 162605 h 251731"/>
              <a:gd name="connsiteX1" fmla="*/ 324427 w 454942"/>
              <a:gd name="connsiteY1" fmla="*/ 162605 h 251731"/>
              <a:gd name="connsiteX2" fmla="*/ 330777 w 454942"/>
              <a:gd name="connsiteY2" fmla="*/ 89127 h 251731"/>
              <a:gd name="connsiteX3" fmla="*/ 263989 w 454942"/>
              <a:gd name="connsiteY3" fmla="*/ 82777 h 251731"/>
              <a:gd name="connsiteX4" fmla="*/ 362641 w 454942"/>
              <a:gd name="connsiteY4" fmla="*/ 0 h 251731"/>
              <a:gd name="connsiteX5" fmla="*/ 454942 w 454942"/>
              <a:gd name="connsiteY5" fmla="*/ 82777 h 251731"/>
              <a:gd name="connsiteX6" fmla="*/ 413554 w 454942"/>
              <a:gd name="connsiteY6" fmla="*/ 57377 h 251731"/>
              <a:gd name="connsiteX7" fmla="*/ 413554 w 454942"/>
              <a:gd name="connsiteY7" fmla="*/ 251731 h 251731"/>
              <a:gd name="connsiteX8" fmla="*/ 0 w 454942"/>
              <a:gd name="connsiteY8" fmla="*/ 251731 h 251731"/>
              <a:gd name="connsiteX9" fmla="*/ 0 w 454942"/>
              <a:gd name="connsiteY9" fmla="*/ 162605 h 251731"/>
              <a:gd name="connsiteX0" fmla="*/ 0 w 454942"/>
              <a:gd name="connsiteY0" fmla="*/ 162605 h 251731"/>
              <a:gd name="connsiteX1" fmla="*/ 324427 w 454942"/>
              <a:gd name="connsiteY1" fmla="*/ 162605 h 251731"/>
              <a:gd name="connsiteX2" fmla="*/ 330777 w 454942"/>
              <a:gd name="connsiteY2" fmla="*/ 89127 h 251731"/>
              <a:gd name="connsiteX3" fmla="*/ 263989 w 454942"/>
              <a:gd name="connsiteY3" fmla="*/ 82777 h 251731"/>
              <a:gd name="connsiteX4" fmla="*/ 362641 w 454942"/>
              <a:gd name="connsiteY4" fmla="*/ 0 h 251731"/>
              <a:gd name="connsiteX5" fmla="*/ 454942 w 454942"/>
              <a:gd name="connsiteY5" fmla="*/ 82777 h 251731"/>
              <a:gd name="connsiteX6" fmla="*/ 415935 w 454942"/>
              <a:gd name="connsiteY6" fmla="*/ 76427 h 251731"/>
              <a:gd name="connsiteX7" fmla="*/ 413554 w 454942"/>
              <a:gd name="connsiteY7" fmla="*/ 251731 h 251731"/>
              <a:gd name="connsiteX8" fmla="*/ 0 w 454942"/>
              <a:gd name="connsiteY8" fmla="*/ 251731 h 251731"/>
              <a:gd name="connsiteX9" fmla="*/ 0 w 454942"/>
              <a:gd name="connsiteY9" fmla="*/ 162605 h 251731"/>
              <a:gd name="connsiteX0" fmla="*/ 0 w 454942"/>
              <a:gd name="connsiteY0" fmla="*/ 162605 h 251731"/>
              <a:gd name="connsiteX1" fmla="*/ 324427 w 454942"/>
              <a:gd name="connsiteY1" fmla="*/ 162605 h 251731"/>
              <a:gd name="connsiteX2" fmla="*/ 328396 w 454942"/>
              <a:gd name="connsiteY2" fmla="*/ 74839 h 251731"/>
              <a:gd name="connsiteX3" fmla="*/ 263989 w 454942"/>
              <a:gd name="connsiteY3" fmla="*/ 82777 h 251731"/>
              <a:gd name="connsiteX4" fmla="*/ 362641 w 454942"/>
              <a:gd name="connsiteY4" fmla="*/ 0 h 251731"/>
              <a:gd name="connsiteX5" fmla="*/ 454942 w 454942"/>
              <a:gd name="connsiteY5" fmla="*/ 82777 h 251731"/>
              <a:gd name="connsiteX6" fmla="*/ 415935 w 454942"/>
              <a:gd name="connsiteY6" fmla="*/ 76427 h 251731"/>
              <a:gd name="connsiteX7" fmla="*/ 413554 w 454942"/>
              <a:gd name="connsiteY7" fmla="*/ 251731 h 251731"/>
              <a:gd name="connsiteX8" fmla="*/ 0 w 454942"/>
              <a:gd name="connsiteY8" fmla="*/ 251731 h 251731"/>
              <a:gd name="connsiteX9" fmla="*/ 0 w 454942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8396 w 459704"/>
              <a:gd name="connsiteY2" fmla="*/ 74839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5935 w 459704"/>
              <a:gd name="connsiteY6" fmla="*/ 76427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5935 w 459704"/>
              <a:gd name="connsiteY6" fmla="*/ 76427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06410 w 459704"/>
              <a:gd name="connsiteY6" fmla="*/ 81190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3554 w 459704"/>
              <a:gd name="connsiteY6" fmla="*/ 81190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3554 w 459704"/>
              <a:gd name="connsiteY6" fmla="*/ 81190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9704" h="251731">
                <a:moveTo>
                  <a:pt x="0" y="162605"/>
                </a:moveTo>
                <a:lnTo>
                  <a:pt x="324427" y="162605"/>
                </a:lnTo>
                <a:cubicBezTo>
                  <a:pt x="324162" y="137318"/>
                  <a:pt x="323898" y="112032"/>
                  <a:pt x="323633" y="86745"/>
                </a:cubicBezTo>
                <a:lnTo>
                  <a:pt x="263989" y="82777"/>
                </a:lnTo>
                <a:lnTo>
                  <a:pt x="362641" y="0"/>
                </a:lnTo>
                <a:lnTo>
                  <a:pt x="459704" y="78014"/>
                </a:lnTo>
                <a:lnTo>
                  <a:pt x="413554" y="81190"/>
                </a:lnTo>
                <a:cubicBezTo>
                  <a:pt x="412760" y="139625"/>
                  <a:pt x="414348" y="193296"/>
                  <a:pt x="413554" y="251731"/>
                </a:cubicBezTo>
                <a:lnTo>
                  <a:pt x="0" y="251731"/>
                </a:lnTo>
                <a:lnTo>
                  <a:pt x="0" y="16260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558457F4-B213-40E4-A7E1-417DBC558FFE}"/>
              </a:ext>
            </a:extLst>
          </p:cNvPr>
          <p:cNvGrpSpPr/>
          <p:nvPr/>
        </p:nvGrpSpPr>
        <p:grpSpPr>
          <a:xfrm rot="16200000" flipH="1">
            <a:off x="5798372" y="1032389"/>
            <a:ext cx="510540" cy="466844"/>
            <a:chOff x="5293168" y="3528199"/>
            <a:chExt cx="510540" cy="466844"/>
          </a:xfrm>
        </p:grpSpPr>
        <p:sp>
          <p:nvSpPr>
            <p:cNvPr id="107" name="箭头: 下 106">
              <a:extLst>
                <a:ext uri="{FF2B5EF4-FFF2-40B4-BE49-F238E27FC236}">
                  <a16:creationId xmlns:a16="http://schemas.microsoft.com/office/drawing/2014/main" id="{C92861DA-4B0A-4627-B0C2-15B10ED95D13}"/>
                </a:ext>
              </a:extLst>
            </p:cNvPr>
            <p:cNvSpPr/>
            <p:nvPr/>
          </p:nvSpPr>
          <p:spPr>
            <a:xfrm rot="16200000">
              <a:off x="5415904" y="3405463"/>
              <a:ext cx="265067" cy="510540"/>
            </a:xfrm>
            <a:prstGeom prst="downArrow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108" name="箭头: 直角上 107">
              <a:extLst>
                <a:ext uri="{FF2B5EF4-FFF2-40B4-BE49-F238E27FC236}">
                  <a16:creationId xmlns:a16="http://schemas.microsoft.com/office/drawing/2014/main" id="{DBB12AF1-BCB9-47C0-9BCB-40A75DD8307F}"/>
                </a:ext>
              </a:extLst>
            </p:cNvPr>
            <p:cNvSpPr/>
            <p:nvPr/>
          </p:nvSpPr>
          <p:spPr>
            <a:xfrm flipV="1">
              <a:off x="5294968" y="3638537"/>
              <a:ext cx="327163" cy="356506"/>
            </a:xfrm>
            <a:prstGeom prst="bentUpArrow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</p:grpSp>
      <p:sp>
        <p:nvSpPr>
          <p:cNvPr id="110" name="箭头: 直角上 94">
            <a:extLst>
              <a:ext uri="{FF2B5EF4-FFF2-40B4-BE49-F238E27FC236}">
                <a16:creationId xmlns:a16="http://schemas.microsoft.com/office/drawing/2014/main" id="{5F2B7D21-D77E-48FE-BF96-A723C0A10B06}"/>
              </a:ext>
            </a:extLst>
          </p:cNvPr>
          <p:cNvSpPr/>
          <p:nvPr/>
        </p:nvSpPr>
        <p:spPr>
          <a:xfrm rot="10800000">
            <a:off x="3328623" y="1641468"/>
            <a:ext cx="459704" cy="251731"/>
          </a:xfrm>
          <a:custGeom>
            <a:avLst/>
            <a:gdLst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24427 w 458117"/>
              <a:gd name="connsiteY2" fmla="*/ 89127 h 356506"/>
              <a:gd name="connsiteX3" fmla="*/ 279864 w 458117"/>
              <a:gd name="connsiteY3" fmla="*/ 89127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89127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24427 w 458117"/>
              <a:gd name="connsiteY2" fmla="*/ 89127 h 356506"/>
              <a:gd name="connsiteX3" fmla="*/ 279864 w 458117"/>
              <a:gd name="connsiteY3" fmla="*/ 89127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162152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30777 w 458117"/>
              <a:gd name="connsiteY2" fmla="*/ 193902 h 356506"/>
              <a:gd name="connsiteX3" fmla="*/ 279864 w 458117"/>
              <a:gd name="connsiteY3" fmla="*/ 89127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162152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30777 w 458117"/>
              <a:gd name="connsiteY2" fmla="*/ 193902 h 356506"/>
              <a:gd name="connsiteX3" fmla="*/ 263989 w 458117"/>
              <a:gd name="connsiteY3" fmla="*/ 187552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162152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4942"/>
              <a:gd name="connsiteY0" fmla="*/ 267380 h 356506"/>
              <a:gd name="connsiteX1" fmla="*/ 324427 w 454942"/>
              <a:gd name="connsiteY1" fmla="*/ 267380 h 356506"/>
              <a:gd name="connsiteX2" fmla="*/ 330777 w 454942"/>
              <a:gd name="connsiteY2" fmla="*/ 193902 h 356506"/>
              <a:gd name="connsiteX3" fmla="*/ 263989 w 454942"/>
              <a:gd name="connsiteY3" fmla="*/ 187552 h 356506"/>
              <a:gd name="connsiteX4" fmla="*/ 368991 w 454942"/>
              <a:gd name="connsiteY4" fmla="*/ 0 h 356506"/>
              <a:gd name="connsiteX5" fmla="*/ 454942 w 454942"/>
              <a:gd name="connsiteY5" fmla="*/ 187552 h 356506"/>
              <a:gd name="connsiteX6" fmla="*/ 413554 w 454942"/>
              <a:gd name="connsiteY6" fmla="*/ 162152 h 356506"/>
              <a:gd name="connsiteX7" fmla="*/ 413554 w 454942"/>
              <a:gd name="connsiteY7" fmla="*/ 356506 h 356506"/>
              <a:gd name="connsiteX8" fmla="*/ 0 w 454942"/>
              <a:gd name="connsiteY8" fmla="*/ 356506 h 356506"/>
              <a:gd name="connsiteX9" fmla="*/ 0 w 454942"/>
              <a:gd name="connsiteY9" fmla="*/ 267380 h 356506"/>
              <a:gd name="connsiteX0" fmla="*/ 0 w 454942"/>
              <a:gd name="connsiteY0" fmla="*/ 162605 h 251731"/>
              <a:gd name="connsiteX1" fmla="*/ 324427 w 454942"/>
              <a:gd name="connsiteY1" fmla="*/ 162605 h 251731"/>
              <a:gd name="connsiteX2" fmla="*/ 330777 w 454942"/>
              <a:gd name="connsiteY2" fmla="*/ 89127 h 251731"/>
              <a:gd name="connsiteX3" fmla="*/ 263989 w 454942"/>
              <a:gd name="connsiteY3" fmla="*/ 82777 h 251731"/>
              <a:gd name="connsiteX4" fmla="*/ 362641 w 454942"/>
              <a:gd name="connsiteY4" fmla="*/ 0 h 251731"/>
              <a:gd name="connsiteX5" fmla="*/ 454942 w 454942"/>
              <a:gd name="connsiteY5" fmla="*/ 82777 h 251731"/>
              <a:gd name="connsiteX6" fmla="*/ 413554 w 454942"/>
              <a:gd name="connsiteY6" fmla="*/ 57377 h 251731"/>
              <a:gd name="connsiteX7" fmla="*/ 413554 w 454942"/>
              <a:gd name="connsiteY7" fmla="*/ 251731 h 251731"/>
              <a:gd name="connsiteX8" fmla="*/ 0 w 454942"/>
              <a:gd name="connsiteY8" fmla="*/ 251731 h 251731"/>
              <a:gd name="connsiteX9" fmla="*/ 0 w 454942"/>
              <a:gd name="connsiteY9" fmla="*/ 162605 h 251731"/>
              <a:gd name="connsiteX0" fmla="*/ 0 w 454942"/>
              <a:gd name="connsiteY0" fmla="*/ 162605 h 251731"/>
              <a:gd name="connsiteX1" fmla="*/ 324427 w 454942"/>
              <a:gd name="connsiteY1" fmla="*/ 162605 h 251731"/>
              <a:gd name="connsiteX2" fmla="*/ 330777 w 454942"/>
              <a:gd name="connsiteY2" fmla="*/ 89127 h 251731"/>
              <a:gd name="connsiteX3" fmla="*/ 263989 w 454942"/>
              <a:gd name="connsiteY3" fmla="*/ 82777 h 251731"/>
              <a:gd name="connsiteX4" fmla="*/ 362641 w 454942"/>
              <a:gd name="connsiteY4" fmla="*/ 0 h 251731"/>
              <a:gd name="connsiteX5" fmla="*/ 454942 w 454942"/>
              <a:gd name="connsiteY5" fmla="*/ 82777 h 251731"/>
              <a:gd name="connsiteX6" fmla="*/ 415935 w 454942"/>
              <a:gd name="connsiteY6" fmla="*/ 76427 h 251731"/>
              <a:gd name="connsiteX7" fmla="*/ 413554 w 454942"/>
              <a:gd name="connsiteY7" fmla="*/ 251731 h 251731"/>
              <a:gd name="connsiteX8" fmla="*/ 0 w 454942"/>
              <a:gd name="connsiteY8" fmla="*/ 251731 h 251731"/>
              <a:gd name="connsiteX9" fmla="*/ 0 w 454942"/>
              <a:gd name="connsiteY9" fmla="*/ 162605 h 251731"/>
              <a:gd name="connsiteX0" fmla="*/ 0 w 454942"/>
              <a:gd name="connsiteY0" fmla="*/ 162605 h 251731"/>
              <a:gd name="connsiteX1" fmla="*/ 324427 w 454942"/>
              <a:gd name="connsiteY1" fmla="*/ 162605 h 251731"/>
              <a:gd name="connsiteX2" fmla="*/ 328396 w 454942"/>
              <a:gd name="connsiteY2" fmla="*/ 74839 h 251731"/>
              <a:gd name="connsiteX3" fmla="*/ 263989 w 454942"/>
              <a:gd name="connsiteY3" fmla="*/ 82777 h 251731"/>
              <a:gd name="connsiteX4" fmla="*/ 362641 w 454942"/>
              <a:gd name="connsiteY4" fmla="*/ 0 h 251731"/>
              <a:gd name="connsiteX5" fmla="*/ 454942 w 454942"/>
              <a:gd name="connsiteY5" fmla="*/ 82777 h 251731"/>
              <a:gd name="connsiteX6" fmla="*/ 415935 w 454942"/>
              <a:gd name="connsiteY6" fmla="*/ 76427 h 251731"/>
              <a:gd name="connsiteX7" fmla="*/ 413554 w 454942"/>
              <a:gd name="connsiteY7" fmla="*/ 251731 h 251731"/>
              <a:gd name="connsiteX8" fmla="*/ 0 w 454942"/>
              <a:gd name="connsiteY8" fmla="*/ 251731 h 251731"/>
              <a:gd name="connsiteX9" fmla="*/ 0 w 454942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8396 w 459704"/>
              <a:gd name="connsiteY2" fmla="*/ 74839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5935 w 459704"/>
              <a:gd name="connsiteY6" fmla="*/ 76427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5935 w 459704"/>
              <a:gd name="connsiteY6" fmla="*/ 76427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06410 w 459704"/>
              <a:gd name="connsiteY6" fmla="*/ 81190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3554 w 459704"/>
              <a:gd name="connsiteY6" fmla="*/ 81190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3554 w 459704"/>
              <a:gd name="connsiteY6" fmla="*/ 81190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9704" h="251731">
                <a:moveTo>
                  <a:pt x="0" y="162605"/>
                </a:moveTo>
                <a:lnTo>
                  <a:pt x="324427" y="162605"/>
                </a:lnTo>
                <a:cubicBezTo>
                  <a:pt x="324162" y="137318"/>
                  <a:pt x="323898" y="112032"/>
                  <a:pt x="323633" y="86745"/>
                </a:cubicBezTo>
                <a:lnTo>
                  <a:pt x="263989" y="82777"/>
                </a:lnTo>
                <a:lnTo>
                  <a:pt x="362641" y="0"/>
                </a:lnTo>
                <a:lnTo>
                  <a:pt x="459704" y="78014"/>
                </a:lnTo>
                <a:lnTo>
                  <a:pt x="413554" y="81190"/>
                </a:lnTo>
                <a:cubicBezTo>
                  <a:pt x="412760" y="139625"/>
                  <a:pt x="414348" y="193296"/>
                  <a:pt x="413554" y="251731"/>
                </a:cubicBezTo>
                <a:lnTo>
                  <a:pt x="0" y="251731"/>
                </a:lnTo>
                <a:lnTo>
                  <a:pt x="0" y="16260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12" name="箭头: 下 111">
            <a:extLst>
              <a:ext uri="{FF2B5EF4-FFF2-40B4-BE49-F238E27FC236}">
                <a16:creationId xmlns:a16="http://schemas.microsoft.com/office/drawing/2014/main" id="{41571671-2890-4A0A-8D30-7FCCCC682FA1}"/>
              </a:ext>
            </a:extLst>
          </p:cNvPr>
          <p:cNvSpPr/>
          <p:nvPr/>
        </p:nvSpPr>
        <p:spPr>
          <a:xfrm rot="5400000">
            <a:off x="7304100" y="1048960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13" name="箭头: 下 112">
            <a:extLst>
              <a:ext uri="{FF2B5EF4-FFF2-40B4-BE49-F238E27FC236}">
                <a16:creationId xmlns:a16="http://schemas.microsoft.com/office/drawing/2014/main" id="{F79C7E50-02BC-44FE-B006-A43CD7C09C92}"/>
              </a:ext>
            </a:extLst>
          </p:cNvPr>
          <p:cNvSpPr/>
          <p:nvPr/>
        </p:nvSpPr>
        <p:spPr>
          <a:xfrm rot="10800000">
            <a:off x="6280149" y="995631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14" name="箭头: 下 113">
            <a:extLst>
              <a:ext uri="{FF2B5EF4-FFF2-40B4-BE49-F238E27FC236}">
                <a16:creationId xmlns:a16="http://schemas.microsoft.com/office/drawing/2014/main" id="{E60D7399-A6AC-4513-8F49-1D7DC8DD10C5}"/>
              </a:ext>
            </a:extLst>
          </p:cNvPr>
          <p:cNvSpPr/>
          <p:nvPr/>
        </p:nvSpPr>
        <p:spPr>
          <a:xfrm rot="10800000">
            <a:off x="6510729" y="986177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15" name="箭头: 下 114">
            <a:extLst>
              <a:ext uri="{FF2B5EF4-FFF2-40B4-BE49-F238E27FC236}">
                <a16:creationId xmlns:a16="http://schemas.microsoft.com/office/drawing/2014/main" id="{8355FC42-10B5-477E-AA12-F7CDBAF0437D}"/>
              </a:ext>
            </a:extLst>
          </p:cNvPr>
          <p:cNvSpPr/>
          <p:nvPr/>
        </p:nvSpPr>
        <p:spPr>
          <a:xfrm rot="10800000">
            <a:off x="6745463" y="986177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16" name="箭头: 下 115">
            <a:extLst>
              <a:ext uri="{FF2B5EF4-FFF2-40B4-BE49-F238E27FC236}">
                <a16:creationId xmlns:a16="http://schemas.microsoft.com/office/drawing/2014/main" id="{69CF8BCB-EFF7-4822-A53F-716BB053E2D6}"/>
              </a:ext>
            </a:extLst>
          </p:cNvPr>
          <p:cNvSpPr/>
          <p:nvPr/>
        </p:nvSpPr>
        <p:spPr>
          <a:xfrm rot="5400000">
            <a:off x="3400213" y="1239841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17" name="箭头: 下 116">
            <a:extLst>
              <a:ext uri="{FF2B5EF4-FFF2-40B4-BE49-F238E27FC236}">
                <a16:creationId xmlns:a16="http://schemas.microsoft.com/office/drawing/2014/main" id="{3B0D5F10-93AE-4021-A952-F04C3383319F}"/>
              </a:ext>
            </a:extLst>
          </p:cNvPr>
          <p:cNvSpPr/>
          <p:nvPr/>
        </p:nvSpPr>
        <p:spPr>
          <a:xfrm>
            <a:off x="1923093" y="3545962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18" name="箭头: 下 117">
            <a:extLst>
              <a:ext uri="{FF2B5EF4-FFF2-40B4-BE49-F238E27FC236}">
                <a16:creationId xmlns:a16="http://schemas.microsoft.com/office/drawing/2014/main" id="{644E14E8-DC67-414A-8502-6552B5EC3C14}"/>
              </a:ext>
            </a:extLst>
          </p:cNvPr>
          <p:cNvSpPr/>
          <p:nvPr/>
        </p:nvSpPr>
        <p:spPr>
          <a:xfrm>
            <a:off x="1719333" y="3543830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19" name="箭头: 下 118">
            <a:extLst>
              <a:ext uri="{FF2B5EF4-FFF2-40B4-BE49-F238E27FC236}">
                <a16:creationId xmlns:a16="http://schemas.microsoft.com/office/drawing/2014/main" id="{49DD3579-EF0C-4F22-A39D-13FD6DCD25D6}"/>
              </a:ext>
            </a:extLst>
          </p:cNvPr>
          <p:cNvSpPr/>
          <p:nvPr/>
        </p:nvSpPr>
        <p:spPr>
          <a:xfrm>
            <a:off x="1508195" y="3543830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20" name="箭头: 下 119">
            <a:extLst>
              <a:ext uri="{FF2B5EF4-FFF2-40B4-BE49-F238E27FC236}">
                <a16:creationId xmlns:a16="http://schemas.microsoft.com/office/drawing/2014/main" id="{101B4810-8384-4C16-A9FC-367CEAE17FB3}"/>
              </a:ext>
            </a:extLst>
          </p:cNvPr>
          <p:cNvSpPr/>
          <p:nvPr/>
        </p:nvSpPr>
        <p:spPr>
          <a:xfrm>
            <a:off x="2150395" y="3546470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21" name="箭头: 直角上 94">
            <a:extLst>
              <a:ext uri="{FF2B5EF4-FFF2-40B4-BE49-F238E27FC236}">
                <a16:creationId xmlns:a16="http://schemas.microsoft.com/office/drawing/2014/main" id="{9A2F3253-066B-46D8-9EED-EFBEA485947A}"/>
              </a:ext>
            </a:extLst>
          </p:cNvPr>
          <p:cNvSpPr/>
          <p:nvPr/>
        </p:nvSpPr>
        <p:spPr>
          <a:xfrm rot="16200000" flipV="1">
            <a:off x="2394013" y="3602205"/>
            <a:ext cx="459704" cy="251731"/>
          </a:xfrm>
          <a:custGeom>
            <a:avLst/>
            <a:gdLst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24427 w 458117"/>
              <a:gd name="connsiteY2" fmla="*/ 89127 h 356506"/>
              <a:gd name="connsiteX3" fmla="*/ 279864 w 458117"/>
              <a:gd name="connsiteY3" fmla="*/ 89127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89127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24427 w 458117"/>
              <a:gd name="connsiteY2" fmla="*/ 89127 h 356506"/>
              <a:gd name="connsiteX3" fmla="*/ 279864 w 458117"/>
              <a:gd name="connsiteY3" fmla="*/ 89127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162152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30777 w 458117"/>
              <a:gd name="connsiteY2" fmla="*/ 193902 h 356506"/>
              <a:gd name="connsiteX3" fmla="*/ 279864 w 458117"/>
              <a:gd name="connsiteY3" fmla="*/ 89127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162152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30777 w 458117"/>
              <a:gd name="connsiteY2" fmla="*/ 193902 h 356506"/>
              <a:gd name="connsiteX3" fmla="*/ 263989 w 458117"/>
              <a:gd name="connsiteY3" fmla="*/ 187552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162152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4942"/>
              <a:gd name="connsiteY0" fmla="*/ 267380 h 356506"/>
              <a:gd name="connsiteX1" fmla="*/ 324427 w 454942"/>
              <a:gd name="connsiteY1" fmla="*/ 267380 h 356506"/>
              <a:gd name="connsiteX2" fmla="*/ 330777 w 454942"/>
              <a:gd name="connsiteY2" fmla="*/ 193902 h 356506"/>
              <a:gd name="connsiteX3" fmla="*/ 263989 w 454942"/>
              <a:gd name="connsiteY3" fmla="*/ 187552 h 356506"/>
              <a:gd name="connsiteX4" fmla="*/ 368991 w 454942"/>
              <a:gd name="connsiteY4" fmla="*/ 0 h 356506"/>
              <a:gd name="connsiteX5" fmla="*/ 454942 w 454942"/>
              <a:gd name="connsiteY5" fmla="*/ 187552 h 356506"/>
              <a:gd name="connsiteX6" fmla="*/ 413554 w 454942"/>
              <a:gd name="connsiteY6" fmla="*/ 162152 h 356506"/>
              <a:gd name="connsiteX7" fmla="*/ 413554 w 454942"/>
              <a:gd name="connsiteY7" fmla="*/ 356506 h 356506"/>
              <a:gd name="connsiteX8" fmla="*/ 0 w 454942"/>
              <a:gd name="connsiteY8" fmla="*/ 356506 h 356506"/>
              <a:gd name="connsiteX9" fmla="*/ 0 w 454942"/>
              <a:gd name="connsiteY9" fmla="*/ 267380 h 356506"/>
              <a:gd name="connsiteX0" fmla="*/ 0 w 454942"/>
              <a:gd name="connsiteY0" fmla="*/ 162605 h 251731"/>
              <a:gd name="connsiteX1" fmla="*/ 324427 w 454942"/>
              <a:gd name="connsiteY1" fmla="*/ 162605 h 251731"/>
              <a:gd name="connsiteX2" fmla="*/ 330777 w 454942"/>
              <a:gd name="connsiteY2" fmla="*/ 89127 h 251731"/>
              <a:gd name="connsiteX3" fmla="*/ 263989 w 454942"/>
              <a:gd name="connsiteY3" fmla="*/ 82777 h 251731"/>
              <a:gd name="connsiteX4" fmla="*/ 362641 w 454942"/>
              <a:gd name="connsiteY4" fmla="*/ 0 h 251731"/>
              <a:gd name="connsiteX5" fmla="*/ 454942 w 454942"/>
              <a:gd name="connsiteY5" fmla="*/ 82777 h 251731"/>
              <a:gd name="connsiteX6" fmla="*/ 413554 w 454942"/>
              <a:gd name="connsiteY6" fmla="*/ 57377 h 251731"/>
              <a:gd name="connsiteX7" fmla="*/ 413554 w 454942"/>
              <a:gd name="connsiteY7" fmla="*/ 251731 h 251731"/>
              <a:gd name="connsiteX8" fmla="*/ 0 w 454942"/>
              <a:gd name="connsiteY8" fmla="*/ 251731 h 251731"/>
              <a:gd name="connsiteX9" fmla="*/ 0 w 454942"/>
              <a:gd name="connsiteY9" fmla="*/ 162605 h 251731"/>
              <a:gd name="connsiteX0" fmla="*/ 0 w 454942"/>
              <a:gd name="connsiteY0" fmla="*/ 162605 h 251731"/>
              <a:gd name="connsiteX1" fmla="*/ 324427 w 454942"/>
              <a:gd name="connsiteY1" fmla="*/ 162605 h 251731"/>
              <a:gd name="connsiteX2" fmla="*/ 330777 w 454942"/>
              <a:gd name="connsiteY2" fmla="*/ 89127 h 251731"/>
              <a:gd name="connsiteX3" fmla="*/ 263989 w 454942"/>
              <a:gd name="connsiteY3" fmla="*/ 82777 h 251731"/>
              <a:gd name="connsiteX4" fmla="*/ 362641 w 454942"/>
              <a:gd name="connsiteY4" fmla="*/ 0 h 251731"/>
              <a:gd name="connsiteX5" fmla="*/ 454942 w 454942"/>
              <a:gd name="connsiteY5" fmla="*/ 82777 h 251731"/>
              <a:gd name="connsiteX6" fmla="*/ 415935 w 454942"/>
              <a:gd name="connsiteY6" fmla="*/ 76427 h 251731"/>
              <a:gd name="connsiteX7" fmla="*/ 413554 w 454942"/>
              <a:gd name="connsiteY7" fmla="*/ 251731 h 251731"/>
              <a:gd name="connsiteX8" fmla="*/ 0 w 454942"/>
              <a:gd name="connsiteY8" fmla="*/ 251731 h 251731"/>
              <a:gd name="connsiteX9" fmla="*/ 0 w 454942"/>
              <a:gd name="connsiteY9" fmla="*/ 162605 h 251731"/>
              <a:gd name="connsiteX0" fmla="*/ 0 w 454942"/>
              <a:gd name="connsiteY0" fmla="*/ 162605 h 251731"/>
              <a:gd name="connsiteX1" fmla="*/ 324427 w 454942"/>
              <a:gd name="connsiteY1" fmla="*/ 162605 h 251731"/>
              <a:gd name="connsiteX2" fmla="*/ 328396 w 454942"/>
              <a:gd name="connsiteY2" fmla="*/ 74839 h 251731"/>
              <a:gd name="connsiteX3" fmla="*/ 263989 w 454942"/>
              <a:gd name="connsiteY3" fmla="*/ 82777 h 251731"/>
              <a:gd name="connsiteX4" fmla="*/ 362641 w 454942"/>
              <a:gd name="connsiteY4" fmla="*/ 0 h 251731"/>
              <a:gd name="connsiteX5" fmla="*/ 454942 w 454942"/>
              <a:gd name="connsiteY5" fmla="*/ 82777 h 251731"/>
              <a:gd name="connsiteX6" fmla="*/ 415935 w 454942"/>
              <a:gd name="connsiteY6" fmla="*/ 76427 h 251731"/>
              <a:gd name="connsiteX7" fmla="*/ 413554 w 454942"/>
              <a:gd name="connsiteY7" fmla="*/ 251731 h 251731"/>
              <a:gd name="connsiteX8" fmla="*/ 0 w 454942"/>
              <a:gd name="connsiteY8" fmla="*/ 251731 h 251731"/>
              <a:gd name="connsiteX9" fmla="*/ 0 w 454942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8396 w 459704"/>
              <a:gd name="connsiteY2" fmla="*/ 74839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5935 w 459704"/>
              <a:gd name="connsiteY6" fmla="*/ 76427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5935 w 459704"/>
              <a:gd name="connsiteY6" fmla="*/ 76427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06410 w 459704"/>
              <a:gd name="connsiteY6" fmla="*/ 81190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3554 w 459704"/>
              <a:gd name="connsiteY6" fmla="*/ 81190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3554 w 459704"/>
              <a:gd name="connsiteY6" fmla="*/ 81190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9704" h="251731">
                <a:moveTo>
                  <a:pt x="0" y="162605"/>
                </a:moveTo>
                <a:lnTo>
                  <a:pt x="324427" y="162605"/>
                </a:lnTo>
                <a:cubicBezTo>
                  <a:pt x="324162" y="137318"/>
                  <a:pt x="323898" y="112032"/>
                  <a:pt x="323633" y="86745"/>
                </a:cubicBezTo>
                <a:lnTo>
                  <a:pt x="263989" y="82777"/>
                </a:lnTo>
                <a:lnTo>
                  <a:pt x="362641" y="0"/>
                </a:lnTo>
                <a:lnTo>
                  <a:pt x="459704" y="78014"/>
                </a:lnTo>
                <a:lnTo>
                  <a:pt x="413554" y="81190"/>
                </a:lnTo>
                <a:cubicBezTo>
                  <a:pt x="412760" y="139625"/>
                  <a:pt x="414348" y="193296"/>
                  <a:pt x="413554" y="251731"/>
                </a:cubicBezTo>
                <a:lnTo>
                  <a:pt x="0" y="251731"/>
                </a:lnTo>
                <a:lnTo>
                  <a:pt x="0" y="16260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22" name="箭头: 直角上 94">
            <a:extLst>
              <a:ext uri="{FF2B5EF4-FFF2-40B4-BE49-F238E27FC236}">
                <a16:creationId xmlns:a16="http://schemas.microsoft.com/office/drawing/2014/main" id="{AAC9D2DE-A654-4E6C-B978-465E99AF50F0}"/>
              </a:ext>
            </a:extLst>
          </p:cNvPr>
          <p:cNvSpPr/>
          <p:nvPr/>
        </p:nvSpPr>
        <p:spPr>
          <a:xfrm rot="16200000" flipV="1">
            <a:off x="2688608" y="3596382"/>
            <a:ext cx="459704" cy="251731"/>
          </a:xfrm>
          <a:custGeom>
            <a:avLst/>
            <a:gdLst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24427 w 458117"/>
              <a:gd name="connsiteY2" fmla="*/ 89127 h 356506"/>
              <a:gd name="connsiteX3" fmla="*/ 279864 w 458117"/>
              <a:gd name="connsiteY3" fmla="*/ 89127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89127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24427 w 458117"/>
              <a:gd name="connsiteY2" fmla="*/ 89127 h 356506"/>
              <a:gd name="connsiteX3" fmla="*/ 279864 w 458117"/>
              <a:gd name="connsiteY3" fmla="*/ 89127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162152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30777 w 458117"/>
              <a:gd name="connsiteY2" fmla="*/ 193902 h 356506"/>
              <a:gd name="connsiteX3" fmla="*/ 279864 w 458117"/>
              <a:gd name="connsiteY3" fmla="*/ 89127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162152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30777 w 458117"/>
              <a:gd name="connsiteY2" fmla="*/ 193902 h 356506"/>
              <a:gd name="connsiteX3" fmla="*/ 263989 w 458117"/>
              <a:gd name="connsiteY3" fmla="*/ 187552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162152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4942"/>
              <a:gd name="connsiteY0" fmla="*/ 267380 h 356506"/>
              <a:gd name="connsiteX1" fmla="*/ 324427 w 454942"/>
              <a:gd name="connsiteY1" fmla="*/ 267380 h 356506"/>
              <a:gd name="connsiteX2" fmla="*/ 330777 w 454942"/>
              <a:gd name="connsiteY2" fmla="*/ 193902 h 356506"/>
              <a:gd name="connsiteX3" fmla="*/ 263989 w 454942"/>
              <a:gd name="connsiteY3" fmla="*/ 187552 h 356506"/>
              <a:gd name="connsiteX4" fmla="*/ 368991 w 454942"/>
              <a:gd name="connsiteY4" fmla="*/ 0 h 356506"/>
              <a:gd name="connsiteX5" fmla="*/ 454942 w 454942"/>
              <a:gd name="connsiteY5" fmla="*/ 187552 h 356506"/>
              <a:gd name="connsiteX6" fmla="*/ 413554 w 454942"/>
              <a:gd name="connsiteY6" fmla="*/ 162152 h 356506"/>
              <a:gd name="connsiteX7" fmla="*/ 413554 w 454942"/>
              <a:gd name="connsiteY7" fmla="*/ 356506 h 356506"/>
              <a:gd name="connsiteX8" fmla="*/ 0 w 454942"/>
              <a:gd name="connsiteY8" fmla="*/ 356506 h 356506"/>
              <a:gd name="connsiteX9" fmla="*/ 0 w 454942"/>
              <a:gd name="connsiteY9" fmla="*/ 267380 h 356506"/>
              <a:gd name="connsiteX0" fmla="*/ 0 w 454942"/>
              <a:gd name="connsiteY0" fmla="*/ 162605 h 251731"/>
              <a:gd name="connsiteX1" fmla="*/ 324427 w 454942"/>
              <a:gd name="connsiteY1" fmla="*/ 162605 h 251731"/>
              <a:gd name="connsiteX2" fmla="*/ 330777 w 454942"/>
              <a:gd name="connsiteY2" fmla="*/ 89127 h 251731"/>
              <a:gd name="connsiteX3" fmla="*/ 263989 w 454942"/>
              <a:gd name="connsiteY3" fmla="*/ 82777 h 251731"/>
              <a:gd name="connsiteX4" fmla="*/ 362641 w 454942"/>
              <a:gd name="connsiteY4" fmla="*/ 0 h 251731"/>
              <a:gd name="connsiteX5" fmla="*/ 454942 w 454942"/>
              <a:gd name="connsiteY5" fmla="*/ 82777 h 251731"/>
              <a:gd name="connsiteX6" fmla="*/ 413554 w 454942"/>
              <a:gd name="connsiteY6" fmla="*/ 57377 h 251731"/>
              <a:gd name="connsiteX7" fmla="*/ 413554 w 454942"/>
              <a:gd name="connsiteY7" fmla="*/ 251731 h 251731"/>
              <a:gd name="connsiteX8" fmla="*/ 0 w 454942"/>
              <a:gd name="connsiteY8" fmla="*/ 251731 h 251731"/>
              <a:gd name="connsiteX9" fmla="*/ 0 w 454942"/>
              <a:gd name="connsiteY9" fmla="*/ 162605 h 251731"/>
              <a:gd name="connsiteX0" fmla="*/ 0 w 454942"/>
              <a:gd name="connsiteY0" fmla="*/ 162605 h 251731"/>
              <a:gd name="connsiteX1" fmla="*/ 324427 w 454942"/>
              <a:gd name="connsiteY1" fmla="*/ 162605 h 251731"/>
              <a:gd name="connsiteX2" fmla="*/ 330777 w 454942"/>
              <a:gd name="connsiteY2" fmla="*/ 89127 h 251731"/>
              <a:gd name="connsiteX3" fmla="*/ 263989 w 454942"/>
              <a:gd name="connsiteY3" fmla="*/ 82777 h 251731"/>
              <a:gd name="connsiteX4" fmla="*/ 362641 w 454942"/>
              <a:gd name="connsiteY4" fmla="*/ 0 h 251731"/>
              <a:gd name="connsiteX5" fmla="*/ 454942 w 454942"/>
              <a:gd name="connsiteY5" fmla="*/ 82777 h 251731"/>
              <a:gd name="connsiteX6" fmla="*/ 415935 w 454942"/>
              <a:gd name="connsiteY6" fmla="*/ 76427 h 251731"/>
              <a:gd name="connsiteX7" fmla="*/ 413554 w 454942"/>
              <a:gd name="connsiteY7" fmla="*/ 251731 h 251731"/>
              <a:gd name="connsiteX8" fmla="*/ 0 w 454942"/>
              <a:gd name="connsiteY8" fmla="*/ 251731 h 251731"/>
              <a:gd name="connsiteX9" fmla="*/ 0 w 454942"/>
              <a:gd name="connsiteY9" fmla="*/ 162605 h 251731"/>
              <a:gd name="connsiteX0" fmla="*/ 0 w 454942"/>
              <a:gd name="connsiteY0" fmla="*/ 162605 h 251731"/>
              <a:gd name="connsiteX1" fmla="*/ 324427 w 454942"/>
              <a:gd name="connsiteY1" fmla="*/ 162605 h 251731"/>
              <a:gd name="connsiteX2" fmla="*/ 328396 w 454942"/>
              <a:gd name="connsiteY2" fmla="*/ 74839 h 251731"/>
              <a:gd name="connsiteX3" fmla="*/ 263989 w 454942"/>
              <a:gd name="connsiteY3" fmla="*/ 82777 h 251731"/>
              <a:gd name="connsiteX4" fmla="*/ 362641 w 454942"/>
              <a:gd name="connsiteY4" fmla="*/ 0 h 251731"/>
              <a:gd name="connsiteX5" fmla="*/ 454942 w 454942"/>
              <a:gd name="connsiteY5" fmla="*/ 82777 h 251731"/>
              <a:gd name="connsiteX6" fmla="*/ 415935 w 454942"/>
              <a:gd name="connsiteY6" fmla="*/ 76427 h 251731"/>
              <a:gd name="connsiteX7" fmla="*/ 413554 w 454942"/>
              <a:gd name="connsiteY7" fmla="*/ 251731 h 251731"/>
              <a:gd name="connsiteX8" fmla="*/ 0 w 454942"/>
              <a:gd name="connsiteY8" fmla="*/ 251731 h 251731"/>
              <a:gd name="connsiteX9" fmla="*/ 0 w 454942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8396 w 459704"/>
              <a:gd name="connsiteY2" fmla="*/ 74839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5935 w 459704"/>
              <a:gd name="connsiteY6" fmla="*/ 76427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5935 w 459704"/>
              <a:gd name="connsiteY6" fmla="*/ 76427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06410 w 459704"/>
              <a:gd name="connsiteY6" fmla="*/ 81190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3554 w 459704"/>
              <a:gd name="connsiteY6" fmla="*/ 81190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3554 w 459704"/>
              <a:gd name="connsiteY6" fmla="*/ 81190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9704" h="251731">
                <a:moveTo>
                  <a:pt x="0" y="162605"/>
                </a:moveTo>
                <a:lnTo>
                  <a:pt x="324427" y="162605"/>
                </a:lnTo>
                <a:cubicBezTo>
                  <a:pt x="324162" y="137318"/>
                  <a:pt x="323898" y="112032"/>
                  <a:pt x="323633" y="86745"/>
                </a:cubicBezTo>
                <a:lnTo>
                  <a:pt x="263989" y="82777"/>
                </a:lnTo>
                <a:lnTo>
                  <a:pt x="362641" y="0"/>
                </a:lnTo>
                <a:lnTo>
                  <a:pt x="459704" y="78014"/>
                </a:lnTo>
                <a:lnTo>
                  <a:pt x="413554" y="81190"/>
                </a:lnTo>
                <a:cubicBezTo>
                  <a:pt x="412760" y="139625"/>
                  <a:pt x="414348" y="193296"/>
                  <a:pt x="413554" y="251731"/>
                </a:cubicBezTo>
                <a:lnTo>
                  <a:pt x="0" y="251731"/>
                </a:lnTo>
                <a:lnTo>
                  <a:pt x="0" y="16260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26" name="对话气泡: 圆角矩形 125">
            <a:extLst>
              <a:ext uri="{FF2B5EF4-FFF2-40B4-BE49-F238E27FC236}">
                <a16:creationId xmlns:a16="http://schemas.microsoft.com/office/drawing/2014/main" id="{ED432C70-7E57-48DA-964A-569E220AE2C2}"/>
              </a:ext>
            </a:extLst>
          </p:cNvPr>
          <p:cNvSpPr/>
          <p:nvPr/>
        </p:nvSpPr>
        <p:spPr>
          <a:xfrm>
            <a:off x="5528606" y="4074082"/>
            <a:ext cx="1307973" cy="356508"/>
          </a:xfrm>
          <a:prstGeom prst="wedgeRoundRectCallout">
            <a:avLst>
              <a:gd name="adj1" fmla="val -67584"/>
              <a:gd name="adj2" fmla="val -307385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latin typeface="+mn-ea"/>
              </a:rPr>
              <a:t>西山街路口西进口设置</a:t>
            </a:r>
            <a:r>
              <a:rPr lang="en-US" altLang="zh-CN" sz="800" dirty="0">
                <a:latin typeface="+mn-ea"/>
              </a:rPr>
              <a:t>3</a:t>
            </a:r>
            <a:r>
              <a:rPr lang="zh-CN" altLang="en-US" sz="800" dirty="0">
                <a:latin typeface="+mn-ea"/>
              </a:rPr>
              <a:t>条左转车道</a:t>
            </a:r>
            <a:r>
              <a:rPr lang="en-US" altLang="zh-CN" sz="800" dirty="0">
                <a:latin typeface="+mn-ea"/>
              </a:rPr>
              <a:t>+2</a:t>
            </a:r>
            <a:r>
              <a:rPr lang="zh-CN" altLang="en-US" sz="800" dirty="0">
                <a:latin typeface="+mn-ea"/>
              </a:rPr>
              <a:t>条直行车道</a:t>
            </a:r>
            <a:r>
              <a:rPr lang="en-US" altLang="zh-CN" sz="800" dirty="0">
                <a:latin typeface="+mn-ea"/>
              </a:rPr>
              <a:t>+1</a:t>
            </a:r>
            <a:r>
              <a:rPr lang="zh-CN" altLang="en-US" sz="800" dirty="0">
                <a:latin typeface="+mn-ea"/>
              </a:rPr>
              <a:t>条直右混合车道</a:t>
            </a:r>
          </a:p>
        </p:txBody>
      </p:sp>
      <p:sp>
        <p:nvSpPr>
          <p:cNvPr id="127" name="对话气泡: 圆角矩形 126">
            <a:extLst>
              <a:ext uri="{FF2B5EF4-FFF2-40B4-BE49-F238E27FC236}">
                <a16:creationId xmlns:a16="http://schemas.microsoft.com/office/drawing/2014/main" id="{951CD5B0-5AC4-48AD-8539-99A649523DEA}"/>
              </a:ext>
            </a:extLst>
          </p:cNvPr>
          <p:cNvSpPr/>
          <p:nvPr/>
        </p:nvSpPr>
        <p:spPr>
          <a:xfrm>
            <a:off x="7671925" y="421982"/>
            <a:ext cx="1164151" cy="356508"/>
          </a:xfrm>
          <a:prstGeom prst="wedgeRoundRectCallout">
            <a:avLst>
              <a:gd name="adj1" fmla="val -44675"/>
              <a:gd name="adj2" fmla="val 205591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latin typeface="+mn-ea"/>
              </a:rPr>
              <a:t>西山街路口东进口设置</a:t>
            </a:r>
            <a:r>
              <a:rPr lang="en-US" altLang="zh-CN" sz="800" dirty="0">
                <a:latin typeface="+mn-ea"/>
              </a:rPr>
              <a:t>3</a:t>
            </a:r>
            <a:r>
              <a:rPr lang="zh-CN" altLang="en-US" sz="800" dirty="0">
                <a:latin typeface="+mn-ea"/>
              </a:rPr>
              <a:t>条直行车道</a:t>
            </a:r>
            <a:r>
              <a:rPr lang="en-US" altLang="zh-CN" sz="800" dirty="0">
                <a:latin typeface="+mn-ea"/>
              </a:rPr>
              <a:t>+1</a:t>
            </a:r>
            <a:r>
              <a:rPr lang="zh-CN" altLang="en-US" sz="800" dirty="0">
                <a:latin typeface="+mn-ea"/>
              </a:rPr>
              <a:t>条右转车道</a:t>
            </a:r>
          </a:p>
        </p:txBody>
      </p:sp>
      <p:sp>
        <p:nvSpPr>
          <p:cNvPr id="128" name="对话气泡: 圆角矩形 127">
            <a:extLst>
              <a:ext uri="{FF2B5EF4-FFF2-40B4-BE49-F238E27FC236}">
                <a16:creationId xmlns:a16="http://schemas.microsoft.com/office/drawing/2014/main" id="{4E46310F-74B6-474F-993E-5B066034C2D1}"/>
              </a:ext>
            </a:extLst>
          </p:cNvPr>
          <p:cNvSpPr/>
          <p:nvPr/>
        </p:nvSpPr>
        <p:spPr>
          <a:xfrm>
            <a:off x="3824813" y="536113"/>
            <a:ext cx="1164151" cy="538878"/>
          </a:xfrm>
          <a:prstGeom prst="wedgeRoundRectCallout">
            <a:avLst>
              <a:gd name="adj1" fmla="val -8488"/>
              <a:gd name="adj2" fmla="val 281444"/>
              <a:gd name="adj3" fmla="val 16667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latin typeface="+mn-ea"/>
              </a:rPr>
              <a:t>压缩西山街和延西街之间的绿化带，保留绿化最小需求宽度（路口范围可以取消）</a:t>
            </a:r>
          </a:p>
        </p:txBody>
      </p:sp>
      <p:sp>
        <p:nvSpPr>
          <p:cNvPr id="129" name="箭头: 下 128">
            <a:extLst>
              <a:ext uri="{FF2B5EF4-FFF2-40B4-BE49-F238E27FC236}">
                <a16:creationId xmlns:a16="http://schemas.microsoft.com/office/drawing/2014/main" id="{BC1DFA55-3352-4F73-9D4F-C8D018285FB0}"/>
              </a:ext>
            </a:extLst>
          </p:cNvPr>
          <p:cNvSpPr/>
          <p:nvPr/>
        </p:nvSpPr>
        <p:spPr>
          <a:xfrm rot="16200000">
            <a:off x="884880" y="3101924"/>
            <a:ext cx="265067" cy="510540"/>
          </a:xfrm>
          <a:prstGeom prst="down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30" name="箭头: 直角上 94">
            <a:extLst>
              <a:ext uri="{FF2B5EF4-FFF2-40B4-BE49-F238E27FC236}">
                <a16:creationId xmlns:a16="http://schemas.microsoft.com/office/drawing/2014/main" id="{814C1D71-9C81-4342-B5F3-F0C0505C596F}"/>
              </a:ext>
            </a:extLst>
          </p:cNvPr>
          <p:cNvSpPr/>
          <p:nvPr/>
        </p:nvSpPr>
        <p:spPr>
          <a:xfrm flipV="1">
            <a:off x="771665" y="3522991"/>
            <a:ext cx="459704" cy="251731"/>
          </a:xfrm>
          <a:custGeom>
            <a:avLst/>
            <a:gdLst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24427 w 458117"/>
              <a:gd name="connsiteY2" fmla="*/ 89127 h 356506"/>
              <a:gd name="connsiteX3" fmla="*/ 279864 w 458117"/>
              <a:gd name="connsiteY3" fmla="*/ 89127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89127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24427 w 458117"/>
              <a:gd name="connsiteY2" fmla="*/ 89127 h 356506"/>
              <a:gd name="connsiteX3" fmla="*/ 279864 w 458117"/>
              <a:gd name="connsiteY3" fmla="*/ 89127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162152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30777 w 458117"/>
              <a:gd name="connsiteY2" fmla="*/ 193902 h 356506"/>
              <a:gd name="connsiteX3" fmla="*/ 279864 w 458117"/>
              <a:gd name="connsiteY3" fmla="*/ 89127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162152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8117"/>
              <a:gd name="connsiteY0" fmla="*/ 267380 h 356506"/>
              <a:gd name="connsiteX1" fmla="*/ 324427 w 458117"/>
              <a:gd name="connsiteY1" fmla="*/ 267380 h 356506"/>
              <a:gd name="connsiteX2" fmla="*/ 330777 w 458117"/>
              <a:gd name="connsiteY2" fmla="*/ 193902 h 356506"/>
              <a:gd name="connsiteX3" fmla="*/ 263989 w 458117"/>
              <a:gd name="connsiteY3" fmla="*/ 187552 h 356506"/>
              <a:gd name="connsiteX4" fmla="*/ 368991 w 458117"/>
              <a:gd name="connsiteY4" fmla="*/ 0 h 356506"/>
              <a:gd name="connsiteX5" fmla="*/ 458117 w 458117"/>
              <a:gd name="connsiteY5" fmla="*/ 89127 h 356506"/>
              <a:gd name="connsiteX6" fmla="*/ 413554 w 458117"/>
              <a:gd name="connsiteY6" fmla="*/ 162152 h 356506"/>
              <a:gd name="connsiteX7" fmla="*/ 413554 w 458117"/>
              <a:gd name="connsiteY7" fmla="*/ 356506 h 356506"/>
              <a:gd name="connsiteX8" fmla="*/ 0 w 458117"/>
              <a:gd name="connsiteY8" fmla="*/ 356506 h 356506"/>
              <a:gd name="connsiteX9" fmla="*/ 0 w 458117"/>
              <a:gd name="connsiteY9" fmla="*/ 267380 h 356506"/>
              <a:gd name="connsiteX0" fmla="*/ 0 w 454942"/>
              <a:gd name="connsiteY0" fmla="*/ 267380 h 356506"/>
              <a:gd name="connsiteX1" fmla="*/ 324427 w 454942"/>
              <a:gd name="connsiteY1" fmla="*/ 267380 h 356506"/>
              <a:gd name="connsiteX2" fmla="*/ 330777 w 454942"/>
              <a:gd name="connsiteY2" fmla="*/ 193902 h 356506"/>
              <a:gd name="connsiteX3" fmla="*/ 263989 w 454942"/>
              <a:gd name="connsiteY3" fmla="*/ 187552 h 356506"/>
              <a:gd name="connsiteX4" fmla="*/ 368991 w 454942"/>
              <a:gd name="connsiteY4" fmla="*/ 0 h 356506"/>
              <a:gd name="connsiteX5" fmla="*/ 454942 w 454942"/>
              <a:gd name="connsiteY5" fmla="*/ 187552 h 356506"/>
              <a:gd name="connsiteX6" fmla="*/ 413554 w 454942"/>
              <a:gd name="connsiteY6" fmla="*/ 162152 h 356506"/>
              <a:gd name="connsiteX7" fmla="*/ 413554 w 454942"/>
              <a:gd name="connsiteY7" fmla="*/ 356506 h 356506"/>
              <a:gd name="connsiteX8" fmla="*/ 0 w 454942"/>
              <a:gd name="connsiteY8" fmla="*/ 356506 h 356506"/>
              <a:gd name="connsiteX9" fmla="*/ 0 w 454942"/>
              <a:gd name="connsiteY9" fmla="*/ 267380 h 356506"/>
              <a:gd name="connsiteX0" fmla="*/ 0 w 454942"/>
              <a:gd name="connsiteY0" fmla="*/ 162605 h 251731"/>
              <a:gd name="connsiteX1" fmla="*/ 324427 w 454942"/>
              <a:gd name="connsiteY1" fmla="*/ 162605 h 251731"/>
              <a:gd name="connsiteX2" fmla="*/ 330777 w 454942"/>
              <a:gd name="connsiteY2" fmla="*/ 89127 h 251731"/>
              <a:gd name="connsiteX3" fmla="*/ 263989 w 454942"/>
              <a:gd name="connsiteY3" fmla="*/ 82777 h 251731"/>
              <a:gd name="connsiteX4" fmla="*/ 362641 w 454942"/>
              <a:gd name="connsiteY4" fmla="*/ 0 h 251731"/>
              <a:gd name="connsiteX5" fmla="*/ 454942 w 454942"/>
              <a:gd name="connsiteY5" fmla="*/ 82777 h 251731"/>
              <a:gd name="connsiteX6" fmla="*/ 413554 w 454942"/>
              <a:gd name="connsiteY6" fmla="*/ 57377 h 251731"/>
              <a:gd name="connsiteX7" fmla="*/ 413554 w 454942"/>
              <a:gd name="connsiteY7" fmla="*/ 251731 h 251731"/>
              <a:gd name="connsiteX8" fmla="*/ 0 w 454942"/>
              <a:gd name="connsiteY8" fmla="*/ 251731 h 251731"/>
              <a:gd name="connsiteX9" fmla="*/ 0 w 454942"/>
              <a:gd name="connsiteY9" fmla="*/ 162605 h 251731"/>
              <a:gd name="connsiteX0" fmla="*/ 0 w 454942"/>
              <a:gd name="connsiteY0" fmla="*/ 162605 h 251731"/>
              <a:gd name="connsiteX1" fmla="*/ 324427 w 454942"/>
              <a:gd name="connsiteY1" fmla="*/ 162605 h 251731"/>
              <a:gd name="connsiteX2" fmla="*/ 330777 w 454942"/>
              <a:gd name="connsiteY2" fmla="*/ 89127 h 251731"/>
              <a:gd name="connsiteX3" fmla="*/ 263989 w 454942"/>
              <a:gd name="connsiteY3" fmla="*/ 82777 h 251731"/>
              <a:gd name="connsiteX4" fmla="*/ 362641 w 454942"/>
              <a:gd name="connsiteY4" fmla="*/ 0 h 251731"/>
              <a:gd name="connsiteX5" fmla="*/ 454942 w 454942"/>
              <a:gd name="connsiteY5" fmla="*/ 82777 h 251731"/>
              <a:gd name="connsiteX6" fmla="*/ 415935 w 454942"/>
              <a:gd name="connsiteY6" fmla="*/ 76427 h 251731"/>
              <a:gd name="connsiteX7" fmla="*/ 413554 w 454942"/>
              <a:gd name="connsiteY7" fmla="*/ 251731 h 251731"/>
              <a:gd name="connsiteX8" fmla="*/ 0 w 454942"/>
              <a:gd name="connsiteY8" fmla="*/ 251731 h 251731"/>
              <a:gd name="connsiteX9" fmla="*/ 0 w 454942"/>
              <a:gd name="connsiteY9" fmla="*/ 162605 h 251731"/>
              <a:gd name="connsiteX0" fmla="*/ 0 w 454942"/>
              <a:gd name="connsiteY0" fmla="*/ 162605 h 251731"/>
              <a:gd name="connsiteX1" fmla="*/ 324427 w 454942"/>
              <a:gd name="connsiteY1" fmla="*/ 162605 h 251731"/>
              <a:gd name="connsiteX2" fmla="*/ 328396 w 454942"/>
              <a:gd name="connsiteY2" fmla="*/ 74839 h 251731"/>
              <a:gd name="connsiteX3" fmla="*/ 263989 w 454942"/>
              <a:gd name="connsiteY3" fmla="*/ 82777 h 251731"/>
              <a:gd name="connsiteX4" fmla="*/ 362641 w 454942"/>
              <a:gd name="connsiteY4" fmla="*/ 0 h 251731"/>
              <a:gd name="connsiteX5" fmla="*/ 454942 w 454942"/>
              <a:gd name="connsiteY5" fmla="*/ 82777 h 251731"/>
              <a:gd name="connsiteX6" fmla="*/ 415935 w 454942"/>
              <a:gd name="connsiteY6" fmla="*/ 76427 h 251731"/>
              <a:gd name="connsiteX7" fmla="*/ 413554 w 454942"/>
              <a:gd name="connsiteY7" fmla="*/ 251731 h 251731"/>
              <a:gd name="connsiteX8" fmla="*/ 0 w 454942"/>
              <a:gd name="connsiteY8" fmla="*/ 251731 h 251731"/>
              <a:gd name="connsiteX9" fmla="*/ 0 w 454942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8396 w 459704"/>
              <a:gd name="connsiteY2" fmla="*/ 74839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5935 w 459704"/>
              <a:gd name="connsiteY6" fmla="*/ 76427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5935 w 459704"/>
              <a:gd name="connsiteY6" fmla="*/ 76427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06410 w 459704"/>
              <a:gd name="connsiteY6" fmla="*/ 81190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3554 w 459704"/>
              <a:gd name="connsiteY6" fmla="*/ 81190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  <a:gd name="connsiteX0" fmla="*/ 0 w 459704"/>
              <a:gd name="connsiteY0" fmla="*/ 162605 h 251731"/>
              <a:gd name="connsiteX1" fmla="*/ 324427 w 459704"/>
              <a:gd name="connsiteY1" fmla="*/ 162605 h 251731"/>
              <a:gd name="connsiteX2" fmla="*/ 323633 w 459704"/>
              <a:gd name="connsiteY2" fmla="*/ 86745 h 251731"/>
              <a:gd name="connsiteX3" fmla="*/ 263989 w 459704"/>
              <a:gd name="connsiteY3" fmla="*/ 82777 h 251731"/>
              <a:gd name="connsiteX4" fmla="*/ 362641 w 459704"/>
              <a:gd name="connsiteY4" fmla="*/ 0 h 251731"/>
              <a:gd name="connsiteX5" fmla="*/ 459704 w 459704"/>
              <a:gd name="connsiteY5" fmla="*/ 78014 h 251731"/>
              <a:gd name="connsiteX6" fmla="*/ 413554 w 459704"/>
              <a:gd name="connsiteY6" fmla="*/ 81190 h 251731"/>
              <a:gd name="connsiteX7" fmla="*/ 413554 w 459704"/>
              <a:gd name="connsiteY7" fmla="*/ 251731 h 251731"/>
              <a:gd name="connsiteX8" fmla="*/ 0 w 459704"/>
              <a:gd name="connsiteY8" fmla="*/ 251731 h 251731"/>
              <a:gd name="connsiteX9" fmla="*/ 0 w 459704"/>
              <a:gd name="connsiteY9" fmla="*/ 162605 h 25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9704" h="251731">
                <a:moveTo>
                  <a:pt x="0" y="162605"/>
                </a:moveTo>
                <a:lnTo>
                  <a:pt x="324427" y="162605"/>
                </a:lnTo>
                <a:cubicBezTo>
                  <a:pt x="324162" y="137318"/>
                  <a:pt x="323898" y="112032"/>
                  <a:pt x="323633" y="86745"/>
                </a:cubicBezTo>
                <a:lnTo>
                  <a:pt x="263989" y="82777"/>
                </a:lnTo>
                <a:lnTo>
                  <a:pt x="362641" y="0"/>
                </a:lnTo>
                <a:lnTo>
                  <a:pt x="459704" y="78014"/>
                </a:lnTo>
                <a:lnTo>
                  <a:pt x="413554" y="81190"/>
                </a:lnTo>
                <a:cubicBezTo>
                  <a:pt x="412760" y="139625"/>
                  <a:pt x="414348" y="193296"/>
                  <a:pt x="413554" y="251731"/>
                </a:cubicBezTo>
                <a:lnTo>
                  <a:pt x="0" y="251731"/>
                </a:lnTo>
                <a:lnTo>
                  <a:pt x="0" y="16260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31" name="对话气泡: 圆角矩形 130">
            <a:extLst>
              <a:ext uri="{FF2B5EF4-FFF2-40B4-BE49-F238E27FC236}">
                <a16:creationId xmlns:a16="http://schemas.microsoft.com/office/drawing/2014/main" id="{2446DD6F-2A8A-487B-8648-E0C47E24F9FE}"/>
              </a:ext>
            </a:extLst>
          </p:cNvPr>
          <p:cNvSpPr/>
          <p:nvPr/>
        </p:nvSpPr>
        <p:spPr>
          <a:xfrm>
            <a:off x="6187773" y="2828105"/>
            <a:ext cx="921246" cy="538878"/>
          </a:xfrm>
          <a:prstGeom prst="wedgeRoundRectCallout">
            <a:avLst>
              <a:gd name="adj1" fmla="val 21462"/>
              <a:gd name="adj2" fmla="val -134540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latin typeface="+mn-ea"/>
              </a:rPr>
              <a:t>压缩西山街东进口道的绿化带，保留绿化最小需求宽度</a:t>
            </a:r>
          </a:p>
        </p:txBody>
      </p:sp>
      <p:sp>
        <p:nvSpPr>
          <p:cNvPr id="132" name="对话气泡: 圆角矩形 131">
            <a:extLst>
              <a:ext uri="{FF2B5EF4-FFF2-40B4-BE49-F238E27FC236}">
                <a16:creationId xmlns:a16="http://schemas.microsoft.com/office/drawing/2014/main" id="{3BDD6276-3C97-4745-86E3-8A853E18ECCB}"/>
              </a:ext>
            </a:extLst>
          </p:cNvPr>
          <p:cNvSpPr/>
          <p:nvPr/>
        </p:nvSpPr>
        <p:spPr>
          <a:xfrm>
            <a:off x="1291259" y="2816539"/>
            <a:ext cx="921246" cy="538878"/>
          </a:xfrm>
          <a:prstGeom prst="wedgeRoundRectCallout">
            <a:avLst>
              <a:gd name="adj1" fmla="val -20722"/>
              <a:gd name="adj2" fmla="val -127015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latin typeface="+mn-ea"/>
              </a:rPr>
              <a:t>压缩延西街西进口道的绿化带，保留绿化最小需求宽度</a:t>
            </a:r>
          </a:p>
        </p:txBody>
      </p:sp>
      <p:sp>
        <p:nvSpPr>
          <p:cNvPr id="133" name="对话气泡: 圆角矩形 132">
            <a:extLst>
              <a:ext uri="{FF2B5EF4-FFF2-40B4-BE49-F238E27FC236}">
                <a16:creationId xmlns:a16="http://schemas.microsoft.com/office/drawing/2014/main" id="{F8A86A09-6E0A-4665-879F-BD36F955A836}"/>
              </a:ext>
            </a:extLst>
          </p:cNvPr>
          <p:cNvSpPr/>
          <p:nvPr/>
        </p:nvSpPr>
        <p:spPr>
          <a:xfrm>
            <a:off x="142875" y="3998677"/>
            <a:ext cx="1078278" cy="356508"/>
          </a:xfrm>
          <a:prstGeom prst="wedgeRoundRectCallout">
            <a:avLst>
              <a:gd name="adj1" fmla="val 11617"/>
              <a:gd name="adj2" fmla="val -202652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latin typeface="+mn-ea"/>
              </a:rPr>
              <a:t>延西街路口西进口设置</a:t>
            </a:r>
            <a:r>
              <a:rPr lang="en-US" altLang="zh-CN" sz="800" dirty="0">
                <a:latin typeface="+mn-ea"/>
              </a:rPr>
              <a:t>3</a:t>
            </a:r>
            <a:r>
              <a:rPr lang="zh-CN" altLang="en-US" sz="800" dirty="0">
                <a:latin typeface="+mn-ea"/>
              </a:rPr>
              <a:t>条直行车道</a:t>
            </a:r>
            <a:r>
              <a:rPr lang="en-US" altLang="zh-CN" sz="800" dirty="0">
                <a:latin typeface="+mn-ea"/>
              </a:rPr>
              <a:t>+1</a:t>
            </a:r>
            <a:r>
              <a:rPr lang="zh-CN" altLang="en-US" sz="800" dirty="0">
                <a:latin typeface="+mn-ea"/>
              </a:rPr>
              <a:t>个右转车道</a:t>
            </a:r>
          </a:p>
        </p:txBody>
      </p:sp>
      <p:sp>
        <p:nvSpPr>
          <p:cNvPr id="134" name="对话气泡: 圆角矩形 133">
            <a:extLst>
              <a:ext uri="{FF2B5EF4-FFF2-40B4-BE49-F238E27FC236}">
                <a16:creationId xmlns:a16="http://schemas.microsoft.com/office/drawing/2014/main" id="{CCC2413B-3F43-4F59-A623-1B2CD17E9006}"/>
              </a:ext>
            </a:extLst>
          </p:cNvPr>
          <p:cNvSpPr/>
          <p:nvPr/>
        </p:nvSpPr>
        <p:spPr>
          <a:xfrm>
            <a:off x="1915598" y="4197818"/>
            <a:ext cx="1078278" cy="356508"/>
          </a:xfrm>
          <a:prstGeom prst="wedgeRoundRectCallout">
            <a:avLst>
              <a:gd name="adj1" fmla="val -22304"/>
              <a:gd name="adj2" fmla="val -91507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latin typeface="+mn-ea"/>
              </a:rPr>
              <a:t>延西街路口南进口道设置</a:t>
            </a:r>
            <a:r>
              <a:rPr lang="en-US" altLang="zh-CN" sz="800" dirty="0">
                <a:latin typeface="+mn-ea"/>
              </a:rPr>
              <a:t>2</a:t>
            </a:r>
            <a:r>
              <a:rPr lang="zh-CN" altLang="en-US" sz="800" dirty="0">
                <a:latin typeface="+mn-ea"/>
              </a:rPr>
              <a:t>个右转车道和</a:t>
            </a:r>
            <a:r>
              <a:rPr lang="en-US" altLang="zh-CN" sz="800" dirty="0">
                <a:latin typeface="+mn-ea"/>
              </a:rPr>
              <a:t>4</a:t>
            </a:r>
            <a:r>
              <a:rPr lang="zh-CN" altLang="en-US" sz="800" dirty="0">
                <a:latin typeface="+mn-ea"/>
              </a:rPr>
              <a:t>个出口车道</a:t>
            </a:r>
          </a:p>
        </p:txBody>
      </p:sp>
      <p:sp>
        <p:nvSpPr>
          <p:cNvPr id="135" name="对话气泡: 圆角矩形 134">
            <a:extLst>
              <a:ext uri="{FF2B5EF4-FFF2-40B4-BE49-F238E27FC236}">
                <a16:creationId xmlns:a16="http://schemas.microsoft.com/office/drawing/2014/main" id="{BB2DEDFE-E5D3-4CCE-BEA2-47DA6AA32BCF}"/>
              </a:ext>
            </a:extLst>
          </p:cNvPr>
          <p:cNvSpPr/>
          <p:nvPr/>
        </p:nvSpPr>
        <p:spPr>
          <a:xfrm>
            <a:off x="1502820" y="1307941"/>
            <a:ext cx="1139319" cy="500776"/>
          </a:xfrm>
          <a:prstGeom prst="wedgeRoundRectCallout">
            <a:avLst>
              <a:gd name="adj1" fmla="val 42938"/>
              <a:gd name="adj2" fmla="val 95530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latin typeface="+mn-ea"/>
              </a:rPr>
              <a:t>采用</a:t>
            </a:r>
            <a:r>
              <a:rPr lang="en-US" altLang="zh-CN" sz="800" dirty="0">
                <a:latin typeface="+mn-ea"/>
              </a:rPr>
              <a:t>2</a:t>
            </a:r>
            <a:r>
              <a:rPr lang="zh-CN" altLang="en-US" sz="800" dirty="0">
                <a:latin typeface="+mn-ea"/>
              </a:rPr>
              <a:t>相位控制，同时取消东侧行人过街，保留西侧过街</a:t>
            </a:r>
          </a:p>
        </p:txBody>
      </p:sp>
      <p:sp>
        <p:nvSpPr>
          <p:cNvPr id="137" name="文本框 136">
            <a:extLst>
              <a:ext uri="{FF2B5EF4-FFF2-40B4-BE49-F238E27FC236}">
                <a16:creationId xmlns:a16="http://schemas.microsoft.com/office/drawing/2014/main" id="{44D4030D-70A9-469A-87A2-7FA02FE48CC4}"/>
              </a:ext>
            </a:extLst>
          </p:cNvPr>
          <p:cNvSpPr txBox="1"/>
          <p:nvPr/>
        </p:nvSpPr>
        <p:spPr>
          <a:xfrm rot="16200000">
            <a:off x="2989196" y="2623575"/>
            <a:ext cx="3209773" cy="21544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800" dirty="0"/>
              <a:t>3m*5+</a:t>
            </a:r>
            <a:r>
              <a:rPr lang="en-US" altLang="zh-CN" sz="800" dirty="0">
                <a:solidFill>
                  <a:srgbClr val="FF0000"/>
                </a:solidFill>
              </a:rPr>
              <a:t>3.5*2</a:t>
            </a:r>
            <a:r>
              <a:rPr lang="en-US" altLang="zh-CN" sz="800" dirty="0"/>
              <a:t>+3m*3=31m</a:t>
            </a:r>
            <a:endParaRPr lang="zh-CN" altLang="en-US" sz="800" dirty="0"/>
          </a:p>
        </p:txBody>
      </p:sp>
      <p:sp>
        <p:nvSpPr>
          <p:cNvPr id="139" name="文本框 138">
            <a:extLst>
              <a:ext uri="{FF2B5EF4-FFF2-40B4-BE49-F238E27FC236}">
                <a16:creationId xmlns:a16="http://schemas.microsoft.com/office/drawing/2014/main" id="{813315FB-97EF-4EE5-A040-016801126E0E}"/>
              </a:ext>
            </a:extLst>
          </p:cNvPr>
          <p:cNvSpPr txBox="1"/>
          <p:nvPr/>
        </p:nvSpPr>
        <p:spPr>
          <a:xfrm rot="16200000">
            <a:off x="1543871" y="2623574"/>
            <a:ext cx="3209773" cy="21544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800" dirty="0"/>
              <a:t>3m*3+</a:t>
            </a:r>
            <a:r>
              <a:rPr lang="en-US" altLang="zh-CN" sz="800" dirty="0">
                <a:solidFill>
                  <a:srgbClr val="FF0000"/>
                </a:solidFill>
              </a:rPr>
              <a:t>3.5*2</a:t>
            </a:r>
            <a:r>
              <a:rPr lang="en-US" altLang="zh-CN" sz="800" dirty="0"/>
              <a:t>+3m*5=31m</a:t>
            </a:r>
            <a:endParaRPr lang="zh-CN" altLang="en-US" sz="800" dirty="0"/>
          </a:p>
        </p:txBody>
      </p:sp>
      <p:sp>
        <p:nvSpPr>
          <p:cNvPr id="140" name="对话气泡: 圆角矩形 139">
            <a:extLst>
              <a:ext uri="{FF2B5EF4-FFF2-40B4-BE49-F238E27FC236}">
                <a16:creationId xmlns:a16="http://schemas.microsoft.com/office/drawing/2014/main" id="{C9596786-0D5E-4B1E-A1BC-C00FBB535D48}"/>
              </a:ext>
            </a:extLst>
          </p:cNvPr>
          <p:cNvSpPr/>
          <p:nvPr/>
        </p:nvSpPr>
        <p:spPr>
          <a:xfrm>
            <a:off x="3368344" y="3972672"/>
            <a:ext cx="1039947" cy="543765"/>
          </a:xfrm>
          <a:prstGeom prst="wedgeRoundRectCallout">
            <a:avLst>
              <a:gd name="adj1" fmla="val -8020"/>
              <a:gd name="adj2" fmla="val -44485"/>
              <a:gd name="adj3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800" dirty="0">
                <a:latin typeface="+mn-ea"/>
              </a:rPr>
              <a:t>2</a:t>
            </a:r>
            <a:r>
              <a:rPr lang="zh-CN" altLang="en-US" sz="800" dirty="0">
                <a:latin typeface="+mn-ea"/>
              </a:rPr>
              <a:t>个进口道处的车道宽度计算。现状</a:t>
            </a:r>
            <a:r>
              <a:rPr lang="en-US" altLang="zh-CN" sz="800" dirty="0">
                <a:latin typeface="+mn-ea"/>
              </a:rPr>
              <a:t>35.5m</a:t>
            </a:r>
            <a:r>
              <a:rPr lang="zh-CN" altLang="en-US" sz="800" dirty="0">
                <a:latin typeface="+mn-ea"/>
              </a:rPr>
              <a:t>（含非机动车道）</a:t>
            </a: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DBDE5D87-DF78-4A70-89E7-D5F4D28C6392}"/>
              </a:ext>
            </a:extLst>
          </p:cNvPr>
          <p:cNvCxnSpPr>
            <a:cxnSpLocks/>
          </p:cNvCxnSpPr>
          <p:nvPr/>
        </p:nvCxnSpPr>
        <p:spPr>
          <a:xfrm flipH="1" flipV="1">
            <a:off x="3313815" y="3724113"/>
            <a:ext cx="476948" cy="2485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接箭头连接符 140">
            <a:extLst>
              <a:ext uri="{FF2B5EF4-FFF2-40B4-BE49-F238E27FC236}">
                <a16:creationId xmlns:a16="http://schemas.microsoft.com/office/drawing/2014/main" id="{9F301822-135C-4344-898B-04073247620E}"/>
              </a:ext>
            </a:extLst>
          </p:cNvPr>
          <p:cNvCxnSpPr>
            <a:cxnSpLocks/>
          </p:cNvCxnSpPr>
          <p:nvPr/>
        </p:nvCxnSpPr>
        <p:spPr>
          <a:xfrm flipV="1">
            <a:off x="3962413" y="3701187"/>
            <a:ext cx="481205" cy="2762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对话气泡: 圆角矩形 141">
            <a:extLst>
              <a:ext uri="{FF2B5EF4-FFF2-40B4-BE49-F238E27FC236}">
                <a16:creationId xmlns:a16="http://schemas.microsoft.com/office/drawing/2014/main" id="{79A1CEE0-4733-4A60-8D8F-8E2236650385}"/>
              </a:ext>
            </a:extLst>
          </p:cNvPr>
          <p:cNvSpPr/>
          <p:nvPr/>
        </p:nvSpPr>
        <p:spPr>
          <a:xfrm>
            <a:off x="3869273" y="137607"/>
            <a:ext cx="1282785" cy="356508"/>
          </a:xfrm>
          <a:prstGeom prst="wedgeRoundRectCallout">
            <a:avLst>
              <a:gd name="adj1" fmla="val -67401"/>
              <a:gd name="adj2" fmla="val 41199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latin typeface="+mn-ea"/>
              </a:rPr>
              <a:t>延西街路口东进口设置</a:t>
            </a:r>
            <a:r>
              <a:rPr lang="en-US" altLang="zh-CN" sz="800" dirty="0">
                <a:latin typeface="+mn-ea"/>
              </a:rPr>
              <a:t>2</a:t>
            </a:r>
            <a:r>
              <a:rPr lang="zh-CN" altLang="en-US" sz="800" dirty="0">
                <a:latin typeface="+mn-ea"/>
              </a:rPr>
              <a:t>条左转车道</a:t>
            </a:r>
            <a:r>
              <a:rPr lang="en-US" altLang="zh-CN" sz="800" dirty="0">
                <a:latin typeface="+mn-ea"/>
              </a:rPr>
              <a:t>+2</a:t>
            </a:r>
            <a:r>
              <a:rPr lang="zh-CN" altLang="en-US" sz="800" dirty="0">
                <a:latin typeface="+mn-ea"/>
              </a:rPr>
              <a:t>条直行车道</a:t>
            </a:r>
            <a:r>
              <a:rPr lang="en-US" altLang="zh-CN" sz="800" dirty="0">
                <a:latin typeface="+mn-ea"/>
              </a:rPr>
              <a:t>+1</a:t>
            </a:r>
            <a:r>
              <a:rPr lang="zh-CN" altLang="en-US" sz="800" dirty="0">
                <a:latin typeface="+mn-ea"/>
              </a:rPr>
              <a:t>条直右混合车道</a:t>
            </a:r>
          </a:p>
        </p:txBody>
      </p:sp>
      <p:sp>
        <p:nvSpPr>
          <p:cNvPr id="111" name="对话气泡: 圆角矩形 110">
            <a:extLst>
              <a:ext uri="{FF2B5EF4-FFF2-40B4-BE49-F238E27FC236}">
                <a16:creationId xmlns:a16="http://schemas.microsoft.com/office/drawing/2014/main" id="{37D8F0B4-FEAD-4F6D-8E16-FBCDC3EDD1B4}"/>
              </a:ext>
            </a:extLst>
          </p:cNvPr>
          <p:cNvSpPr/>
          <p:nvPr/>
        </p:nvSpPr>
        <p:spPr>
          <a:xfrm>
            <a:off x="5952755" y="3523732"/>
            <a:ext cx="1268152" cy="356508"/>
          </a:xfrm>
          <a:prstGeom prst="wedgeRoundRectCallout">
            <a:avLst>
              <a:gd name="adj1" fmla="val -104443"/>
              <a:gd name="adj2" fmla="val -151660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latin typeface="+mn-ea"/>
              </a:rPr>
              <a:t>也可以采用可变车道？早上直行下午左转</a:t>
            </a:r>
          </a:p>
        </p:txBody>
      </p: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31EFA227-6EF6-465F-8C40-E032110D352F}"/>
              </a:ext>
            </a:extLst>
          </p:cNvPr>
          <p:cNvGrpSpPr/>
          <p:nvPr/>
        </p:nvGrpSpPr>
        <p:grpSpPr>
          <a:xfrm rot="17676593">
            <a:off x="2291157" y="1034353"/>
            <a:ext cx="171162" cy="177406"/>
            <a:chOff x="2157556" y="3266848"/>
            <a:chExt cx="267429" cy="277186"/>
          </a:xfrm>
        </p:grpSpPr>
        <p:cxnSp>
          <p:nvCxnSpPr>
            <p:cNvPr id="124" name="直接连接符 123">
              <a:extLst>
                <a:ext uri="{FF2B5EF4-FFF2-40B4-BE49-F238E27FC236}">
                  <a16:creationId xmlns:a16="http://schemas.microsoft.com/office/drawing/2014/main" id="{FBAE2975-FD4B-4F04-B1CA-73F81D1D9371}"/>
                </a:ext>
              </a:extLst>
            </p:cNvPr>
            <p:cNvCxnSpPr>
              <a:cxnSpLocks/>
            </p:cNvCxnSpPr>
            <p:nvPr/>
          </p:nvCxnSpPr>
          <p:spPr>
            <a:xfrm rot="3923407" flipH="1" flipV="1">
              <a:off x="2260073" y="3218955"/>
              <a:ext cx="2737" cy="20777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5" name="直接箭头连接符 124">
              <a:extLst>
                <a:ext uri="{FF2B5EF4-FFF2-40B4-BE49-F238E27FC236}">
                  <a16:creationId xmlns:a16="http://schemas.microsoft.com/office/drawing/2014/main" id="{A3174EF5-D9CF-49DE-93B1-91FF4C8994C0}"/>
                </a:ext>
              </a:extLst>
            </p:cNvPr>
            <p:cNvCxnSpPr>
              <a:cxnSpLocks/>
            </p:cNvCxnSpPr>
            <p:nvPr/>
          </p:nvCxnSpPr>
          <p:spPr>
            <a:xfrm rot="14442078" flipH="1" flipV="1">
              <a:off x="2276861" y="3395909"/>
              <a:ext cx="277186" cy="190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136" name="表格 135">
            <a:extLst>
              <a:ext uri="{FF2B5EF4-FFF2-40B4-BE49-F238E27FC236}">
                <a16:creationId xmlns:a16="http://schemas.microsoft.com/office/drawing/2014/main" id="{B80ACD28-459A-4F78-8175-7E60FF6199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854629"/>
              </p:ext>
            </p:extLst>
          </p:nvPr>
        </p:nvGraphicFramePr>
        <p:xfrm>
          <a:off x="135666" y="471205"/>
          <a:ext cx="1166432" cy="73881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83054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</a:tblGrid>
              <a:tr h="118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1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 2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/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6206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/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cxnSp>
        <p:nvCxnSpPr>
          <p:cNvPr id="138" name="直接箭头连接符 137">
            <a:extLst>
              <a:ext uri="{FF2B5EF4-FFF2-40B4-BE49-F238E27FC236}">
                <a16:creationId xmlns:a16="http://schemas.microsoft.com/office/drawing/2014/main" id="{D84CDB5A-0CA3-43D9-AEBF-2F852A234333}"/>
              </a:ext>
            </a:extLst>
          </p:cNvPr>
          <p:cNvCxnSpPr>
            <a:cxnSpLocks/>
          </p:cNvCxnSpPr>
          <p:nvPr/>
        </p:nvCxnSpPr>
        <p:spPr>
          <a:xfrm>
            <a:off x="169048" y="977834"/>
            <a:ext cx="3215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4" name="直接箭头连接符 143">
            <a:extLst>
              <a:ext uri="{FF2B5EF4-FFF2-40B4-BE49-F238E27FC236}">
                <a16:creationId xmlns:a16="http://schemas.microsoft.com/office/drawing/2014/main" id="{22FC2874-D769-4916-93AF-FBD5AA46D6DC}"/>
              </a:ext>
            </a:extLst>
          </p:cNvPr>
          <p:cNvCxnSpPr>
            <a:cxnSpLocks/>
          </p:cNvCxnSpPr>
          <p:nvPr/>
        </p:nvCxnSpPr>
        <p:spPr>
          <a:xfrm flipH="1">
            <a:off x="904485" y="757995"/>
            <a:ext cx="2992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5" name="直接箭头连接符 144">
            <a:extLst>
              <a:ext uri="{FF2B5EF4-FFF2-40B4-BE49-F238E27FC236}">
                <a16:creationId xmlns:a16="http://schemas.microsoft.com/office/drawing/2014/main" id="{AF2053AB-57D0-44BE-8387-E59B113E9C36}"/>
              </a:ext>
            </a:extLst>
          </p:cNvPr>
          <p:cNvCxnSpPr>
            <a:cxnSpLocks/>
          </p:cNvCxnSpPr>
          <p:nvPr/>
        </p:nvCxnSpPr>
        <p:spPr>
          <a:xfrm flipH="1" flipV="1">
            <a:off x="1063311" y="592641"/>
            <a:ext cx="1" cy="1677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B15818A8-2CA5-4FCB-907D-A5098E23F555}"/>
              </a:ext>
            </a:extLst>
          </p:cNvPr>
          <p:cNvGrpSpPr/>
          <p:nvPr/>
        </p:nvGrpSpPr>
        <p:grpSpPr>
          <a:xfrm rot="20040098" flipH="1">
            <a:off x="947529" y="762608"/>
            <a:ext cx="263789" cy="177406"/>
            <a:chOff x="2012833" y="3266848"/>
            <a:chExt cx="412152" cy="277186"/>
          </a:xfrm>
        </p:grpSpPr>
        <p:cxnSp>
          <p:nvCxnSpPr>
            <p:cNvPr id="147" name="直接连接符 146">
              <a:extLst>
                <a:ext uri="{FF2B5EF4-FFF2-40B4-BE49-F238E27FC236}">
                  <a16:creationId xmlns:a16="http://schemas.microsoft.com/office/drawing/2014/main" id="{394FAFC6-FF33-4A9C-BDFC-15DEE842D8AC}"/>
                </a:ext>
              </a:extLst>
            </p:cNvPr>
            <p:cNvCxnSpPr/>
            <p:nvPr/>
          </p:nvCxnSpPr>
          <p:spPr>
            <a:xfrm rot="14678119">
              <a:off x="2192750" y="3175490"/>
              <a:ext cx="0" cy="3598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8" name="直接箭头连接符 147">
              <a:extLst>
                <a:ext uri="{FF2B5EF4-FFF2-40B4-BE49-F238E27FC236}">
                  <a16:creationId xmlns:a16="http://schemas.microsoft.com/office/drawing/2014/main" id="{A3598D9F-88D7-4973-B74B-A9D2DC76199D}"/>
                </a:ext>
              </a:extLst>
            </p:cNvPr>
            <p:cNvCxnSpPr>
              <a:cxnSpLocks/>
            </p:cNvCxnSpPr>
            <p:nvPr/>
          </p:nvCxnSpPr>
          <p:spPr>
            <a:xfrm rot="14442078" flipH="1" flipV="1">
              <a:off x="2276861" y="3395909"/>
              <a:ext cx="277186" cy="190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9" name="弧形 148">
            <a:extLst>
              <a:ext uri="{FF2B5EF4-FFF2-40B4-BE49-F238E27FC236}">
                <a16:creationId xmlns:a16="http://schemas.microsoft.com/office/drawing/2014/main" id="{6265BAB8-0FC2-4E6E-8024-E3D7C3197262}"/>
              </a:ext>
            </a:extLst>
          </p:cNvPr>
          <p:cNvSpPr/>
          <p:nvPr/>
        </p:nvSpPr>
        <p:spPr>
          <a:xfrm rot="10800000">
            <a:off x="1067824" y="814696"/>
            <a:ext cx="156547" cy="142229"/>
          </a:xfrm>
          <a:prstGeom prst="arc">
            <a:avLst>
              <a:gd name="adj1" fmla="val 14385229"/>
              <a:gd name="adj2" fmla="val 5156367"/>
            </a:avLst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50" name="直接连接符 149">
            <a:extLst>
              <a:ext uri="{FF2B5EF4-FFF2-40B4-BE49-F238E27FC236}">
                <a16:creationId xmlns:a16="http://schemas.microsoft.com/office/drawing/2014/main" id="{A4A0D85E-0A46-419E-B9A8-D3FE9BD010FC}"/>
              </a:ext>
            </a:extLst>
          </p:cNvPr>
          <p:cNvCxnSpPr>
            <a:cxnSpLocks/>
          </p:cNvCxnSpPr>
          <p:nvPr/>
        </p:nvCxnSpPr>
        <p:spPr>
          <a:xfrm flipH="1">
            <a:off x="169048" y="1121873"/>
            <a:ext cx="486906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接连接符 150">
            <a:extLst>
              <a:ext uri="{FF2B5EF4-FFF2-40B4-BE49-F238E27FC236}">
                <a16:creationId xmlns:a16="http://schemas.microsoft.com/office/drawing/2014/main" id="{CCA1696C-56A9-479F-933D-14D681BCB8BC}"/>
              </a:ext>
            </a:extLst>
          </p:cNvPr>
          <p:cNvCxnSpPr>
            <a:cxnSpLocks/>
          </p:cNvCxnSpPr>
          <p:nvPr/>
        </p:nvCxnSpPr>
        <p:spPr>
          <a:xfrm flipV="1">
            <a:off x="791464" y="840613"/>
            <a:ext cx="0" cy="318377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3" name="组合 152">
            <a:extLst>
              <a:ext uri="{FF2B5EF4-FFF2-40B4-BE49-F238E27FC236}">
                <a16:creationId xmlns:a16="http://schemas.microsoft.com/office/drawing/2014/main" id="{F9AB27B5-170F-445D-93F0-D0C478C23E59}"/>
              </a:ext>
            </a:extLst>
          </p:cNvPr>
          <p:cNvGrpSpPr/>
          <p:nvPr/>
        </p:nvGrpSpPr>
        <p:grpSpPr>
          <a:xfrm rot="17676593">
            <a:off x="1016411" y="1043109"/>
            <a:ext cx="171162" cy="177406"/>
            <a:chOff x="2157556" y="3266848"/>
            <a:chExt cx="267429" cy="277186"/>
          </a:xfrm>
        </p:grpSpPr>
        <p:cxnSp>
          <p:nvCxnSpPr>
            <p:cNvPr id="154" name="直接连接符 153">
              <a:extLst>
                <a:ext uri="{FF2B5EF4-FFF2-40B4-BE49-F238E27FC236}">
                  <a16:creationId xmlns:a16="http://schemas.microsoft.com/office/drawing/2014/main" id="{21201948-9417-48CD-8778-19754C58082E}"/>
                </a:ext>
              </a:extLst>
            </p:cNvPr>
            <p:cNvCxnSpPr>
              <a:cxnSpLocks/>
            </p:cNvCxnSpPr>
            <p:nvPr/>
          </p:nvCxnSpPr>
          <p:spPr>
            <a:xfrm rot="3923407" flipH="1" flipV="1">
              <a:off x="2260073" y="3218955"/>
              <a:ext cx="2737" cy="20777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5" name="直接箭头连接符 154">
              <a:extLst>
                <a:ext uri="{FF2B5EF4-FFF2-40B4-BE49-F238E27FC236}">
                  <a16:creationId xmlns:a16="http://schemas.microsoft.com/office/drawing/2014/main" id="{B54B2050-B2B8-45D3-8F92-65AE059008D0}"/>
                </a:ext>
              </a:extLst>
            </p:cNvPr>
            <p:cNvCxnSpPr>
              <a:cxnSpLocks/>
            </p:cNvCxnSpPr>
            <p:nvPr/>
          </p:nvCxnSpPr>
          <p:spPr>
            <a:xfrm rot="14442078" flipH="1" flipV="1">
              <a:off x="2276861" y="3395909"/>
              <a:ext cx="277186" cy="190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56" name="直接连接符 155">
            <a:extLst>
              <a:ext uri="{FF2B5EF4-FFF2-40B4-BE49-F238E27FC236}">
                <a16:creationId xmlns:a16="http://schemas.microsoft.com/office/drawing/2014/main" id="{549BF08F-0891-483F-A443-A23776685DE9}"/>
              </a:ext>
            </a:extLst>
          </p:cNvPr>
          <p:cNvCxnSpPr>
            <a:cxnSpLocks/>
          </p:cNvCxnSpPr>
          <p:nvPr/>
        </p:nvCxnSpPr>
        <p:spPr>
          <a:xfrm flipV="1">
            <a:off x="393795" y="598806"/>
            <a:ext cx="0" cy="318377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文本框 157">
            <a:extLst>
              <a:ext uri="{FF2B5EF4-FFF2-40B4-BE49-F238E27FC236}">
                <a16:creationId xmlns:a16="http://schemas.microsoft.com/office/drawing/2014/main" id="{27EF9E25-64BD-4B51-9A1B-FFF042D4A745}"/>
              </a:ext>
            </a:extLst>
          </p:cNvPr>
          <p:cNvSpPr txBox="1"/>
          <p:nvPr/>
        </p:nvSpPr>
        <p:spPr>
          <a:xfrm>
            <a:off x="135639" y="1217924"/>
            <a:ext cx="621333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早高峰相位</a:t>
            </a:r>
          </a:p>
        </p:txBody>
      </p:sp>
      <p:sp>
        <p:nvSpPr>
          <p:cNvPr id="159" name="文本框 158">
            <a:extLst>
              <a:ext uri="{FF2B5EF4-FFF2-40B4-BE49-F238E27FC236}">
                <a16:creationId xmlns:a16="http://schemas.microsoft.com/office/drawing/2014/main" id="{979FA117-926E-4B5A-B43E-6B55F12C0C56}"/>
              </a:ext>
            </a:extLst>
          </p:cNvPr>
          <p:cNvSpPr txBox="1"/>
          <p:nvPr/>
        </p:nvSpPr>
        <p:spPr>
          <a:xfrm>
            <a:off x="2578654" y="434111"/>
            <a:ext cx="621333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晚高峰相位</a:t>
            </a:r>
          </a:p>
        </p:txBody>
      </p:sp>
    </p:spTree>
    <p:extLst>
      <p:ext uri="{BB962C8B-B14F-4D97-AF65-F5344CB8AC3E}">
        <p14:creationId xmlns:p14="http://schemas.microsoft.com/office/powerpoint/2010/main" val="68833025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2C107B-168E-454D-A3A5-30A979E8207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0AD46F8-97B8-4F3F-B9E3-A614213E3DE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15BB40-CE04-4C65-95E9-0907833A2E6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4205" y="124784"/>
            <a:ext cx="7235589" cy="4391654"/>
          </a:xfrm>
          <a:prstGeom prst="rect">
            <a:avLst/>
          </a:prstGeom>
        </p:spPr>
      </p:pic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E3C33B4A-24D7-499F-B80C-233B025B7542}"/>
              </a:ext>
            </a:extLst>
          </p:cNvPr>
          <p:cNvSpPr/>
          <p:nvPr/>
        </p:nvSpPr>
        <p:spPr>
          <a:xfrm>
            <a:off x="1714501" y="2247317"/>
            <a:ext cx="6247856" cy="321439"/>
          </a:xfrm>
          <a:custGeom>
            <a:avLst/>
            <a:gdLst>
              <a:gd name="connsiteX0" fmla="*/ 0 w 4676503"/>
              <a:gd name="connsiteY0" fmla="*/ 45720 h 135340"/>
              <a:gd name="connsiteX1" fmla="*/ 907868 w 4676503"/>
              <a:gd name="connsiteY1" fmla="*/ 65315 h 135340"/>
              <a:gd name="connsiteX2" fmla="*/ 1907177 w 4676503"/>
              <a:gd name="connsiteY2" fmla="*/ 84909 h 135340"/>
              <a:gd name="connsiteX3" fmla="*/ 2991394 w 4676503"/>
              <a:gd name="connsiteY3" fmla="*/ 104503 h 135340"/>
              <a:gd name="connsiteX4" fmla="*/ 4082143 w 4676503"/>
              <a:gd name="connsiteY4" fmla="*/ 130629 h 135340"/>
              <a:gd name="connsiteX5" fmla="*/ 4676503 w 4676503"/>
              <a:gd name="connsiteY5" fmla="*/ 0 h 135340"/>
              <a:gd name="connsiteX0" fmla="*/ 0 w 4676503"/>
              <a:gd name="connsiteY0" fmla="*/ 74295 h 135340"/>
              <a:gd name="connsiteX1" fmla="*/ 907868 w 4676503"/>
              <a:gd name="connsiteY1" fmla="*/ 65315 h 135340"/>
              <a:gd name="connsiteX2" fmla="*/ 1907177 w 4676503"/>
              <a:gd name="connsiteY2" fmla="*/ 84909 h 135340"/>
              <a:gd name="connsiteX3" fmla="*/ 2991394 w 4676503"/>
              <a:gd name="connsiteY3" fmla="*/ 104503 h 135340"/>
              <a:gd name="connsiteX4" fmla="*/ 4082143 w 4676503"/>
              <a:gd name="connsiteY4" fmla="*/ 130629 h 135340"/>
              <a:gd name="connsiteX5" fmla="*/ 4676503 w 4676503"/>
              <a:gd name="connsiteY5" fmla="*/ 0 h 135340"/>
              <a:gd name="connsiteX0" fmla="*/ 0 w 4676503"/>
              <a:gd name="connsiteY0" fmla="*/ 74295 h 135340"/>
              <a:gd name="connsiteX1" fmla="*/ 903106 w 4676503"/>
              <a:gd name="connsiteY1" fmla="*/ 74840 h 135340"/>
              <a:gd name="connsiteX2" fmla="*/ 1907177 w 4676503"/>
              <a:gd name="connsiteY2" fmla="*/ 84909 h 135340"/>
              <a:gd name="connsiteX3" fmla="*/ 2991394 w 4676503"/>
              <a:gd name="connsiteY3" fmla="*/ 104503 h 135340"/>
              <a:gd name="connsiteX4" fmla="*/ 4082143 w 4676503"/>
              <a:gd name="connsiteY4" fmla="*/ 130629 h 135340"/>
              <a:gd name="connsiteX5" fmla="*/ 4676503 w 4676503"/>
              <a:gd name="connsiteY5" fmla="*/ 0 h 135340"/>
              <a:gd name="connsiteX0" fmla="*/ 0 w 4676503"/>
              <a:gd name="connsiteY0" fmla="*/ 74295 h 135340"/>
              <a:gd name="connsiteX1" fmla="*/ 466997 w 4676503"/>
              <a:gd name="connsiteY1" fmla="*/ 67764 h 135340"/>
              <a:gd name="connsiteX2" fmla="*/ 903106 w 4676503"/>
              <a:gd name="connsiteY2" fmla="*/ 74840 h 135340"/>
              <a:gd name="connsiteX3" fmla="*/ 1907177 w 4676503"/>
              <a:gd name="connsiteY3" fmla="*/ 84909 h 135340"/>
              <a:gd name="connsiteX4" fmla="*/ 2991394 w 4676503"/>
              <a:gd name="connsiteY4" fmla="*/ 104503 h 135340"/>
              <a:gd name="connsiteX5" fmla="*/ 4082143 w 4676503"/>
              <a:gd name="connsiteY5" fmla="*/ 130629 h 135340"/>
              <a:gd name="connsiteX6" fmla="*/ 4676503 w 4676503"/>
              <a:gd name="connsiteY6" fmla="*/ 0 h 135340"/>
              <a:gd name="connsiteX0" fmla="*/ 0 w 4619353"/>
              <a:gd name="connsiteY0" fmla="*/ 260032 h 260032"/>
              <a:gd name="connsiteX1" fmla="*/ 409847 w 4619353"/>
              <a:gd name="connsiteY1" fmla="*/ 67764 h 260032"/>
              <a:gd name="connsiteX2" fmla="*/ 845956 w 4619353"/>
              <a:gd name="connsiteY2" fmla="*/ 74840 h 260032"/>
              <a:gd name="connsiteX3" fmla="*/ 1850027 w 4619353"/>
              <a:gd name="connsiteY3" fmla="*/ 84909 h 260032"/>
              <a:gd name="connsiteX4" fmla="*/ 2934244 w 4619353"/>
              <a:gd name="connsiteY4" fmla="*/ 104503 h 260032"/>
              <a:gd name="connsiteX5" fmla="*/ 4024993 w 4619353"/>
              <a:gd name="connsiteY5" fmla="*/ 130629 h 260032"/>
              <a:gd name="connsiteX6" fmla="*/ 4619353 w 4619353"/>
              <a:gd name="connsiteY6" fmla="*/ 0 h 260032"/>
              <a:gd name="connsiteX0" fmla="*/ 47353 w 4666706"/>
              <a:gd name="connsiteY0" fmla="*/ 260032 h 260032"/>
              <a:gd name="connsiteX1" fmla="*/ 0 w 4666706"/>
              <a:gd name="connsiteY1" fmla="*/ 58239 h 260032"/>
              <a:gd name="connsiteX2" fmla="*/ 893309 w 4666706"/>
              <a:gd name="connsiteY2" fmla="*/ 74840 h 260032"/>
              <a:gd name="connsiteX3" fmla="*/ 1897380 w 4666706"/>
              <a:gd name="connsiteY3" fmla="*/ 84909 h 260032"/>
              <a:gd name="connsiteX4" fmla="*/ 2981597 w 4666706"/>
              <a:gd name="connsiteY4" fmla="*/ 104503 h 260032"/>
              <a:gd name="connsiteX5" fmla="*/ 4072346 w 4666706"/>
              <a:gd name="connsiteY5" fmla="*/ 130629 h 260032"/>
              <a:gd name="connsiteX6" fmla="*/ 4666706 w 4666706"/>
              <a:gd name="connsiteY6" fmla="*/ 0 h 260032"/>
              <a:gd name="connsiteX0" fmla="*/ 0 w 4681266"/>
              <a:gd name="connsiteY0" fmla="*/ 240982 h 240982"/>
              <a:gd name="connsiteX1" fmla="*/ 14560 w 4681266"/>
              <a:gd name="connsiteY1" fmla="*/ 58239 h 240982"/>
              <a:gd name="connsiteX2" fmla="*/ 907869 w 4681266"/>
              <a:gd name="connsiteY2" fmla="*/ 74840 h 240982"/>
              <a:gd name="connsiteX3" fmla="*/ 1911940 w 4681266"/>
              <a:gd name="connsiteY3" fmla="*/ 84909 h 240982"/>
              <a:gd name="connsiteX4" fmla="*/ 2996157 w 4681266"/>
              <a:gd name="connsiteY4" fmla="*/ 104503 h 240982"/>
              <a:gd name="connsiteX5" fmla="*/ 4086906 w 4681266"/>
              <a:gd name="connsiteY5" fmla="*/ 130629 h 240982"/>
              <a:gd name="connsiteX6" fmla="*/ 4681266 w 4681266"/>
              <a:gd name="connsiteY6" fmla="*/ 0 h 240982"/>
              <a:gd name="connsiteX0" fmla="*/ 14015 w 4666706"/>
              <a:gd name="connsiteY0" fmla="*/ 231457 h 231457"/>
              <a:gd name="connsiteX1" fmla="*/ 0 w 4666706"/>
              <a:gd name="connsiteY1" fmla="*/ 58239 h 231457"/>
              <a:gd name="connsiteX2" fmla="*/ 893309 w 4666706"/>
              <a:gd name="connsiteY2" fmla="*/ 74840 h 231457"/>
              <a:gd name="connsiteX3" fmla="*/ 1897380 w 4666706"/>
              <a:gd name="connsiteY3" fmla="*/ 84909 h 231457"/>
              <a:gd name="connsiteX4" fmla="*/ 2981597 w 4666706"/>
              <a:gd name="connsiteY4" fmla="*/ 104503 h 231457"/>
              <a:gd name="connsiteX5" fmla="*/ 4072346 w 4666706"/>
              <a:gd name="connsiteY5" fmla="*/ 130629 h 231457"/>
              <a:gd name="connsiteX6" fmla="*/ 4666706 w 4666706"/>
              <a:gd name="connsiteY6" fmla="*/ 0 h 231457"/>
              <a:gd name="connsiteX0" fmla="*/ 4714603 w 4714603"/>
              <a:gd name="connsiteY0" fmla="*/ 298132 h 298132"/>
              <a:gd name="connsiteX1" fmla="*/ 0 w 4714603"/>
              <a:gd name="connsiteY1" fmla="*/ 58239 h 298132"/>
              <a:gd name="connsiteX2" fmla="*/ 893309 w 4714603"/>
              <a:gd name="connsiteY2" fmla="*/ 74840 h 298132"/>
              <a:gd name="connsiteX3" fmla="*/ 1897380 w 4714603"/>
              <a:gd name="connsiteY3" fmla="*/ 84909 h 298132"/>
              <a:gd name="connsiteX4" fmla="*/ 2981597 w 4714603"/>
              <a:gd name="connsiteY4" fmla="*/ 104503 h 298132"/>
              <a:gd name="connsiteX5" fmla="*/ 4072346 w 4714603"/>
              <a:gd name="connsiteY5" fmla="*/ 130629 h 298132"/>
              <a:gd name="connsiteX6" fmla="*/ 4666706 w 4714603"/>
              <a:gd name="connsiteY6" fmla="*/ 0 h 298132"/>
              <a:gd name="connsiteX0" fmla="*/ 4714603 w 4714603"/>
              <a:gd name="connsiteY0" fmla="*/ 298132 h 298132"/>
              <a:gd name="connsiteX1" fmla="*/ 2638425 w 4714603"/>
              <a:gd name="connsiteY1" fmla="*/ 191589 h 298132"/>
              <a:gd name="connsiteX2" fmla="*/ 0 w 4714603"/>
              <a:gd name="connsiteY2" fmla="*/ 58239 h 298132"/>
              <a:gd name="connsiteX3" fmla="*/ 893309 w 4714603"/>
              <a:gd name="connsiteY3" fmla="*/ 74840 h 298132"/>
              <a:gd name="connsiteX4" fmla="*/ 1897380 w 4714603"/>
              <a:gd name="connsiteY4" fmla="*/ 84909 h 298132"/>
              <a:gd name="connsiteX5" fmla="*/ 2981597 w 4714603"/>
              <a:gd name="connsiteY5" fmla="*/ 104503 h 298132"/>
              <a:gd name="connsiteX6" fmla="*/ 4072346 w 4714603"/>
              <a:gd name="connsiteY6" fmla="*/ 130629 h 298132"/>
              <a:gd name="connsiteX7" fmla="*/ 4666706 w 4714603"/>
              <a:gd name="connsiteY7" fmla="*/ 0 h 298132"/>
              <a:gd name="connsiteX0" fmla="*/ 4714603 w 4714603"/>
              <a:gd name="connsiteY0" fmla="*/ 298132 h 298132"/>
              <a:gd name="connsiteX1" fmla="*/ 9525 w 4714603"/>
              <a:gd name="connsiteY1" fmla="*/ 239214 h 298132"/>
              <a:gd name="connsiteX2" fmla="*/ 0 w 4714603"/>
              <a:gd name="connsiteY2" fmla="*/ 58239 h 298132"/>
              <a:gd name="connsiteX3" fmla="*/ 893309 w 4714603"/>
              <a:gd name="connsiteY3" fmla="*/ 74840 h 298132"/>
              <a:gd name="connsiteX4" fmla="*/ 1897380 w 4714603"/>
              <a:gd name="connsiteY4" fmla="*/ 84909 h 298132"/>
              <a:gd name="connsiteX5" fmla="*/ 2981597 w 4714603"/>
              <a:gd name="connsiteY5" fmla="*/ 104503 h 298132"/>
              <a:gd name="connsiteX6" fmla="*/ 4072346 w 4714603"/>
              <a:gd name="connsiteY6" fmla="*/ 130629 h 298132"/>
              <a:gd name="connsiteX7" fmla="*/ 4666706 w 4714603"/>
              <a:gd name="connsiteY7" fmla="*/ 0 h 298132"/>
              <a:gd name="connsiteX0" fmla="*/ 6224315 w 6224315"/>
              <a:gd name="connsiteY0" fmla="*/ 321945 h 321945"/>
              <a:gd name="connsiteX1" fmla="*/ 9525 w 6224315"/>
              <a:gd name="connsiteY1" fmla="*/ 239214 h 321945"/>
              <a:gd name="connsiteX2" fmla="*/ 0 w 6224315"/>
              <a:gd name="connsiteY2" fmla="*/ 58239 h 321945"/>
              <a:gd name="connsiteX3" fmla="*/ 893309 w 6224315"/>
              <a:gd name="connsiteY3" fmla="*/ 74840 h 321945"/>
              <a:gd name="connsiteX4" fmla="*/ 1897380 w 6224315"/>
              <a:gd name="connsiteY4" fmla="*/ 84909 h 321945"/>
              <a:gd name="connsiteX5" fmla="*/ 2981597 w 6224315"/>
              <a:gd name="connsiteY5" fmla="*/ 104503 h 321945"/>
              <a:gd name="connsiteX6" fmla="*/ 4072346 w 6224315"/>
              <a:gd name="connsiteY6" fmla="*/ 130629 h 321945"/>
              <a:gd name="connsiteX7" fmla="*/ 4666706 w 6224315"/>
              <a:gd name="connsiteY7" fmla="*/ 0 h 321945"/>
              <a:gd name="connsiteX0" fmla="*/ 6224315 w 6224315"/>
              <a:gd name="connsiteY0" fmla="*/ 321945 h 321945"/>
              <a:gd name="connsiteX1" fmla="*/ 9525 w 6224315"/>
              <a:gd name="connsiteY1" fmla="*/ 239214 h 321945"/>
              <a:gd name="connsiteX2" fmla="*/ 0 w 6224315"/>
              <a:gd name="connsiteY2" fmla="*/ 58239 h 321945"/>
              <a:gd name="connsiteX3" fmla="*/ 893309 w 6224315"/>
              <a:gd name="connsiteY3" fmla="*/ 74840 h 321945"/>
              <a:gd name="connsiteX4" fmla="*/ 1892617 w 6224315"/>
              <a:gd name="connsiteY4" fmla="*/ 89671 h 321945"/>
              <a:gd name="connsiteX5" fmla="*/ 2981597 w 6224315"/>
              <a:gd name="connsiteY5" fmla="*/ 104503 h 321945"/>
              <a:gd name="connsiteX6" fmla="*/ 4072346 w 6224315"/>
              <a:gd name="connsiteY6" fmla="*/ 130629 h 321945"/>
              <a:gd name="connsiteX7" fmla="*/ 4666706 w 6224315"/>
              <a:gd name="connsiteY7" fmla="*/ 0 h 321945"/>
              <a:gd name="connsiteX0" fmla="*/ 6224315 w 6224315"/>
              <a:gd name="connsiteY0" fmla="*/ 321945 h 321945"/>
              <a:gd name="connsiteX1" fmla="*/ 9525 w 6224315"/>
              <a:gd name="connsiteY1" fmla="*/ 239214 h 321945"/>
              <a:gd name="connsiteX2" fmla="*/ 0 w 6224315"/>
              <a:gd name="connsiteY2" fmla="*/ 58239 h 321945"/>
              <a:gd name="connsiteX3" fmla="*/ 893309 w 6224315"/>
              <a:gd name="connsiteY3" fmla="*/ 74840 h 321945"/>
              <a:gd name="connsiteX4" fmla="*/ 1892617 w 6224315"/>
              <a:gd name="connsiteY4" fmla="*/ 89671 h 321945"/>
              <a:gd name="connsiteX5" fmla="*/ 2981597 w 6224315"/>
              <a:gd name="connsiteY5" fmla="*/ 104503 h 321945"/>
              <a:gd name="connsiteX6" fmla="*/ 4081871 w 6224315"/>
              <a:gd name="connsiteY6" fmla="*/ 121104 h 321945"/>
              <a:gd name="connsiteX7" fmla="*/ 4666706 w 6224315"/>
              <a:gd name="connsiteY7" fmla="*/ 0 h 321945"/>
              <a:gd name="connsiteX0" fmla="*/ 6224315 w 6224315"/>
              <a:gd name="connsiteY0" fmla="*/ 321945 h 321945"/>
              <a:gd name="connsiteX1" fmla="*/ 9525 w 6224315"/>
              <a:gd name="connsiteY1" fmla="*/ 239214 h 321945"/>
              <a:gd name="connsiteX2" fmla="*/ 0 w 6224315"/>
              <a:gd name="connsiteY2" fmla="*/ 58239 h 321945"/>
              <a:gd name="connsiteX3" fmla="*/ 893309 w 6224315"/>
              <a:gd name="connsiteY3" fmla="*/ 74840 h 321945"/>
              <a:gd name="connsiteX4" fmla="*/ 1892617 w 6224315"/>
              <a:gd name="connsiteY4" fmla="*/ 89671 h 321945"/>
              <a:gd name="connsiteX5" fmla="*/ 2981597 w 6224315"/>
              <a:gd name="connsiteY5" fmla="*/ 104503 h 321945"/>
              <a:gd name="connsiteX6" fmla="*/ 4081871 w 6224315"/>
              <a:gd name="connsiteY6" fmla="*/ 121104 h 321945"/>
              <a:gd name="connsiteX7" fmla="*/ 4581525 w 6224315"/>
              <a:gd name="connsiteY7" fmla="*/ 34427 h 321945"/>
              <a:gd name="connsiteX8" fmla="*/ 4666706 w 6224315"/>
              <a:gd name="connsiteY8" fmla="*/ 0 h 321945"/>
              <a:gd name="connsiteX0" fmla="*/ 6224315 w 6247856"/>
              <a:gd name="connsiteY0" fmla="*/ 298365 h 298365"/>
              <a:gd name="connsiteX1" fmla="*/ 9525 w 6247856"/>
              <a:gd name="connsiteY1" fmla="*/ 215634 h 298365"/>
              <a:gd name="connsiteX2" fmla="*/ 0 w 6247856"/>
              <a:gd name="connsiteY2" fmla="*/ 34659 h 298365"/>
              <a:gd name="connsiteX3" fmla="*/ 893309 w 6247856"/>
              <a:gd name="connsiteY3" fmla="*/ 51260 h 298365"/>
              <a:gd name="connsiteX4" fmla="*/ 1892617 w 6247856"/>
              <a:gd name="connsiteY4" fmla="*/ 66091 h 298365"/>
              <a:gd name="connsiteX5" fmla="*/ 2981597 w 6247856"/>
              <a:gd name="connsiteY5" fmla="*/ 80923 h 298365"/>
              <a:gd name="connsiteX6" fmla="*/ 4081871 w 6247856"/>
              <a:gd name="connsiteY6" fmla="*/ 97524 h 298365"/>
              <a:gd name="connsiteX7" fmla="*/ 4581525 w 6247856"/>
              <a:gd name="connsiteY7" fmla="*/ 10847 h 298365"/>
              <a:gd name="connsiteX8" fmla="*/ 6247856 w 6247856"/>
              <a:gd name="connsiteY8" fmla="*/ 233 h 298365"/>
              <a:gd name="connsiteX0" fmla="*/ 6224315 w 6247856"/>
              <a:gd name="connsiteY0" fmla="*/ 321439 h 321439"/>
              <a:gd name="connsiteX1" fmla="*/ 9525 w 6247856"/>
              <a:gd name="connsiteY1" fmla="*/ 238708 h 321439"/>
              <a:gd name="connsiteX2" fmla="*/ 0 w 6247856"/>
              <a:gd name="connsiteY2" fmla="*/ 57733 h 321439"/>
              <a:gd name="connsiteX3" fmla="*/ 893309 w 6247856"/>
              <a:gd name="connsiteY3" fmla="*/ 74334 h 321439"/>
              <a:gd name="connsiteX4" fmla="*/ 1892617 w 6247856"/>
              <a:gd name="connsiteY4" fmla="*/ 89165 h 321439"/>
              <a:gd name="connsiteX5" fmla="*/ 2981597 w 6247856"/>
              <a:gd name="connsiteY5" fmla="*/ 103997 h 321439"/>
              <a:gd name="connsiteX6" fmla="*/ 4081871 w 6247856"/>
              <a:gd name="connsiteY6" fmla="*/ 120598 h 321439"/>
              <a:gd name="connsiteX7" fmla="*/ 4633913 w 6247856"/>
              <a:gd name="connsiteY7" fmla="*/ 5346 h 321439"/>
              <a:gd name="connsiteX8" fmla="*/ 6247856 w 6247856"/>
              <a:gd name="connsiteY8" fmla="*/ 23307 h 321439"/>
              <a:gd name="connsiteX0" fmla="*/ 6243365 w 6247856"/>
              <a:gd name="connsiteY0" fmla="*/ 321439 h 321439"/>
              <a:gd name="connsiteX1" fmla="*/ 9525 w 6247856"/>
              <a:gd name="connsiteY1" fmla="*/ 238708 h 321439"/>
              <a:gd name="connsiteX2" fmla="*/ 0 w 6247856"/>
              <a:gd name="connsiteY2" fmla="*/ 57733 h 321439"/>
              <a:gd name="connsiteX3" fmla="*/ 893309 w 6247856"/>
              <a:gd name="connsiteY3" fmla="*/ 74334 h 321439"/>
              <a:gd name="connsiteX4" fmla="*/ 1892617 w 6247856"/>
              <a:gd name="connsiteY4" fmla="*/ 89165 h 321439"/>
              <a:gd name="connsiteX5" fmla="*/ 2981597 w 6247856"/>
              <a:gd name="connsiteY5" fmla="*/ 103997 h 321439"/>
              <a:gd name="connsiteX6" fmla="*/ 4081871 w 6247856"/>
              <a:gd name="connsiteY6" fmla="*/ 120598 h 321439"/>
              <a:gd name="connsiteX7" fmla="*/ 4633913 w 6247856"/>
              <a:gd name="connsiteY7" fmla="*/ 5346 h 321439"/>
              <a:gd name="connsiteX8" fmla="*/ 6247856 w 6247856"/>
              <a:gd name="connsiteY8" fmla="*/ 23307 h 321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7856" h="321439">
                <a:moveTo>
                  <a:pt x="6243365" y="321439"/>
                </a:moveTo>
                <a:lnTo>
                  <a:pt x="9525" y="238708"/>
                </a:lnTo>
                <a:lnTo>
                  <a:pt x="0" y="57733"/>
                </a:lnTo>
                <a:lnTo>
                  <a:pt x="893309" y="74334"/>
                </a:lnTo>
                <a:lnTo>
                  <a:pt x="1892617" y="89165"/>
                </a:lnTo>
                <a:lnTo>
                  <a:pt x="2981597" y="103997"/>
                </a:lnTo>
                <a:cubicBezTo>
                  <a:pt x="3344091" y="111617"/>
                  <a:pt x="3801019" y="138015"/>
                  <a:pt x="4081871" y="120598"/>
                </a:cubicBezTo>
                <a:cubicBezTo>
                  <a:pt x="4348526" y="108919"/>
                  <a:pt x="4536441" y="25530"/>
                  <a:pt x="4633913" y="5346"/>
                </a:cubicBezTo>
                <a:cubicBezTo>
                  <a:pt x="4731385" y="-14838"/>
                  <a:pt x="6233659" y="29045"/>
                  <a:pt x="6247856" y="23307"/>
                </a:cubicBezTo>
              </a:path>
            </a:pathLst>
          </a:cu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对话气泡: 圆角矩形 9">
            <a:extLst>
              <a:ext uri="{FF2B5EF4-FFF2-40B4-BE49-F238E27FC236}">
                <a16:creationId xmlns:a16="http://schemas.microsoft.com/office/drawing/2014/main" id="{8845C89E-666A-4A89-876D-E3848CC04FD7}"/>
              </a:ext>
            </a:extLst>
          </p:cNvPr>
          <p:cNvSpPr/>
          <p:nvPr/>
        </p:nvSpPr>
        <p:spPr>
          <a:xfrm>
            <a:off x="4052425" y="1313522"/>
            <a:ext cx="1164151" cy="356508"/>
          </a:xfrm>
          <a:prstGeom prst="wedgeRoundRectCallout">
            <a:avLst>
              <a:gd name="adj1" fmla="val -44675"/>
              <a:gd name="adj2" fmla="val 205591"/>
              <a:gd name="adj3" fmla="val 16667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latin typeface="+mn-ea"/>
              </a:rPr>
              <a:t>西山街路口东进口设置</a:t>
            </a:r>
            <a:r>
              <a:rPr lang="en-US" altLang="zh-CN" sz="800" dirty="0">
                <a:latin typeface="+mn-ea"/>
              </a:rPr>
              <a:t>3</a:t>
            </a:r>
            <a:r>
              <a:rPr lang="zh-CN" altLang="en-US" sz="800" dirty="0">
                <a:latin typeface="+mn-ea"/>
              </a:rPr>
              <a:t>条直行车道</a:t>
            </a:r>
            <a:r>
              <a:rPr lang="en-US" altLang="zh-CN" sz="800" dirty="0">
                <a:latin typeface="+mn-ea"/>
              </a:rPr>
              <a:t>+1</a:t>
            </a:r>
            <a:r>
              <a:rPr lang="zh-CN" altLang="en-US" sz="800" dirty="0">
                <a:latin typeface="+mn-ea"/>
              </a:rPr>
              <a:t>条右转车道</a:t>
            </a:r>
          </a:p>
        </p:txBody>
      </p:sp>
    </p:spTree>
    <p:extLst>
      <p:ext uri="{BB962C8B-B14F-4D97-AF65-F5344CB8AC3E}">
        <p14:creationId xmlns:p14="http://schemas.microsoft.com/office/powerpoint/2010/main" val="289716641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0DE6A8-9C34-4A0D-B489-70FE5F710E6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DD700B-181C-40AF-9C11-E3E23434F8F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66DB16B-E373-4BC9-9901-651C4DE74CB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26236" y="124784"/>
            <a:ext cx="6539162" cy="4391654"/>
          </a:xfrm>
          <a:prstGeom prst="rect">
            <a:avLst/>
          </a:prstGeom>
        </p:spPr>
      </p:pic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02DAF29D-F3ED-4567-A8D0-4A8E339474E0}"/>
              </a:ext>
            </a:extLst>
          </p:cNvPr>
          <p:cNvSpPr/>
          <p:nvPr/>
        </p:nvSpPr>
        <p:spPr>
          <a:xfrm>
            <a:off x="1306513" y="1795463"/>
            <a:ext cx="5925343" cy="242888"/>
          </a:xfrm>
          <a:custGeom>
            <a:avLst/>
            <a:gdLst>
              <a:gd name="connsiteX0" fmla="*/ 5159375 w 5159375"/>
              <a:gd name="connsiteY0" fmla="*/ 12700 h 117475"/>
              <a:gd name="connsiteX1" fmla="*/ 911225 w 5159375"/>
              <a:gd name="connsiteY1" fmla="*/ 0 h 117475"/>
              <a:gd name="connsiteX2" fmla="*/ 0 w 5159375"/>
              <a:gd name="connsiteY2" fmla="*/ 117475 h 117475"/>
              <a:gd name="connsiteX0" fmla="*/ 5749925 w 5749925"/>
              <a:gd name="connsiteY0" fmla="*/ 12700 h 171450"/>
              <a:gd name="connsiteX1" fmla="*/ 1501775 w 5749925"/>
              <a:gd name="connsiteY1" fmla="*/ 0 h 171450"/>
              <a:gd name="connsiteX2" fmla="*/ 0 w 5749925"/>
              <a:gd name="connsiteY2" fmla="*/ 171450 h 171450"/>
              <a:gd name="connsiteX0" fmla="*/ 5749925 w 5749925"/>
              <a:gd name="connsiteY0" fmla="*/ 12700 h 171450"/>
              <a:gd name="connsiteX1" fmla="*/ 1501775 w 5749925"/>
              <a:gd name="connsiteY1" fmla="*/ 0 h 171450"/>
              <a:gd name="connsiteX2" fmla="*/ 349250 w 5749925"/>
              <a:gd name="connsiteY2" fmla="*/ 79374 h 171450"/>
              <a:gd name="connsiteX3" fmla="*/ 0 w 5749925"/>
              <a:gd name="connsiteY3" fmla="*/ 171450 h 171450"/>
              <a:gd name="connsiteX0" fmla="*/ 5749925 w 5749925"/>
              <a:gd name="connsiteY0" fmla="*/ 12700 h 171450"/>
              <a:gd name="connsiteX1" fmla="*/ 1501775 w 5749925"/>
              <a:gd name="connsiteY1" fmla="*/ 0 h 171450"/>
              <a:gd name="connsiteX2" fmla="*/ 825500 w 5749925"/>
              <a:gd name="connsiteY2" fmla="*/ 73024 h 171450"/>
              <a:gd name="connsiteX3" fmla="*/ 0 w 5749925"/>
              <a:gd name="connsiteY3" fmla="*/ 171450 h 171450"/>
              <a:gd name="connsiteX0" fmla="*/ 5749925 w 5749925"/>
              <a:gd name="connsiteY0" fmla="*/ 12700 h 171450"/>
              <a:gd name="connsiteX1" fmla="*/ 1501775 w 5749925"/>
              <a:gd name="connsiteY1" fmla="*/ 0 h 171450"/>
              <a:gd name="connsiteX2" fmla="*/ 615950 w 5749925"/>
              <a:gd name="connsiteY2" fmla="*/ 66674 h 171450"/>
              <a:gd name="connsiteX3" fmla="*/ 0 w 5749925"/>
              <a:gd name="connsiteY3" fmla="*/ 171450 h 171450"/>
              <a:gd name="connsiteX0" fmla="*/ 5749925 w 5749925"/>
              <a:gd name="connsiteY0" fmla="*/ 12700 h 171450"/>
              <a:gd name="connsiteX1" fmla="*/ 1501775 w 5749925"/>
              <a:gd name="connsiteY1" fmla="*/ 0 h 171450"/>
              <a:gd name="connsiteX2" fmla="*/ 615950 w 5749925"/>
              <a:gd name="connsiteY2" fmla="*/ 66674 h 171450"/>
              <a:gd name="connsiteX3" fmla="*/ 0 w 5749925"/>
              <a:gd name="connsiteY3" fmla="*/ 171450 h 171450"/>
              <a:gd name="connsiteX0" fmla="*/ 5749925 w 5749925"/>
              <a:gd name="connsiteY0" fmla="*/ 12700 h 171450"/>
              <a:gd name="connsiteX1" fmla="*/ 5400675 w 5749925"/>
              <a:gd name="connsiteY1" fmla="*/ 4762 h 171450"/>
              <a:gd name="connsiteX2" fmla="*/ 1501775 w 5749925"/>
              <a:gd name="connsiteY2" fmla="*/ 0 h 171450"/>
              <a:gd name="connsiteX3" fmla="*/ 615950 w 5749925"/>
              <a:gd name="connsiteY3" fmla="*/ 66674 h 171450"/>
              <a:gd name="connsiteX4" fmla="*/ 0 w 5749925"/>
              <a:gd name="connsiteY4" fmla="*/ 171450 h 171450"/>
              <a:gd name="connsiteX0" fmla="*/ 4278313 w 5400675"/>
              <a:gd name="connsiteY0" fmla="*/ 0 h 344488"/>
              <a:gd name="connsiteX1" fmla="*/ 5400675 w 5400675"/>
              <a:gd name="connsiteY1" fmla="*/ 177800 h 344488"/>
              <a:gd name="connsiteX2" fmla="*/ 1501775 w 5400675"/>
              <a:gd name="connsiteY2" fmla="*/ 173038 h 344488"/>
              <a:gd name="connsiteX3" fmla="*/ 615950 w 5400675"/>
              <a:gd name="connsiteY3" fmla="*/ 239712 h 344488"/>
              <a:gd name="connsiteX4" fmla="*/ 0 w 5400675"/>
              <a:gd name="connsiteY4" fmla="*/ 344488 h 344488"/>
              <a:gd name="connsiteX0" fmla="*/ 4278313 w 5876925"/>
              <a:gd name="connsiteY0" fmla="*/ 0 h 344488"/>
              <a:gd name="connsiteX1" fmla="*/ 5876925 w 5876925"/>
              <a:gd name="connsiteY1" fmla="*/ 196850 h 344488"/>
              <a:gd name="connsiteX2" fmla="*/ 1501775 w 5876925"/>
              <a:gd name="connsiteY2" fmla="*/ 173038 h 344488"/>
              <a:gd name="connsiteX3" fmla="*/ 615950 w 5876925"/>
              <a:gd name="connsiteY3" fmla="*/ 239712 h 344488"/>
              <a:gd name="connsiteX4" fmla="*/ 0 w 5876925"/>
              <a:gd name="connsiteY4" fmla="*/ 344488 h 344488"/>
              <a:gd name="connsiteX0" fmla="*/ 4278313 w 5876925"/>
              <a:gd name="connsiteY0" fmla="*/ 0 h 344488"/>
              <a:gd name="connsiteX1" fmla="*/ 4414838 w 5876925"/>
              <a:gd name="connsiteY1" fmla="*/ 11112 h 344488"/>
              <a:gd name="connsiteX2" fmla="*/ 5876925 w 5876925"/>
              <a:gd name="connsiteY2" fmla="*/ 196850 h 344488"/>
              <a:gd name="connsiteX3" fmla="*/ 1501775 w 5876925"/>
              <a:gd name="connsiteY3" fmla="*/ 173038 h 344488"/>
              <a:gd name="connsiteX4" fmla="*/ 615950 w 5876925"/>
              <a:gd name="connsiteY4" fmla="*/ 239712 h 344488"/>
              <a:gd name="connsiteX5" fmla="*/ 0 w 5876925"/>
              <a:gd name="connsiteY5" fmla="*/ 344488 h 344488"/>
              <a:gd name="connsiteX0" fmla="*/ 1244601 w 5876925"/>
              <a:gd name="connsiteY0" fmla="*/ 88900 h 333376"/>
              <a:gd name="connsiteX1" fmla="*/ 4414838 w 5876925"/>
              <a:gd name="connsiteY1" fmla="*/ 0 h 333376"/>
              <a:gd name="connsiteX2" fmla="*/ 5876925 w 5876925"/>
              <a:gd name="connsiteY2" fmla="*/ 185738 h 333376"/>
              <a:gd name="connsiteX3" fmla="*/ 1501775 w 5876925"/>
              <a:gd name="connsiteY3" fmla="*/ 161926 h 333376"/>
              <a:gd name="connsiteX4" fmla="*/ 615950 w 5876925"/>
              <a:gd name="connsiteY4" fmla="*/ 228600 h 333376"/>
              <a:gd name="connsiteX5" fmla="*/ 0 w 5876925"/>
              <a:gd name="connsiteY5" fmla="*/ 333376 h 333376"/>
              <a:gd name="connsiteX0" fmla="*/ 0 w 5922962"/>
              <a:gd name="connsiteY0" fmla="*/ 169862 h 333376"/>
              <a:gd name="connsiteX1" fmla="*/ 4460875 w 5922962"/>
              <a:gd name="connsiteY1" fmla="*/ 0 h 333376"/>
              <a:gd name="connsiteX2" fmla="*/ 5922962 w 5922962"/>
              <a:gd name="connsiteY2" fmla="*/ 185738 h 333376"/>
              <a:gd name="connsiteX3" fmla="*/ 1547812 w 5922962"/>
              <a:gd name="connsiteY3" fmla="*/ 161926 h 333376"/>
              <a:gd name="connsiteX4" fmla="*/ 661987 w 5922962"/>
              <a:gd name="connsiteY4" fmla="*/ 228600 h 333376"/>
              <a:gd name="connsiteX5" fmla="*/ 46037 w 5922962"/>
              <a:gd name="connsiteY5" fmla="*/ 333376 h 333376"/>
              <a:gd name="connsiteX0" fmla="*/ 0 w 5922962"/>
              <a:gd name="connsiteY0" fmla="*/ 169862 h 333376"/>
              <a:gd name="connsiteX1" fmla="*/ 750887 w 5922962"/>
              <a:gd name="connsiteY1" fmla="*/ 142875 h 333376"/>
              <a:gd name="connsiteX2" fmla="*/ 4460875 w 5922962"/>
              <a:gd name="connsiteY2" fmla="*/ 0 h 333376"/>
              <a:gd name="connsiteX3" fmla="*/ 5922962 w 5922962"/>
              <a:gd name="connsiteY3" fmla="*/ 185738 h 333376"/>
              <a:gd name="connsiteX4" fmla="*/ 1547812 w 5922962"/>
              <a:gd name="connsiteY4" fmla="*/ 161926 h 333376"/>
              <a:gd name="connsiteX5" fmla="*/ 661987 w 5922962"/>
              <a:gd name="connsiteY5" fmla="*/ 228600 h 333376"/>
              <a:gd name="connsiteX6" fmla="*/ 46037 w 5922962"/>
              <a:gd name="connsiteY6" fmla="*/ 333376 h 333376"/>
              <a:gd name="connsiteX0" fmla="*/ 0 w 5922962"/>
              <a:gd name="connsiteY0" fmla="*/ 169862 h 333376"/>
              <a:gd name="connsiteX1" fmla="*/ 1184274 w 5922962"/>
              <a:gd name="connsiteY1" fmla="*/ 90488 h 333376"/>
              <a:gd name="connsiteX2" fmla="*/ 4460875 w 5922962"/>
              <a:gd name="connsiteY2" fmla="*/ 0 h 333376"/>
              <a:gd name="connsiteX3" fmla="*/ 5922962 w 5922962"/>
              <a:gd name="connsiteY3" fmla="*/ 185738 h 333376"/>
              <a:gd name="connsiteX4" fmla="*/ 1547812 w 5922962"/>
              <a:gd name="connsiteY4" fmla="*/ 161926 h 333376"/>
              <a:gd name="connsiteX5" fmla="*/ 661987 w 5922962"/>
              <a:gd name="connsiteY5" fmla="*/ 228600 h 333376"/>
              <a:gd name="connsiteX6" fmla="*/ 46037 w 5922962"/>
              <a:gd name="connsiteY6" fmla="*/ 333376 h 333376"/>
              <a:gd name="connsiteX0" fmla="*/ 0 w 5922962"/>
              <a:gd name="connsiteY0" fmla="*/ 79374 h 242888"/>
              <a:gd name="connsiteX1" fmla="*/ 1184274 w 5922962"/>
              <a:gd name="connsiteY1" fmla="*/ 0 h 242888"/>
              <a:gd name="connsiteX2" fmla="*/ 4451350 w 5922962"/>
              <a:gd name="connsiteY2" fmla="*/ 9525 h 242888"/>
              <a:gd name="connsiteX3" fmla="*/ 5922962 w 5922962"/>
              <a:gd name="connsiteY3" fmla="*/ 95250 h 242888"/>
              <a:gd name="connsiteX4" fmla="*/ 1547812 w 5922962"/>
              <a:gd name="connsiteY4" fmla="*/ 71438 h 242888"/>
              <a:gd name="connsiteX5" fmla="*/ 661987 w 5922962"/>
              <a:gd name="connsiteY5" fmla="*/ 138112 h 242888"/>
              <a:gd name="connsiteX6" fmla="*/ 46037 w 5922962"/>
              <a:gd name="connsiteY6" fmla="*/ 242888 h 242888"/>
              <a:gd name="connsiteX0" fmla="*/ 0 w 5922962"/>
              <a:gd name="connsiteY0" fmla="*/ 79374 h 242888"/>
              <a:gd name="connsiteX1" fmla="*/ 1184274 w 5922962"/>
              <a:gd name="connsiteY1" fmla="*/ 0 h 242888"/>
              <a:gd name="connsiteX2" fmla="*/ 4451350 w 5922962"/>
              <a:gd name="connsiteY2" fmla="*/ 9525 h 242888"/>
              <a:gd name="connsiteX3" fmla="*/ 5099050 w 5922962"/>
              <a:gd name="connsiteY3" fmla="*/ 42862 h 242888"/>
              <a:gd name="connsiteX4" fmla="*/ 5922962 w 5922962"/>
              <a:gd name="connsiteY4" fmla="*/ 95250 h 242888"/>
              <a:gd name="connsiteX5" fmla="*/ 1547812 w 5922962"/>
              <a:gd name="connsiteY5" fmla="*/ 71438 h 242888"/>
              <a:gd name="connsiteX6" fmla="*/ 661987 w 5922962"/>
              <a:gd name="connsiteY6" fmla="*/ 138112 h 242888"/>
              <a:gd name="connsiteX7" fmla="*/ 46037 w 5922962"/>
              <a:gd name="connsiteY7" fmla="*/ 242888 h 242888"/>
              <a:gd name="connsiteX0" fmla="*/ 0 w 5922962"/>
              <a:gd name="connsiteY0" fmla="*/ 79374 h 242888"/>
              <a:gd name="connsiteX1" fmla="*/ 1184274 w 5922962"/>
              <a:gd name="connsiteY1" fmla="*/ 0 h 242888"/>
              <a:gd name="connsiteX2" fmla="*/ 4451350 w 5922962"/>
              <a:gd name="connsiteY2" fmla="*/ 9525 h 242888"/>
              <a:gd name="connsiteX3" fmla="*/ 5908675 w 5922962"/>
              <a:gd name="connsiteY3" fmla="*/ 30955 h 242888"/>
              <a:gd name="connsiteX4" fmla="*/ 5922962 w 5922962"/>
              <a:gd name="connsiteY4" fmla="*/ 95250 h 242888"/>
              <a:gd name="connsiteX5" fmla="*/ 1547812 w 5922962"/>
              <a:gd name="connsiteY5" fmla="*/ 71438 h 242888"/>
              <a:gd name="connsiteX6" fmla="*/ 661987 w 5922962"/>
              <a:gd name="connsiteY6" fmla="*/ 138112 h 242888"/>
              <a:gd name="connsiteX7" fmla="*/ 46037 w 5922962"/>
              <a:gd name="connsiteY7" fmla="*/ 242888 h 242888"/>
              <a:gd name="connsiteX0" fmla="*/ 0 w 5922962"/>
              <a:gd name="connsiteY0" fmla="*/ 79374 h 242888"/>
              <a:gd name="connsiteX1" fmla="*/ 1184274 w 5922962"/>
              <a:gd name="connsiteY1" fmla="*/ 0 h 242888"/>
              <a:gd name="connsiteX2" fmla="*/ 4451350 w 5922962"/>
              <a:gd name="connsiteY2" fmla="*/ 9525 h 242888"/>
              <a:gd name="connsiteX3" fmla="*/ 5918200 w 5922962"/>
              <a:gd name="connsiteY3" fmla="*/ 28574 h 242888"/>
              <a:gd name="connsiteX4" fmla="*/ 5922962 w 5922962"/>
              <a:gd name="connsiteY4" fmla="*/ 95250 h 242888"/>
              <a:gd name="connsiteX5" fmla="*/ 1547812 w 5922962"/>
              <a:gd name="connsiteY5" fmla="*/ 71438 h 242888"/>
              <a:gd name="connsiteX6" fmla="*/ 661987 w 5922962"/>
              <a:gd name="connsiteY6" fmla="*/ 138112 h 242888"/>
              <a:gd name="connsiteX7" fmla="*/ 46037 w 5922962"/>
              <a:gd name="connsiteY7" fmla="*/ 242888 h 242888"/>
              <a:gd name="connsiteX0" fmla="*/ 0 w 5932487"/>
              <a:gd name="connsiteY0" fmla="*/ 79374 h 242888"/>
              <a:gd name="connsiteX1" fmla="*/ 1184274 w 5932487"/>
              <a:gd name="connsiteY1" fmla="*/ 0 h 242888"/>
              <a:gd name="connsiteX2" fmla="*/ 4451350 w 5932487"/>
              <a:gd name="connsiteY2" fmla="*/ 9525 h 242888"/>
              <a:gd name="connsiteX3" fmla="*/ 5932487 w 5932487"/>
              <a:gd name="connsiteY3" fmla="*/ 23811 h 242888"/>
              <a:gd name="connsiteX4" fmla="*/ 5922962 w 5932487"/>
              <a:gd name="connsiteY4" fmla="*/ 95250 h 242888"/>
              <a:gd name="connsiteX5" fmla="*/ 1547812 w 5932487"/>
              <a:gd name="connsiteY5" fmla="*/ 71438 h 242888"/>
              <a:gd name="connsiteX6" fmla="*/ 661987 w 5932487"/>
              <a:gd name="connsiteY6" fmla="*/ 138112 h 242888"/>
              <a:gd name="connsiteX7" fmla="*/ 46037 w 5932487"/>
              <a:gd name="connsiteY7" fmla="*/ 242888 h 242888"/>
              <a:gd name="connsiteX0" fmla="*/ 0 w 5925343"/>
              <a:gd name="connsiteY0" fmla="*/ 79374 h 242888"/>
              <a:gd name="connsiteX1" fmla="*/ 1184274 w 5925343"/>
              <a:gd name="connsiteY1" fmla="*/ 0 h 242888"/>
              <a:gd name="connsiteX2" fmla="*/ 4451350 w 5925343"/>
              <a:gd name="connsiteY2" fmla="*/ 9525 h 242888"/>
              <a:gd name="connsiteX3" fmla="*/ 5925343 w 5925343"/>
              <a:gd name="connsiteY3" fmla="*/ 23811 h 242888"/>
              <a:gd name="connsiteX4" fmla="*/ 5922962 w 5925343"/>
              <a:gd name="connsiteY4" fmla="*/ 95250 h 242888"/>
              <a:gd name="connsiteX5" fmla="*/ 1547812 w 5925343"/>
              <a:gd name="connsiteY5" fmla="*/ 71438 h 242888"/>
              <a:gd name="connsiteX6" fmla="*/ 661987 w 5925343"/>
              <a:gd name="connsiteY6" fmla="*/ 138112 h 242888"/>
              <a:gd name="connsiteX7" fmla="*/ 46037 w 5925343"/>
              <a:gd name="connsiteY7" fmla="*/ 242888 h 24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25343" h="242888">
                <a:moveTo>
                  <a:pt x="0" y="79374"/>
                </a:moveTo>
                <a:lnTo>
                  <a:pt x="1184274" y="0"/>
                </a:lnTo>
                <a:lnTo>
                  <a:pt x="4451350" y="9525"/>
                </a:lnTo>
                <a:lnTo>
                  <a:pt x="5925343" y="23811"/>
                </a:lnTo>
                <a:cubicBezTo>
                  <a:pt x="5924549" y="47624"/>
                  <a:pt x="5923756" y="71437"/>
                  <a:pt x="5922962" y="95250"/>
                </a:cubicBezTo>
                <a:lnTo>
                  <a:pt x="1547812" y="71438"/>
                </a:lnTo>
                <a:cubicBezTo>
                  <a:pt x="809625" y="111125"/>
                  <a:pt x="912283" y="109537"/>
                  <a:pt x="661987" y="138112"/>
                </a:cubicBezTo>
                <a:cubicBezTo>
                  <a:pt x="411691" y="166687"/>
                  <a:pt x="104245" y="227542"/>
                  <a:pt x="46037" y="242888"/>
                </a:cubicBezTo>
              </a:path>
            </a:pathLst>
          </a:cu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对话气泡: 圆角矩形 8">
            <a:extLst>
              <a:ext uri="{FF2B5EF4-FFF2-40B4-BE49-F238E27FC236}">
                <a16:creationId xmlns:a16="http://schemas.microsoft.com/office/drawing/2014/main" id="{CDE50650-2BA0-4641-B2FD-C8164DF22BAD}"/>
              </a:ext>
            </a:extLst>
          </p:cNvPr>
          <p:cNvSpPr/>
          <p:nvPr/>
        </p:nvSpPr>
        <p:spPr>
          <a:xfrm>
            <a:off x="6577869" y="3304113"/>
            <a:ext cx="1307973" cy="356508"/>
          </a:xfrm>
          <a:prstGeom prst="wedgeRoundRectCallout">
            <a:avLst>
              <a:gd name="adj1" fmla="val -67584"/>
              <a:gd name="adj2" fmla="val -307385"/>
              <a:gd name="adj3" fmla="val 16667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latin typeface="+mn-ea"/>
              </a:rPr>
              <a:t>西山街路口西进口设置</a:t>
            </a:r>
            <a:r>
              <a:rPr lang="en-US" altLang="zh-CN" sz="800" dirty="0">
                <a:latin typeface="+mn-ea"/>
              </a:rPr>
              <a:t>3</a:t>
            </a:r>
            <a:r>
              <a:rPr lang="zh-CN" altLang="en-US" sz="800" dirty="0">
                <a:latin typeface="+mn-ea"/>
              </a:rPr>
              <a:t>条左转车道</a:t>
            </a:r>
            <a:r>
              <a:rPr lang="en-US" altLang="zh-CN" sz="800" dirty="0">
                <a:latin typeface="+mn-ea"/>
              </a:rPr>
              <a:t>+2</a:t>
            </a:r>
            <a:r>
              <a:rPr lang="zh-CN" altLang="en-US" sz="800" dirty="0">
                <a:latin typeface="+mn-ea"/>
              </a:rPr>
              <a:t>条直行车道</a:t>
            </a:r>
            <a:r>
              <a:rPr lang="en-US" altLang="zh-CN" sz="800" dirty="0">
                <a:latin typeface="+mn-ea"/>
              </a:rPr>
              <a:t>+1</a:t>
            </a:r>
            <a:r>
              <a:rPr lang="zh-CN" altLang="en-US" sz="800" dirty="0">
                <a:latin typeface="+mn-ea"/>
              </a:rPr>
              <a:t>条直右混合车道</a:t>
            </a:r>
          </a:p>
        </p:txBody>
      </p:sp>
    </p:spTree>
    <p:extLst>
      <p:ext uri="{BB962C8B-B14F-4D97-AF65-F5344CB8AC3E}">
        <p14:creationId xmlns:p14="http://schemas.microsoft.com/office/powerpoint/2010/main" val="209432087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FD60FF-6F5B-467D-B9A9-382862DF5B4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B642FE-CE3A-43AC-B399-47C508C766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8215ED3-3381-4B1E-AC56-BCA9F60A8A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11690"/>
          <a:stretch/>
        </p:blipFill>
        <p:spPr>
          <a:xfrm>
            <a:off x="122238" y="1099337"/>
            <a:ext cx="8894762" cy="3274363"/>
          </a:xfrm>
          <a:prstGeom prst="rect">
            <a:avLst/>
          </a:prstGeom>
        </p:spPr>
      </p:pic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B3C9C135-F569-4BEC-B9B2-2A146F8BF8B3}"/>
              </a:ext>
            </a:extLst>
          </p:cNvPr>
          <p:cNvSpPr/>
          <p:nvPr/>
        </p:nvSpPr>
        <p:spPr>
          <a:xfrm>
            <a:off x="5393530" y="2371725"/>
            <a:ext cx="3612357" cy="138113"/>
          </a:xfrm>
          <a:custGeom>
            <a:avLst/>
            <a:gdLst>
              <a:gd name="connsiteX0" fmla="*/ 0 w 3169274"/>
              <a:gd name="connsiteY0" fmla="*/ 71438 h 95139"/>
              <a:gd name="connsiteX1" fmla="*/ 1966913 w 3169274"/>
              <a:gd name="connsiteY1" fmla="*/ 80963 h 95139"/>
              <a:gd name="connsiteX2" fmla="*/ 2381250 w 3169274"/>
              <a:gd name="connsiteY2" fmla="*/ 90488 h 95139"/>
              <a:gd name="connsiteX3" fmla="*/ 3071813 w 3169274"/>
              <a:gd name="connsiteY3" fmla="*/ 0 h 95139"/>
              <a:gd name="connsiteX0" fmla="*/ 0 w 3169274"/>
              <a:gd name="connsiteY0" fmla="*/ 71438 h 95139"/>
              <a:gd name="connsiteX1" fmla="*/ 214313 w 3169274"/>
              <a:gd name="connsiteY1" fmla="*/ 71438 h 95139"/>
              <a:gd name="connsiteX2" fmla="*/ 1966913 w 3169274"/>
              <a:gd name="connsiteY2" fmla="*/ 80963 h 95139"/>
              <a:gd name="connsiteX3" fmla="*/ 2381250 w 3169274"/>
              <a:gd name="connsiteY3" fmla="*/ 90488 h 95139"/>
              <a:gd name="connsiteX4" fmla="*/ 3071813 w 3169274"/>
              <a:gd name="connsiteY4" fmla="*/ 0 h 95139"/>
              <a:gd name="connsiteX0" fmla="*/ 954880 w 2954961"/>
              <a:gd name="connsiteY0" fmla="*/ 119063 h 119063"/>
              <a:gd name="connsiteX1" fmla="*/ 0 w 2954961"/>
              <a:gd name="connsiteY1" fmla="*/ 71438 h 119063"/>
              <a:gd name="connsiteX2" fmla="*/ 1752600 w 2954961"/>
              <a:gd name="connsiteY2" fmla="*/ 80963 h 119063"/>
              <a:gd name="connsiteX3" fmla="*/ 2166937 w 2954961"/>
              <a:gd name="connsiteY3" fmla="*/ 90488 h 119063"/>
              <a:gd name="connsiteX4" fmla="*/ 2857500 w 2954961"/>
              <a:gd name="connsiteY4" fmla="*/ 0 h 119063"/>
              <a:gd name="connsiteX0" fmla="*/ 954880 w 2954961"/>
              <a:gd name="connsiteY0" fmla="*/ 119063 h 119063"/>
              <a:gd name="connsiteX1" fmla="*/ 814387 w 2954961"/>
              <a:gd name="connsiteY1" fmla="*/ 114300 h 119063"/>
              <a:gd name="connsiteX2" fmla="*/ 0 w 2954961"/>
              <a:gd name="connsiteY2" fmla="*/ 71438 h 119063"/>
              <a:gd name="connsiteX3" fmla="*/ 1752600 w 2954961"/>
              <a:gd name="connsiteY3" fmla="*/ 80963 h 119063"/>
              <a:gd name="connsiteX4" fmla="*/ 2166937 w 2954961"/>
              <a:gd name="connsiteY4" fmla="*/ 90488 h 119063"/>
              <a:gd name="connsiteX5" fmla="*/ 2857500 w 2954961"/>
              <a:gd name="connsiteY5" fmla="*/ 0 h 119063"/>
              <a:gd name="connsiteX0" fmla="*/ 1585912 w 3585993"/>
              <a:gd name="connsiteY0" fmla="*/ 119063 h 119063"/>
              <a:gd name="connsiteX1" fmla="*/ 0 w 3585993"/>
              <a:gd name="connsiteY1" fmla="*/ 71438 h 119063"/>
              <a:gd name="connsiteX2" fmla="*/ 631032 w 3585993"/>
              <a:gd name="connsiteY2" fmla="*/ 71438 h 119063"/>
              <a:gd name="connsiteX3" fmla="*/ 2383632 w 3585993"/>
              <a:gd name="connsiteY3" fmla="*/ 80963 h 119063"/>
              <a:gd name="connsiteX4" fmla="*/ 2797969 w 3585993"/>
              <a:gd name="connsiteY4" fmla="*/ 90488 h 119063"/>
              <a:gd name="connsiteX5" fmla="*/ 3488532 w 3585993"/>
              <a:gd name="connsiteY5" fmla="*/ 0 h 119063"/>
              <a:gd name="connsiteX0" fmla="*/ 1707355 w 3707436"/>
              <a:gd name="connsiteY0" fmla="*/ 119063 h 119063"/>
              <a:gd name="connsiteX1" fmla="*/ 0 w 3707436"/>
              <a:gd name="connsiteY1" fmla="*/ 73819 h 119063"/>
              <a:gd name="connsiteX2" fmla="*/ 752475 w 3707436"/>
              <a:gd name="connsiteY2" fmla="*/ 71438 h 119063"/>
              <a:gd name="connsiteX3" fmla="*/ 2505075 w 3707436"/>
              <a:gd name="connsiteY3" fmla="*/ 80963 h 119063"/>
              <a:gd name="connsiteX4" fmla="*/ 2919412 w 3707436"/>
              <a:gd name="connsiteY4" fmla="*/ 90488 h 119063"/>
              <a:gd name="connsiteX5" fmla="*/ 3609975 w 3707436"/>
              <a:gd name="connsiteY5" fmla="*/ 0 h 119063"/>
              <a:gd name="connsiteX0" fmla="*/ 1707355 w 3707436"/>
              <a:gd name="connsiteY0" fmla="*/ 119063 h 119063"/>
              <a:gd name="connsiteX1" fmla="*/ 721518 w 3707436"/>
              <a:gd name="connsiteY1" fmla="*/ 97631 h 119063"/>
              <a:gd name="connsiteX2" fmla="*/ 0 w 3707436"/>
              <a:gd name="connsiteY2" fmla="*/ 73819 h 119063"/>
              <a:gd name="connsiteX3" fmla="*/ 752475 w 3707436"/>
              <a:gd name="connsiteY3" fmla="*/ 71438 h 119063"/>
              <a:gd name="connsiteX4" fmla="*/ 2505075 w 3707436"/>
              <a:gd name="connsiteY4" fmla="*/ 80963 h 119063"/>
              <a:gd name="connsiteX5" fmla="*/ 2919412 w 3707436"/>
              <a:gd name="connsiteY5" fmla="*/ 90488 h 119063"/>
              <a:gd name="connsiteX6" fmla="*/ 3609975 w 3707436"/>
              <a:gd name="connsiteY6" fmla="*/ 0 h 119063"/>
              <a:gd name="connsiteX0" fmla="*/ 1709737 w 3709818"/>
              <a:gd name="connsiteY0" fmla="*/ 119063 h 123825"/>
              <a:gd name="connsiteX1" fmla="*/ 0 w 3709818"/>
              <a:gd name="connsiteY1" fmla="*/ 123825 h 123825"/>
              <a:gd name="connsiteX2" fmla="*/ 2382 w 3709818"/>
              <a:gd name="connsiteY2" fmla="*/ 73819 h 123825"/>
              <a:gd name="connsiteX3" fmla="*/ 754857 w 3709818"/>
              <a:gd name="connsiteY3" fmla="*/ 71438 h 123825"/>
              <a:gd name="connsiteX4" fmla="*/ 2507457 w 3709818"/>
              <a:gd name="connsiteY4" fmla="*/ 80963 h 123825"/>
              <a:gd name="connsiteX5" fmla="*/ 2921794 w 3709818"/>
              <a:gd name="connsiteY5" fmla="*/ 90488 h 123825"/>
              <a:gd name="connsiteX6" fmla="*/ 3612357 w 3709818"/>
              <a:gd name="connsiteY6" fmla="*/ 0 h 123825"/>
              <a:gd name="connsiteX0" fmla="*/ 3607593 w 3709818"/>
              <a:gd name="connsiteY0" fmla="*/ 138113 h 138113"/>
              <a:gd name="connsiteX1" fmla="*/ 0 w 3709818"/>
              <a:gd name="connsiteY1" fmla="*/ 123825 h 138113"/>
              <a:gd name="connsiteX2" fmla="*/ 2382 w 3709818"/>
              <a:gd name="connsiteY2" fmla="*/ 73819 h 138113"/>
              <a:gd name="connsiteX3" fmla="*/ 754857 w 3709818"/>
              <a:gd name="connsiteY3" fmla="*/ 71438 h 138113"/>
              <a:gd name="connsiteX4" fmla="*/ 2507457 w 3709818"/>
              <a:gd name="connsiteY4" fmla="*/ 80963 h 138113"/>
              <a:gd name="connsiteX5" fmla="*/ 2921794 w 3709818"/>
              <a:gd name="connsiteY5" fmla="*/ 90488 h 138113"/>
              <a:gd name="connsiteX6" fmla="*/ 3612357 w 3709818"/>
              <a:gd name="connsiteY6" fmla="*/ 0 h 138113"/>
              <a:gd name="connsiteX0" fmla="*/ 3607593 w 3612357"/>
              <a:gd name="connsiteY0" fmla="*/ 138113 h 138113"/>
              <a:gd name="connsiteX1" fmla="*/ 0 w 3612357"/>
              <a:gd name="connsiteY1" fmla="*/ 123825 h 138113"/>
              <a:gd name="connsiteX2" fmla="*/ 2382 w 3612357"/>
              <a:gd name="connsiteY2" fmla="*/ 73819 h 138113"/>
              <a:gd name="connsiteX3" fmla="*/ 754857 w 3612357"/>
              <a:gd name="connsiteY3" fmla="*/ 71438 h 138113"/>
              <a:gd name="connsiteX4" fmla="*/ 2507457 w 3612357"/>
              <a:gd name="connsiteY4" fmla="*/ 80963 h 138113"/>
              <a:gd name="connsiteX5" fmla="*/ 2921794 w 3612357"/>
              <a:gd name="connsiteY5" fmla="*/ 90488 h 138113"/>
              <a:gd name="connsiteX6" fmla="*/ 3612357 w 3612357"/>
              <a:gd name="connsiteY6" fmla="*/ 0 h 138113"/>
              <a:gd name="connsiteX0" fmla="*/ 3607593 w 3612357"/>
              <a:gd name="connsiteY0" fmla="*/ 138113 h 138113"/>
              <a:gd name="connsiteX1" fmla="*/ 0 w 3612357"/>
              <a:gd name="connsiteY1" fmla="*/ 123825 h 138113"/>
              <a:gd name="connsiteX2" fmla="*/ 2382 w 3612357"/>
              <a:gd name="connsiteY2" fmla="*/ 73819 h 138113"/>
              <a:gd name="connsiteX3" fmla="*/ 754857 w 3612357"/>
              <a:gd name="connsiteY3" fmla="*/ 71438 h 138113"/>
              <a:gd name="connsiteX4" fmla="*/ 2507457 w 3612357"/>
              <a:gd name="connsiteY4" fmla="*/ 80963 h 138113"/>
              <a:gd name="connsiteX5" fmla="*/ 2976562 w 3612357"/>
              <a:gd name="connsiteY5" fmla="*/ 69056 h 138113"/>
              <a:gd name="connsiteX6" fmla="*/ 3612357 w 3612357"/>
              <a:gd name="connsiteY6" fmla="*/ 0 h 13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12357" h="138113">
                <a:moveTo>
                  <a:pt x="3607593" y="138113"/>
                </a:moveTo>
                <a:lnTo>
                  <a:pt x="0" y="123825"/>
                </a:lnTo>
                <a:lnTo>
                  <a:pt x="2382" y="73819"/>
                </a:lnTo>
                <a:lnTo>
                  <a:pt x="754857" y="71438"/>
                </a:lnTo>
                <a:lnTo>
                  <a:pt x="2507457" y="80963"/>
                </a:lnTo>
                <a:cubicBezTo>
                  <a:pt x="2904332" y="84138"/>
                  <a:pt x="2792412" y="82550"/>
                  <a:pt x="2976562" y="69056"/>
                </a:cubicBezTo>
                <a:cubicBezTo>
                  <a:pt x="3160712" y="55562"/>
                  <a:pt x="3193257" y="40481"/>
                  <a:pt x="3612357" y="0"/>
                </a:cubicBezTo>
              </a:path>
            </a:pathLst>
          </a:cu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对话气泡: 圆角矩形 8">
            <a:extLst>
              <a:ext uri="{FF2B5EF4-FFF2-40B4-BE49-F238E27FC236}">
                <a16:creationId xmlns:a16="http://schemas.microsoft.com/office/drawing/2014/main" id="{0410866F-D8AD-4A16-80F9-9A3D3BD7DCFB}"/>
              </a:ext>
            </a:extLst>
          </p:cNvPr>
          <p:cNvSpPr/>
          <p:nvPr/>
        </p:nvSpPr>
        <p:spPr>
          <a:xfrm>
            <a:off x="5916923" y="1560622"/>
            <a:ext cx="1282785" cy="356508"/>
          </a:xfrm>
          <a:prstGeom prst="wedgeRoundRectCallout">
            <a:avLst>
              <a:gd name="adj1" fmla="val -19285"/>
              <a:gd name="adj2" fmla="val 103184"/>
              <a:gd name="adj3" fmla="val 16667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latin typeface="+mn-ea"/>
              </a:rPr>
              <a:t>延西街路口东进口设置</a:t>
            </a:r>
            <a:r>
              <a:rPr lang="en-US" altLang="zh-CN" sz="800" dirty="0">
                <a:latin typeface="+mn-ea"/>
              </a:rPr>
              <a:t>2</a:t>
            </a:r>
            <a:r>
              <a:rPr lang="zh-CN" altLang="en-US" sz="800" dirty="0">
                <a:latin typeface="+mn-ea"/>
              </a:rPr>
              <a:t>条左转车道</a:t>
            </a:r>
            <a:r>
              <a:rPr lang="en-US" altLang="zh-CN" sz="800" dirty="0">
                <a:latin typeface="+mn-ea"/>
              </a:rPr>
              <a:t>+2</a:t>
            </a:r>
            <a:r>
              <a:rPr lang="zh-CN" altLang="en-US" sz="800" dirty="0">
                <a:latin typeface="+mn-ea"/>
              </a:rPr>
              <a:t>条直行车道</a:t>
            </a:r>
            <a:r>
              <a:rPr lang="en-US" altLang="zh-CN" sz="800" dirty="0">
                <a:latin typeface="+mn-ea"/>
              </a:rPr>
              <a:t>+1</a:t>
            </a:r>
            <a:r>
              <a:rPr lang="zh-CN" altLang="en-US" sz="800" dirty="0">
                <a:latin typeface="+mn-ea"/>
              </a:rPr>
              <a:t>条直右混合车道</a:t>
            </a:r>
          </a:p>
        </p:txBody>
      </p:sp>
      <p:sp>
        <p:nvSpPr>
          <p:cNvPr id="10" name="对话气泡: 圆角矩形 9">
            <a:extLst>
              <a:ext uri="{FF2B5EF4-FFF2-40B4-BE49-F238E27FC236}">
                <a16:creationId xmlns:a16="http://schemas.microsoft.com/office/drawing/2014/main" id="{119DCADC-AE29-437A-B525-CFCCBB6BFD48}"/>
              </a:ext>
            </a:extLst>
          </p:cNvPr>
          <p:cNvSpPr/>
          <p:nvPr/>
        </p:nvSpPr>
        <p:spPr>
          <a:xfrm>
            <a:off x="1326236" y="3331927"/>
            <a:ext cx="1078278" cy="356508"/>
          </a:xfrm>
          <a:prstGeom prst="wedgeRoundRectCallout">
            <a:avLst>
              <a:gd name="adj1" fmla="val 11617"/>
              <a:gd name="adj2" fmla="val -202652"/>
              <a:gd name="adj3" fmla="val 16667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latin typeface="+mn-ea"/>
              </a:rPr>
              <a:t>延西街路口西进口设置</a:t>
            </a:r>
            <a:r>
              <a:rPr lang="en-US" altLang="zh-CN" sz="800" dirty="0">
                <a:latin typeface="+mn-ea"/>
              </a:rPr>
              <a:t>3</a:t>
            </a:r>
            <a:r>
              <a:rPr lang="zh-CN" altLang="en-US" sz="800" dirty="0">
                <a:latin typeface="+mn-ea"/>
              </a:rPr>
              <a:t>条直行车道</a:t>
            </a:r>
            <a:r>
              <a:rPr lang="en-US" altLang="zh-CN" sz="800" dirty="0">
                <a:latin typeface="+mn-ea"/>
              </a:rPr>
              <a:t>+1</a:t>
            </a:r>
            <a:r>
              <a:rPr lang="zh-CN" altLang="en-US" sz="800" dirty="0">
                <a:latin typeface="+mn-ea"/>
              </a:rPr>
              <a:t>个右转车道</a:t>
            </a: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B97456A1-157C-4D7F-A431-6A459BF4A8C7}"/>
              </a:ext>
            </a:extLst>
          </p:cNvPr>
          <p:cNvSpPr/>
          <p:nvPr/>
        </p:nvSpPr>
        <p:spPr>
          <a:xfrm>
            <a:off x="147638" y="2238375"/>
            <a:ext cx="3171825" cy="257622"/>
          </a:xfrm>
          <a:custGeom>
            <a:avLst/>
            <a:gdLst>
              <a:gd name="connsiteX0" fmla="*/ 3290887 w 3290887"/>
              <a:gd name="connsiteY0" fmla="*/ 9525 h 95697"/>
              <a:gd name="connsiteX1" fmla="*/ 1152525 w 3290887"/>
              <a:gd name="connsiteY1" fmla="*/ 0 h 95697"/>
              <a:gd name="connsiteX2" fmla="*/ 376237 w 3290887"/>
              <a:gd name="connsiteY2" fmla="*/ 85725 h 95697"/>
              <a:gd name="connsiteX3" fmla="*/ 0 w 3290887"/>
              <a:gd name="connsiteY3" fmla="*/ 90488 h 95697"/>
              <a:gd name="connsiteX0" fmla="*/ 3290887 w 3290887"/>
              <a:gd name="connsiteY0" fmla="*/ 9525 h 95697"/>
              <a:gd name="connsiteX1" fmla="*/ 3171825 w 3290887"/>
              <a:gd name="connsiteY1" fmla="*/ 9525 h 95697"/>
              <a:gd name="connsiteX2" fmla="*/ 1152525 w 3290887"/>
              <a:gd name="connsiteY2" fmla="*/ 0 h 95697"/>
              <a:gd name="connsiteX3" fmla="*/ 376237 w 3290887"/>
              <a:gd name="connsiteY3" fmla="*/ 85725 h 95697"/>
              <a:gd name="connsiteX4" fmla="*/ 0 w 3290887"/>
              <a:gd name="connsiteY4" fmla="*/ 90488 h 95697"/>
              <a:gd name="connsiteX0" fmla="*/ 3176587 w 3176587"/>
              <a:gd name="connsiteY0" fmla="*/ 0 h 243335"/>
              <a:gd name="connsiteX1" fmla="*/ 3171825 w 3176587"/>
              <a:gd name="connsiteY1" fmla="*/ 157163 h 243335"/>
              <a:gd name="connsiteX2" fmla="*/ 1152525 w 3176587"/>
              <a:gd name="connsiteY2" fmla="*/ 147638 h 243335"/>
              <a:gd name="connsiteX3" fmla="*/ 376237 w 3176587"/>
              <a:gd name="connsiteY3" fmla="*/ 233363 h 243335"/>
              <a:gd name="connsiteX4" fmla="*/ 0 w 3176587"/>
              <a:gd name="connsiteY4" fmla="*/ 238126 h 243335"/>
              <a:gd name="connsiteX0" fmla="*/ 9525 w 3171825"/>
              <a:gd name="connsiteY0" fmla="*/ 0 h 257622"/>
              <a:gd name="connsiteX1" fmla="*/ 3171825 w 3171825"/>
              <a:gd name="connsiteY1" fmla="*/ 171450 h 257622"/>
              <a:gd name="connsiteX2" fmla="*/ 1152525 w 3171825"/>
              <a:gd name="connsiteY2" fmla="*/ 161925 h 257622"/>
              <a:gd name="connsiteX3" fmla="*/ 376237 w 3171825"/>
              <a:gd name="connsiteY3" fmla="*/ 247650 h 257622"/>
              <a:gd name="connsiteX4" fmla="*/ 0 w 3171825"/>
              <a:gd name="connsiteY4" fmla="*/ 252413 h 257622"/>
              <a:gd name="connsiteX0" fmla="*/ 9525 w 3171825"/>
              <a:gd name="connsiteY0" fmla="*/ 0 h 257622"/>
              <a:gd name="connsiteX1" fmla="*/ 85725 w 3171825"/>
              <a:gd name="connsiteY1" fmla="*/ 4763 h 257622"/>
              <a:gd name="connsiteX2" fmla="*/ 3171825 w 3171825"/>
              <a:gd name="connsiteY2" fmla="*/ 171450 h 257622"/>
              <a:gd name="connsiteX3" fmla="*/ 1152525 w 3171825"/>
              <a:gd name="connsiteY3" fmla="*/ 161925 h 257622"/>
              <a:gd name="connsiteX4" fmla="*/ 376237 w 3171825"/>
              <a:gd name="connsiteY4" fmla="*/ 247650 h 257622"/>
              <a:gd name="connsiteX5" fmla="*/ 0 w 3171825"/>
              <a:gd name="connsiteY5" fmla="*/ 252413 h 257622"/>
              <a:gd name="connsiteX0" fmla="*/ 9525 w 3171825"/>
              <a:gd name="connsiteY0" fmla="*/ 0 h 257622"/>
              <a:gd name="connsiteX1" fmla="*/ 3167062 w 3171825"/>
              <a:gd name="connsiteY1" fmla="*/ 33338 h 257622"/>
              <a:gd name="connsiteX2" fmla="*/ 3171825 w 3171825"/>
              <a:gd name="connsiteY2" fmla="*/ 171450 h 257622"/>
              <a:gd name="connsiteX3" fmla="*/ 1152525 w 3171825"/>
              <a:gd name="connsiteY3" fmla="*/ 161925 h 257622"/>
              <a:gd name="connsiteX4" fmla="*/ 376237 w 3171825"/>
              <a:gd name="connsiteY4" fmla="*/ 247650 h 257622"/>
              <a:gd name="connsiteX5" fmla="*/ 0 w 3171825"/>
              <a:gd name="connsiteY5" fmla="*/ 252413 h 257622"/>
              <a:gd name="connsiteX0" fmla="*/ 9525 w 3171825"/>
              <a:gd name="connsiteY0" fmla="*/ 0 h 257622"/>
              <a:gd name="connsiteX1" fmla="*/ 3167062 w 3171825"/>
              <a:gd name="connsiteY1" fmla="*/ 33338 h 257622"/>
              <a:gd name="connsiteX2" fmla="*/ 3171825 w 3171825"/>
              <a:gd name="connsiteY2" fmla="*/ 171450 h 257622"/>
              <a:gd name="connsiteX3" fmla="*/ 1152525 w 3171825"/>
              <a:gd name="connsiteY3" fmla="*/ 161925 h 257622"/>
              <a:gd name="connsiteX4" fmla="*/ 376237 w 3171825"/>
              <a:gd name="connsiteY4" fmla="*/ 247650 h 257622"/>
              <a:gd name="connsiteX5" fmla="*/ 0 w 3171825"/>
              <a:gd name="connsiteY5" fmla="*/ 252413 h 257622"/>
              <a:gd name="connsiteX0" fmla="*/ 9525 w 3171825"/>
              <a:gd name="connsiteY0" fmla="*/ 0 h 257622"/>
              <a:gd name="connsiteX1" fmla="*/ 3162299 w 3171825"/>
              <a:gd name="connsiteY1" fmla="*/ 14288 h 257622"/>
              <a:gd name="connsiteX2" fmla="*/ 3171825 w 3171825"/>
              <a:gd name="connsiteY2" fmla="*/ 171450 h 257622"/>
              <a:gd name="connsiteX3" fmla="*/ 1152525 w 3171825"/>
              <a:gd name="connsiteY3" fmla="*/ 161925 h 257622"/>
              <a:gd name="connsiteX4" fmla="*/ 376237 w 3171825"/>
              <a:gd name="connsiteY4" fmla="*/ 247650 h 257622"/>
              <a:gd name="connsiteX5" fmla="*/ 0 w 3171825"/>
              <a:gd name="connsiteY5" fmla="*/ 252413 h 257622"/>
              <a:gd name="connsiteX0" fmla="*/ 9525 w 3171825"/>
              <a:gd name="connsiteY0" fmla="*/ 0 h 257622"/>
              <a:gd name="connsiteX1" fmla="*/ 3171824 w 3171825"/>
              <a:gd name="connsiteY1" fmla="*/ 14288 h 257622"/>
              <a:gd name="connsiteX2" fmla="*/ 3171825 w 3171825"/>
              <a:gd name="connsiteY2" fmla="*/ 171450 h 257622"/>
              <a:gd name="connsiteX3" fmla="*/ 1152525 w 3171825"/>
              <a:gd name="connsiteY3" fmla="*/ 161925 h 257622"/>
              <a:gd name="connsiteX4" fmla="*/ 376237 w 3171825"/>
              <a:gd name="connsiteY4" fmla="*/ 247650 h 257622"/>
              <a:gd name="connsiteX5" fmla="*/ 0 w 3171825"/>
              <a:gd name="connsiteY5" fmla="*/ 252413 h 257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71825" h="257622">
                <a:moveTo>
                  <a:pt x="9525" y="0"/>
                </a:moveTo>
                <a:lnTo>
                  <a:pt x="3171824" y="14288"/>
                </a:lnTo>
                <a:cubicBezTo>
                  <a:pt x="3171824" y="66675"/>
                  <a:pt x="3171825" y="119063"/>
                  <a:pt x="3171825" y="171450"/>
                </a:cubicBezTo>
                <a:lnTo>
                  <a:pt x="1152525" y="161925"/>
                </a:lnTo>
                <a:cubicBezTo>
                  <a:pt x="666750" y="174625"/>
                  <a:pt x="568324" y="232569"/>
                  <a:pt x="376237" y="247650"/>
                </a:cubicBezTo>
                <a:cubicBezTo>
                  <a:pt x="184150" y="262731"/>
                  <a:pt x="92075" y="257572"/>
                  <a:pt x="0" y="252413"/>
                </a:cubicBezTo>
              </a:path>
            </a:pathLst>
          </a:cu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E17B8F82-F6A4-4902-96BF-42C62B0D74E8}"/>
              </a:ext>
            </a:extLst>
          </p:cNvPr>
          <p:cNvCxnSpPr>
            <a:cxnSpLocks/>
          </p:cNvCxnSpPr>
          <p:nvPr/>
        </p:nvCxnSpPr>
        <p:spPr>
          <a:xfrm>
            <a:off x="5021281" y="1755710"/>
            <a:ext cx="411955" cy="14805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3E2D430F-FF5E-4FF7-9346-550B115BE82E}"/>
              </a:ext>
            </a:extLst>
          </p:cNvPr>
          <p:cNvCxnSpPr>
            <a:cxnSpLocks/>
          </p:cNvCxnSpPr>
          <p:nvPr/>
        </p:nvCxnSpPr>
        <p:spPr>
          <a:xfrm flipH="1">
            <a:off x="4964927" y="1755710"/>
            <a:ext cx="420721" cy="14805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对话气泡: 圆角矩形 17">
            <a:extLst>
              <a:ext uri="{FF2B5EF4-FFF2-40B4-BE49-F238E27FC236}">
                <a16:creationId xmlns:a16="http://schemas.microsoft.com/office/drawing/2014/main" id="{6FE0F61E-265B-4EC0-BED6-4655F466D0EF}"/>
              </a:ext>
            </a:extLst>
          </p:cNvPr>
          <p:cNvSpPr/>
          <p:nvPr/>
        </p:nvSpPr>
        <p:spPr>
          <a:xfrm>
            <a:off x="3797431" y="1812370"/>
            <a:ext cx="1139319" cy="500776"/>
          </a:xfrm>
          <a:prstGeom prst="wedgeRoundRectCallout">
            <a:avLst>
              <a:gd name="adj1" fmla="val 57986"/>
              <a:gd name="adj2" fmla="val 101236"/>
              <a:gd name="adj3" fmla="val 16667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latin typeface="+mn-ea"/>
              </a:rPr>
              <a:t>采用</a:t>
            </a:r>
            <a:r>
              <a:rPr lang="en-US" altLang="zh-CN" sz="800" dirty="0">
                <a:latin typeface="+mn-ea"/>
              </a:rPr>
              <a:t>2</a:t>
            </a:r>
            <a:r>
              <a:rPr lang="zh-CN" altLang="en-US" sz="800" dirty="0">
                <a:latin typeface="+mn-ea"/>
              </a:rPr>
              <a:t>相位控制，同时取消东侧行人过街，保留西侧过街</a:t>
            </a:r>
          </a:p>
        </p:txBody>
      </p:sp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2D888EA8-0982-4141-B8B3-6F5EBB6FE3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672969"/>
              </p:ext>
            </p:extLst>
          </p:nvPr>
        </p:nvGraphicFramePr>
        <p:xfrm>
          <a:off x="4381711" y="153122"/>
          <a:ext cx="1166432" cy="73881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83054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</a:tblGrid>
              <a:tr h="118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1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 2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/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6206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/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CE97EDAC-C288-45A1-BCE9-22C8E798F389}"/>
              </a:ext>
            </a:extLst>
          </p:cNvPr>
          <p:cNvCxnSpPr>
            <a:cxnSpLocks/>
          </p:cNvCxnSpPr>
          <p:nvPr/>
        </p:nvCxnSpPr>
        <p:spPr>
          <a:xfrm>
            <a:off x="4415093" y="659751"/>
            <a:ext cx="3215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6D8BC73F-EC9B-4F54-9A84-0BB3FA2C0380}"/>
              </a:ext>
            </a:extLst>
          </p:cNvPr>
          <p:cNvCxnSpPr>
            <a:cxnSpLocks/>
          </p:cNvCxnSpPr>
          <p:nvPr/>
        </p:nvCxnSpPr>
        <p:spPr>
          <a:xfrm flipH="1">
            <a:off x="4648531" y="485524"/>
            <a:ext cx="2992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700BCCB1-C145-4BC8-AC33-A4FD776D0160}"/>
              </a:ext>
            </a:extLst>
          </p:cNvPr>
          <p:cNvCxnSpPr>
            <a:cxnSpLocks/>
          </p:cNvCxnSpPr>
          <p:nvPr/>
        </p:nvCxnSpPr>
        <p:spPr>
          <a:xfrm flipH="1" flipV="1">
            <a:off x="4807357" y="320170"/>
            <a:ext cx="1" cy="1677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E3C1F68F-45E8-4299-BD4E-FC2895616A4A}"/>
              </a:ext>
            </a:extLst>
          </p:cNvPr>
          <p:cNvGrpSpPr/>
          <p:nvPr/>
        </p:nvGrpSpPr>
        <p:grpSpPr>
          <a:xfrm rot="20040098" flipH="1">
            <a:off x="5173831" y="361294"/>
            <a:ext cx="263789" cy="177406"/>
            <a:chOff x="2012833" y="3266848"/>
            <a:chExt cx="412152" cy="277186"/>
          </a:xfrm>
        </p:grpSpPr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461EA308-3991-446B-9AF5-1254F01F1F5D}"/>
                </a:ext>
              </a:extLst>
            </p:cNvPr>
            <p:cNvCxnSpPr/>
            <p:nvPr/>
          </p:nvCxnSpPr>
          <p:spPr>
            <a:xfrm rot="14678119">
              <a:off x="2192750" y="3175490"/>
              <a:ext cx="0" cy="3598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7E7474B9-0162-42E7-91D1-C46A722A0B35}"/>
                </a:ext>
              </a:extLst>
            </p:cNvPr>
            <p:cNvCxnSpPr>
              <a:cxnSpLocks/>
            </p:cNvCxnSpPr>
            <p:nvPr/>
          </p:nvCxnSpPr>
          <p:spPr>
            <a:xfrm rot="14442078" flipH="1" flipV="1">
              <a:off x="2276861" y="3395909"/>
              <a:ext cx="277186" cy="190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" name="弧形 26">
            <a:extLst>
              <a:ext uri="{FF2B5EF4-FFF2-40B4-BE49-F238E27FC236}">
                <a16:creationId xmlns:a16="http://schemas.microsoft.com/office/drawing/2014/main" id="{2333E28F-E075-4786-9B71-2FC53CB1EBA8}"/>
              </a:ext>
            </a:extLst>
          </p:cNvPr>
          <p:cNvSpPr/>
          <p:nvPr/>
        </p:nvSpPr>
        <p:spPr>
          <a:xfrm rot="10800000">
            <a:off x="5294126" y="413382"/>
            <a:ext cx="156547" cy="142229"/>
          </a:xfrm>
          <a:prstGeom prst="arc">
            <a:avLst>
              <a:gd name="adj1" fmla="val 14385229"/>
              <a:gd name="adj2" fmla="val 5156367"/>
            </a:avLst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E2D7818F-744E-4041-B4F9-21E2DF94AFA7}"/>
              </a:ext>
            </a:extLst>
          </p:cNvPr>
          <p:cNvCxnSpPr>
            <a:cxnSpLocks/>
          </p:cNvCxnSpPr>
          <p:nvPr/>
        </p:nvCxnSpPr>
        <p:spPr>
          <a:xfrm flipH="1">
            <a:off x="4415093" y="803790"/>
            <a:ext cx="486906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58852472-D104-4D78-B8CF-8FD77B74B575}"/>
              </a:ext>
            </a:extLst>
          </p:cNvPr>
          <p:cNvCxnSpPr>
            <a:cxnSpLocks/>
          </p:cNvCxnSpPr>
          <p:nvPr/>
        </p:nvCxnSpPr>
        <p:spPr>
          <a:xfrm flipV="1">
            <a:off x="5037509" y="374483"/>
            <a:ext cx="0" cy="466424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B0C63A93-B7A0-45CA-9F13-571AE6246CA6}"/>
              </a:ext>
            </a:extLst>
          </p:cNvPr>
          <p:cNvGrpSpPr/>
          <p:nvPr/>
        </p:nvGrpSpPr>
        <p:grpSpPr>
          <a:xfrm rot="17676593">
            <a:off x="5262456" y="725026"/>
            <a:ext cx="171162" cy="177406"/>
            <a:chOff x="2157556" y="3266848"/>
            <a:chExt cx="267429" cy="277186"/>
          </a:xfrm>
        </p:grpSpPr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78310AD4-40D8-4B6A-94F8-921B4CB29AAB}"/>
                </a:ext>
              </a:extLst>
            </p:cNvPr>
            <p:cNvCxnSpPr>
              <a:cxnSpLocks/>
            </p:cNvCxnSpPr>
            <p:nvPr/>
          </p:nvCxnSpPr>
          <p:spPr>
            <a:xfrm rot="3923407" flipH="1" flipV="1">
              <a:off x="2260073" y="3218955"/>
              <a:ext cx="2737" cy="20777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直接箭头连接符 31">
              <a:extLst>
                <a:ext uri="{FF2B5EF4-FFF2-40B4-BE49-F238E27FC236}">
                  <a16:creationId xmlns:a16="http://schemas.microsoft.com/office/drawing/2014/main" id="{8EF5F3CA-C894-413B-AAA7-5CB7312E31C9}"/>
                </a:ext>
              </a:extLst>
            </p:cNvPr>
            <p:cNvCxnSpPr>
              <a:cxnSpLocks/>
            </p:cNvCxnSpPr>
            <p:nvPr/>
          </p:nvCxnSpPr>
          <p:spPr>
            <a:xfrm rot="14442078" flipH="1" flipV="1">
              <a:off x="2276861" y="3395909"/>
              <a:ext cx="277186" cy="190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33" name="表格 32">
            <a:extLst>
              <a:ext uri="{FF2B5EF4-FFF2-40B4-BE49-F238E27FC236}">
                <a16:creationId xmlns:a16="http://schemas.microsoft.com/office/drawing/2014/main" id="{35A69832-620F-4565-B698-1EBA2F4A9C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30878"/>
              </p:ext>
            </p:extLst>
          </p:nvPr>
        </p:nvGraphicFramePr>
        <p:xfrm>
          <a:off x="3106965" y="161878"/>
          <a:ext cx="1166432" cy="73881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83054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</a:tblGrid>
              <a:tr h="118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1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 2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/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6206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/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E6F71D7D-890A-4ECA-94E8-AAA0097DDA1B}"/>
              </a:ext>
            </a:extLst>
          </p:cNvPr>
          <p:cNvCxnSpPr>
            <a:cxnSpLocks/>
          </p:cNvCxnSpPr>
          <p:nvPr/>
        </p:nvCxnSpPr>
        <p:spPr>
          <a:xfrm>
            <a:off x="3140347" y="668507"/>
            <a:ext cx="3215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61DE9290-4CB2-4766-BADA-41193A8C93DD}"/>
              </a:ext>
            </a:extLst>
          </p:cNvPr>
          <p:cNvCxnSpPr>
            <a:cxnSpLocks/>
          </p:cNvCxnSpPr>
          <p:nvPr/>
        </p:nvCxnSpPr>
        <p:spPr>
          <a:xfrm flipH="1">
            <a:off x="3875784" y="448668"/>
            <a:ext cx="2992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8D26B8CA-98E2-4E32-B3EA-E5ECA2BF4F3B}"/>
              </a:ext>
            </a:extLst>
          </p:cNvPr>
          <p:cNvCxnSpPr>
            <a:cxnSpLocks/>
          </p:cNvCxnSpPr>
          <p:nvPr/>
        </p:nvCxnSpPr>
        <p:spPr>
          <a:xfrm flipH="1" flipV="1">
            <a:off x="4034610" y="283314"/>
            <a:ext cx="1" cy="1677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A1AFE784-84A9-464E-B138-0C40CCE2A38D}"/>
              </a:ext>
            </a:extLst>
          </p:cNvPr>
          <p:cNvGrpSpPr/>
          <p:nvPr/>
        </p:nvGrpSpPr>
        <p:grpSpPr>
          <a:xfrm rot="20040098" flipH="1">
            <a:off x="3918828" y="453281"/>
            <a:ext cx="263789" cy="177406"/>
            <a:chOff x="2012833" y="3266848"/>
            <a:chExt cx="412152" cy="277186"/>
          </a:xfrm>
        </p:grpSpPr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059891AD-9B34-4BCD-9071-6DF0D84AB82B}"/>
                </a:ext>
              </a:extLst>
            </p:cNvPr>
            <p:cNvCxnSpPr/>
            <p:nvPr/>
          </p:nvCxnSpPr>
          <p:spPr>
            <a:xfrm rot="14678119">
              <a:off x="2192750" y="3175490"/>
              <a:ext cx="0" cy="3598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636A4247-D98E-4D46-828B-36794F33A2F0}"/>
                </a:ext>
              </a:extLst>
            </p:cNvPr>
            <p:cNvCxnSpPr>
              <a:cxnSpLocks/>
            </p:cNvCxnSpPr>
            <p:nvPr/>
          </p:nvCxnSpPr>
          <p:spPr>
            <a:xfrm rot="14442078" flipH="1" flipV="1">
              <a:off x="2276861" y="3395909"/>
              <a:ext cx="277186" cy="190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弧形 39">
            <a:extLst>
              <a:ext uri="{FF2B5EF4-FFF2-40B4-BE49-F238E27FC236}">
                <a16:creationId xmlns:a16="http://schemas.microsoft.com/office/drawing/2014/main" id="{A0619D19-270E-478E-A13F-9D930A2B1246}"/>
              </a:ext>
            </a:extLst>
          </p:cNvPr>
          <p:cNvSpPr/>
          <p:nvPr/>
        </p:nvSpPr>
        <p:spPr>
          <a:xfrm rot="10800000">
            <a:off x="4039123" y="505369"/>
            <a:ext cx="156547" cy="142229"/>
          </a:xfrm>
          <a:prstGeom prst="arc">
            <a:avLst>
              <a:gd name="adj1" fmla="val 14385229"/>
              <a:gd name="adj2" fmla="val 5156367"/>
            </a:avLst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A248BD4A-E759-4AC6-9AD2-D0DDEB79DB43}"/>
              </a:ext>
            </a:extLst>
          </p:cNvPr>
          <p:cNvCxnSpPr>
            <a:cxnSpLocks/>
          </p:cNvCxnSpPr>
          <p:nvPr/>
        </p:nvCxnSpPr>
        <p:spPr>
          <a:xfrm flipH="1">
            <a:off x="3140347" y="812546"/>
            <a:ext cx="486906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A5612B3B-0209-403F-BBD7-A776DE5AF50B}"/>
              </a:ext>
            </a:extLst>
          </p:cNvPr>
          <p:cNvCxnSpPr>
            <a:cxnSpLocks/>
          </p:cNvCxnSpPr>
          <p:nvPr/>
        </p:nvCxnSpPr>
        <p:spPr>
          <a:xfrm flipV="1">
            <a:off x="3762763" y="531286"/>
            <a:ext cx="0" cy="318377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B1036D14-CDAB-4A08-A309-D9E2F1CED939}"/>
              </a:ext>
            </a:extLst>
          </p:cNvPr>
          <p:cNvGrpSpPr/>
          <p:nvPr/>
        </p:nvGrpSpPr>
        <p:grpSpPr>
          <a:xfrm rot="17676593">
            <a:off x="3987710" y="733782"/>
            <a:ext cx="171162" cy="177406"/>
            <a:chOff x="2157556" y="3266848"/>
            <a:chExt cx="267429" cy="277186"/>
          </a:xfrm>
        </p:grpSpPr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A84CB407-31C2-4490-B55E-86E3BBEF2735}"/>
                </a:ext>
              </a:extLst>
            </p:cNvPr>
            <p:cNvCxnSpPr>
              <a:cxnSpLocks/>
            </p:cNvCxnSpPr>
            <p:nvPr/>
          </p:nvCxnSpPr>
          <p:spPr>
            <a:xfrm rot="3923407" flipH="1" flipV="1">
              <a:off x="2260073" y="3218955"/>
              <a:ext cx="2737" cy="20777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直接箭头连接符 44">
              <a:extLst>
                <a:ext uri="{FF2B5EF4-FFF2-40B4-BE49-F238E27FC236}">
                  <a16:creationId xmlns:a16="http://schemas.microsoft.com/office/drawing/2014/main" id="{CD94512E-8793-4C0A-8322-6DF791392E67}"/>
                </a:ext>
              </a:extLst>
            </p:cNvPr>
            <p:cNvCxnSpPr>
              <a:cxnSpLocks/>
            </p:cNvCxnSpPr>
            <p:nvPr/>
          </p:nvCxnSpPr>
          <p:spPr>
            <a:xfrm rot="14442078" flipH="1" flipV="1">
              <a:off x="2276861" y="3395909"/>
              <a:ext cx="277186" cy="190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EA46CD4A-C67C-468D-B64C-64A7C2953E44}"/>
              </a:ext>
            </a:extLst>
          </p:cNvPr>
          <p:cNvCxnSpPr>
            <a:cxnSpLocks/>
          </p:cNvCxnSpPr>
          <p:nvPr/>
        </p:nvCxnSpPr>
        <p:spPr>
          <a:xfrm flipV="1">
            <a:off x="3365094" y="289479"/>
            <a:ext cx="0" cy="318377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>
            <a:extLst>
              <a:ext uri="{FF2B5EF4-FFF2-40B4-BE49-F238E27FC236}">
                <a16:creationId xmlns:a16="http://schemas.microsoft.com/office/drawing/2014/main" id="{F0C462AE-F1F3-4191-A029-D84B00D974B1}"/>
              </a:ext>
            </a:extLst>
          </p:cNvPr>
          <p:cNvSpPr txBox="1"/>
          <p:nvPr/>
        </p:nvSpPr>
        <p:spPr>
          <a:xfrm>
            <a:off x="5549953" y="124784"/>
            <a:ext cx="621333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晚高峰相位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0F500A31-209D-424D-A112-5A3FD45838B8}"/>
              </a:ext>
            </a:extLst>
          </p:cNvPr>
          <p:cNvSpPr txBox="1"/>
          <p:nvPr/>
        </p:nvSpPr>
        <p:spPr>
          <a:xfrm>
            <a:off x="2456792" y="144291"/>
            <a:ext cx="621333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早高峰相位</a:t>
            </a:r>
          </a:p>
        </p:txBody>
      </p:sp>
    </p:spTree>
    <p:extLst>
      <p:ext uri="{BB962C8B-B14F-4D97-AF65-F5344CB8AC3E}">
        <p14:creationId xmlns:p14="http://schemas.microsoft.com/office/powerpoint/2010/main" val="2544041819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早高峰BRT改善">
            <a:hlinkClick r:id="" action="ppaction://media"/>
            <a:extLst>
              <a:ext uri="{FF2B5EF4-FFF2-40B4-BE49-F238E27FC236}">
                <a16:creationId xmlns:a16="http://schemas.microsoft.com/office/drawing/2014/main" id="{1517B23D-07FC-4A82-8F3C-419CE5FB19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237" y="275983"/>
            <a:ext cx="8894763" cy="4240455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FBFAB-30B0-4979-A201-DB9C0609A5D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AA24C8C-D718-4717-A206-34A3B9B017B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86C386F-290C-422D-8A90-23B308458F75}"/>
              </a:ext>
            </a:extLst>
          </p:cNvPr>
          <p:cNvSpPr/>
          <p:nvPr/>
        </p:nvSpPr>
        <p:spPr>
          <a:xfrm>
            <a:off x="122238" y="124784"/>
            <a:ext cx="2331402" cy="4009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/>
              <a:t>Optimized plan- short term (am peak)</a:t>
            </a:r>
            <a:endParaRPr lang="zh-CN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9302106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晚高峰BRT改善">
            <a:hlinkClick r:id="" action="ppaction://media"/>
            <a:extLst>
              <a:ext uri="{FF2B5EF4-FFF2-40B4-BE49-F238E27FC236}">
                <a16:creationId xmlns:a16="http://schemas.microsoft.com/office/drawing/2014/main" id="{225323E2-A1C9-4DC6-A67F-D80436259C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237" y="245902"/>
            <a:ext cx="8899525" cy="4270536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B1BFAC-3AA2-4822-A260-C8CA71DCA0C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D2822-3674-4693-8261-A0F360C349C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3E8BB05-9EA0-416A-9B19-D318AB6A7556}"/>
              </a:ext>
            </a:extLst>
          </p:cNvPr>
          <p:cNvSpPr/>
          <p:nvPr/>
        </p:nvSpPr>
        <p:spPr>
          <a:xfrm>
            <a:off x="122238" y="124784"/>
            <a:ext cx="2331402" cy="4009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/>
              <a:t>Optimized plan- short term (pm peak)</a:t>
            </a:r>
            <a:endParaRPr lang="zh-CN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1235310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E1E46C-955A-47C7-970F-1CF3C5E0F8B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74EA60-F479-4725-A808-0D4977A84F6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1169429C-82C6-4316-8781-A2FCB75230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436061"/>
              </p:ext>
            </p:extLst>
          </p:nvPr>
        </p:nvGraphicFramePr>
        <p:xfrm>
          <a:off x="126430" y="826162"/>
          <a:ext cx="2778057" cy="3681039"/>
        </p:xfrm>
        <a:graphic>
          <a:graphicData uri="http://schemas.openxmlformats.org/drawingml/2006/table">
            <a:tbl>
              <a:tblPr>
                <a:tableStyleId>{46F890A9-2807-4EBB-B81D-B2AA78EC7F39}</a:tableStyleId>
              </a:tblPr>
              <a:tblGrid>
                <a:gridCol w="476046">
                  <a:extLst>
                    <a:ext uri="{9D8B030D-6E8A-4147-A177-3AD203B41FA5}">
                      <a16:colId xmlns:a16="http://schemas.microsoft.com/office/drawing/2014/main" val="3643752149"/>
                    </a:ext>
                  </a:extLst>
                </a:gridCol>
                <a:gridCol w="482752">
                  <a:extLst>
                    <a:ext uri="{9D8B030D-6E8A-4147-A177-3AD203B41FA5}">
                      <a16:colId xmlns:a16="http://schemas.microsoft.com/office/drawing/2014/main" val="3961944773"/>
                    </a:ext>
                  </a:extLst>
                </a:gridCol>
                <a:gridCol w="303955">
                  <a:extLst>
                    <a:ext uri="{9D8B030D-6E8A-4147-A177-3AD203B41FA5}">
                      <a16:colId xmlns:a16="http://schemas.microsoft.com/office/drawing/2014/main" val="4099177625"/>
                    </a:ext>
                  </a:extLst>
                </a:gridCol>
                <a:gridCol w="303955">
                  <a:extLst>
                    <a:ext uri="{9D8B030D-6E8A-4147-A177-3AD203B41FA5}">
                      <a16:colId xmlns:a16="http://schemas.microsoft.com/office/drawing/2014/main" val="3856700258"/>
                    </a:ext>
                  </a:extLst>
                </a:gridCol>
                <a:gridCol w="303955">
                  <a:extLst>
                    <a:ext uri="{9D8B030D-6E8A-4147-A177-3AD203B41FA5}">
                      <a16:colId xmlns:a16="http://schemas.microsoft.com/office/drawing/2014/main" val="1899234274"/>
                    </a:ext>
                  </a:extLst>
                </a:gridCol>
                <a:gridCol w="303955">
                  <a:extLst>
                    <a:ext uri="{9D8B030D-6E8A-4147-A177-3AD203B41FA5}">
                      <a16:colId xmlns:a16="http://schemas.microsoft.com/office/drawing/2014/main" val="2520766341"/>
                    </a:ext>
                  </a:extLst>
                </a:gridCol>
                <a:gridCol w="603439">
                  <a:extLst>
                    <a:ext uri="{9D8B030D-6E8A-4147-A177-3AD203B41FA5}">
                      <a16:colId xmlns:a16="http://schemas.microsoft.com/office/drawing/2014/main" val="2340892276"/>
                    </a:ext>
                  </a:extLst>
                </a:gridCol>
              </a:tblGrid>
              <a:tr h="12744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 gridSpan="4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车道最大排队长度</a:t>
                      </a:r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(m)</a:t>
                      </a:r>
                      <a:endParaRPr lang="zh-CN" alt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最大值（</a:t>
                      </a: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m）</a:t>
                      </a:r>
                      <a:endParaRPr lang="en-US" altLang="zh-CN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extLst>
                  <a:ext uri="{0D108BD9-81ED-4DB2-BD59-A6C34878D82A}">
                    <a16:rowId xmlns:a16="http://schemas.microsoft.com/office/drawing/2014/main" val="868934519"/>
                  </a:ext>
                </a:extLst>
              </a:tr>
              <a:tr h="12744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b="1" u="none" strike="noStrike" dirty="0">
                          <a:effectLst/>
                          <a:latin typeface="+mn-ea"/>
                          <a:ea typeface="+mn-ea"/>
                        </a:rPr>
                        <a:t>现状</a:t>
                      </a:r>
                      <a:endParaRPr lang="zh-CN" altLang="en-US" sz="800" b="1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 gridSpan="6"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b="1" u="none" strike="noStrike" dirty="0">
                          <a:effectLst/>
                          <a:latin typeface="+mn-ea"/>
                          <a:ea typeface="+mn-ea"/>
                        </a:rPr>
                        <a:t>延西街</a:t>
                      </a:r>
                      <a:endParaRPr lang="zh-CN" altLang="en-US" sz="800" b="1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 hMerge="1"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 hMerge="1"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 hMerge="1"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 hMerge="1"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 hMerge="1"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extLst>
                  <a:ext uri="{0D108BD9-81ED-4DB2-BD59-A6C34878D82A}">
                    <a16:rowId xmlns:a16="http://schemas.microsoft.com/office/drawing/2014/main" val="925206921"/>
                  </a:ext>
                </a:extLst>
              </a:tr>
              <a:tr h="12744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西进口道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51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55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50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u="none" strike="noStrike" dirty="0">
                          <a:effectLst/>
                          <a:latin typeface="+mn-ea"/>
                          <a:ea typeface="+mn-ea"/>
                        </a:rPr>
                        <a:t>55</a:t>
                      </a:r>
                      <a:endParaRPr lang="en-US" altLang="zh-CN" sz="800" b="1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extLst>
                  <a:ext uri="{0D108BD9-81ED-4DB2-BD59-A6C34878D82A}">
                    <a16:rowId xmlns:a16="http://schemas.microsoft.com/office/drawing/2014/main" val="2694447362"/>
                  </a:ext>
                </a:extLst>
              </a:tr>
              <a:tr h="12744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东进口道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120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109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62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26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u="none" strike="noStrike" dirty="0">
                          <a:effectLst/>
                          <a:latin typeface="+mn-ea"/>
                          <a:ea typeface="+mn-ea"/>
                        </a:rPr>
                        <a:t>120</a:t>
                      </a:r>
                      <a:endParaRPr lang="en-US" altLang="zh-CN" sz="800" b="1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extLst>
                  <a:ext uri="{0D108BD9-81ED-4DB2-BD59-A6C34878D82A}">
                    <a16:rowId xmlns:a16="http://schemas.microsoft.com/office/drawing/2014/main" val="2008974598"/>
                  </a:ext>
                </a:extLst>
              </a:tr>
              <a:tr h="12744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南进口道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179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126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u="none" strike="noStrike" dirty="0">
                          <a:effectLst/>
                          <a:latin typeface="+mn-ea"/>
                          <a:ea typeface="+mn-ea"/>
                        </a:rPr>
                        <a:t>179</a:t>
                      </a:r>
                      <a:endParaRPr lang="en-US" altLang="zh-CN" sz="800" b="1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extLst>
                  <a:ext uri="{0D108BD9-81ED-4DB2-BD59-A6C34878D82A}">
                    <a16:rowId xmlns:a16="http://schemas.microsoft.com/office/drawing/2014/main" val="2007106981"/>
                  </a:ext>
                </a:extLst>
              </a:tr>
              <a:tr h="12744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 gridSpan="6"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b="1" u="none" strike="noStrike" dirty="0">
                          <a:effectLst/>
                          <a:latin typeface="+mn-ea"/>
                          <a:ea typeface="+mn-ea"/>
                        </a:rPr>
                        <a:t>西山街</a:t>
                      </a:r>
                      <a:endParaRPr lang="zh-CN" altLang="en-US" sz="800" b="1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 hMerge="1"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 hMerge="1"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 hMerge="1"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 hMerge="1"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 hMerge="1"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CN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extLst>
                  <a:ext uri="{0D108BD9-81ED-4DB2-BD59-A6C34878D82A}">
                    <a16:rowId xmlns:a16="http://schemas.microsoft.com/office/drawing/2014/main" val="684870032"/>
                  </a:ext>
                </a:extLst>
              </a:tr>
              <a:tr h="12744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西进口道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159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249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147</a:t>
                      </a:r>
                      <a:endParaRPr lang="en-US" altLang="zh-CN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u="none" strike="noStrike" dirty="0">
                          <a:effectLst/>
                          <a:latin typeface="+mn-ea"/>
                          <a:ea typeface="+mn-ea"/>
                        </a:rPr>
                        <a:t>249</a:t>
                      </a:r>
                      <a:endParaRPr lang="en-US" altLang="zh-CN" sz="800" b="1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extLst>
                  <a:ext uri="{0D108BD9-81ED-4DB2-BD59-A6C34878D82A}">
                    <a16:rowId xmlns:a16="http://schemas.microsoft.com/office/drawing/2014/main" val="1417539626"/>
                  </a:ext>
                </a:extLst>
              </a:tr>
              <a:tr h="12744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东进口道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133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94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79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73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u="none" strike="noStrike" dirty="0">
                          <a:effectLst/>
                          <a:latin typeface="+mn-ea"/>
                          <a:ea typeface="+mn-ea"/>
                        </a:rPr>
                        <a:t>133</a:t>
                      </a:r>
                      <a:endParaRPr lang="en-US" altLang="zh-CN" sz="800" b="1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extLst>
                  <a:ext uri="{0D108BD9-81ED-4DB2-BD59-A6C34878D82A}">
                    <a16:rowId xmlns:a16="http://schemas.microsoft.com/office/drawing/2014/main" val="1569636964"/>
                  </a:ext>
                </a:extLst>
              </a:tr>
              <a:tr h="12744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北进口道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66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60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u="none" strike="noStrike" dirty="0">
                          <a:effectLst/>
                          <a:latin typeface="+mn-ea"/>
                          <a:ea typeface="+mn-ea"/>
                        </a:rPr>
                        <a:t>66</a:t>
                      </a:r>
                      <a:endParaRPr lang="en-US" altLang="zh-CN" sz="800" b="1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extLst>
                  <a:ext uri="{0D108BD9-81ED-4DB2-BD59-A6C34878D82A}">
                    <a16:rowId xmlns:a16="http://schemas.microsoft.com/office/drawing/2014/main" val="598300659"/>
                  </a:ext>
                </a:extLst>
              </a:tr>
              <a:tr h="12744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CN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extLst>
                  <a:ext uri="{0D108BD9-81ED-4DB2-BD59-A6C34878D82A}">
                    <a16:rowId xmlns:a16="http://schemas.microsoft.com/office/drawing/2014/main" val="3214020381"/>
                  </a:ext>
                </a:extLst>
              </a:tr>
              <a:tr h="15481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b="1" u="none" strike="noStrike">
                          <a:effectLst/>
                          <a:latin typeface="+mn-ea"/>
                          <a:ea typeface="+mn-ea"/>
                        </a:rPr>
                        <a:t>现状</a:t>
                      </a:r>
                      <a:r>
                        <a:rPr lang="en-US" sz="800" b="1" u="none" strike="noStrike">
                          <a:effectLst/>
                          <a:latin typeface="+mn-ea"/>
                          <a:ea typeface="+mn-ea"/>
                        </a:rPr>
                        <a:t>BRT</a:t>
                      </a:r>
                      <a:r>
                        <a:rPr lang="zh-CN" altLang="en-US" sz="800" b="1" u="none" strike="noStrike">
                          <a:effectLst/>
                          <a:latin typeface="+mn-ea"/>
                          <a:ea typeface="+mn-ea"/>
                        </a:rPr>
                        <a:t>方案</a:t>
                      </a:r>
                      <a:endParaRPr lang="zh-CN" altLang="en-US" sz="800" b="1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b="1" u="none" strike="noStrike" dirty="0">
                          <a:effectLst/>
                          <a:latin typeface="+mn-ea"/>
                          <a:ea typeface="+mn-ea"/>
                        </a:rPr>
                        <a:t>延西街</a:t>
                      </a:r>
                      <a:endParaRPr lang="zh-CN" altLang="en-US" sz="800" b="1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CN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extLst>
                  <a:ext uri="{0D108BD9-81ED-4DB2-BD59-A6C34878D82A}">
                    <a16:rowId xmlns:a16="http://schemas.microsoft.com/office/drawing/2014/main" val="2557370416"/>
                  </a:ext>
                </a:extLst>
              </a:tr>
              <a:tr h="12744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西进口道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58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59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61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u="none" strike="noStrike" dirty="0">
                          <a:effectLst/>
                          <a:latin typeface="+mn-ea"/>
                          <a:ea typeface="+mn-ea"/>
                        </a:rPr>
                        <a:t>61</a:t>
                      </a:r>
                      <a:endParaRPr lang="en-US" altLang="zh-CN" sz="800" b="1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extLst>
                  <a:ext uri="{0D108BD9-81ED-4DB2-BD59-A6C34878D82A}">
                    <a16:rowId xmlns:a16="http://schemas.microsoft.com/office/drawing/2014/main" val="2411161526"/>
                  </a:ext>
                </a:extLst>
              </a:tr>
              <a:tr h="12744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东进口道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132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112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80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28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u="none" strike="noStrike" dirty="0">
                          <a:effectLst/>
                          <a:latin typeface="+mn-ea"/>
                          <a:ea typeface="+mn-ea"/>
                        </a:rPr>
                        <a:t>132</a:t>
                      </a:r>
                      <a:endParaRPr lang="en-US" altLang="zh-CN" sz="800" b="1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extLst>
                  <a:ext uri="{0D108BD9-81ED-4DB2-BD59-A6C34878D82A}">
                    <a16:rowId xmlns:a16="http://schemas.microsoft.com/office/drawing/2014/main" val="2609469090"/>
                  </a:ext>
                </a:extLst>
              </a:tr>
              <a:tr h="12744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南进口道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175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131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13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20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u="none" strike="noStrike">
                          <a:effectLst/>
                          <a:latin typeface="+mn-ea"/>
                          <a:ea typeface="+mn-ea"/>
                        </a:rPr>
                        <a:t>175</a:t>
                      </a:r>
                      <a:endParaRPr lang="en-US" altLang="zh-CN" sz="800" b="1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extLst>
                  <a:ext uri="{0D108BD9-81ED-4DB2-BD59-A6C34878D82A}">
                    <a16:rowId xmlns:a16="http://schemas.microsoft.com/office/drawing/2014/main" val="3577222246"/>
                  </a:ext>
                </a:extLst>
              </a:tr>
              <a:tr h="12744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b="1" u="none" strike="noStrike" dirty="0">
                          <a:effectLst/>
                          <a:latin typeface="+mn-ea"/>
                          <a:ea typeface="+mn-ea"/>
                        </a:rPr>
                        <a:t>西山街</a:t>
                      </a:r>
                      <a:endParaRPr lang="zh-CN" altLang="en-US" sz="800" b="1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CN" sz="800" b="1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extLst>
                  <a:ext uri="{0D108BD9-81ED-4DB2-BD59-A6C34878D82A}">
                    <a16:rowId xmlns:a16="http://schemas.microsoft.com/office/drawing/2014/main" val="792611837"/>
                  </a:ext>
                </a:extLst>
              </a:tr>
              <a:tr h="12744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西进口道</a:t>
                      </a:r>
                      <a:endParaRPr lang="zh-CN" alt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93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72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175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u="none" strike="noStrike" dirty="0">
                          <a:effectLst/>
                          <a:latin typeface="+mn-ea"/>
                          <a:ea typeface="+mn-ea"/>
                        </a:rPr>
                        <a:t>175</a:t>
                      </a:r>
                      <a:endParaRPr lang="en-US" altLang="zh-CN" sz="800" b="1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extLst>
                  <a:ext uri="{0D108BD9-81ED-4DB2-BD59-A6C34878D82A}">
                    <a16:rowId xmlns:a16="http://schemas.microsoft.com/office/drawing/2014/main" val="3842194796"/>
                  </a:ext>
                </a:extLst>
              </a:tr>
              <a:tr h="12744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东进口道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249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227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u="none" strike="noStrike" dirty="0">
                          <a:effectLst/>
                          <a:latin typeface="+mn-ea"/>
                          <a:ea typeface="+mn-ea"/>
                        </a:rPr>
                        <a:t>249</a:t>
                      </a:r>
                      <a:endParaRPr lang="en-US" altLang="zh-CN" sz="800" b="1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extLst>
                  <a:ext uri="{0D108BD9-81ED-4DB2-BD59-A6C34878D82A}">
                    <a16:rowId xmlns:a16="http://schemas.microsoft.com/office/drawing/2014/main" val="2809898755"/>
                  </a:ext>
                </a:extLst>
              </a:tr>
              <a:tr h="12744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北进口道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240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198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u="none" strike="noStrike" dirty="0">
                          <a:effectLst/>
                          <a:latin typeface="+mn-ea"/>
                          <a:ea typeface="+mn-ea"/>
                        </a:rPr>
                        <a:t>240</a:t>
                      </a:r>
                      <a:endParaRPr lang="en-US" altLang="zh-CN" sz="800" b="1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extLst>
                  <a:ext uri="{0D108BD9-81ED-4DB2-BD59-A6C34878D82A}">
                    <a16:rowId xmlns:a16="http://schemas.microsoft.com/office/drawing/2014/main" val="3548963496"/>
                  </a:ext>
                </a:extLst>
              </a:tr>
              <a:tr h="12744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CN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extLst>
                  <a:ext uri="{0D108BD9-81ED-4DB2-BD59-A6C34878D82A}">
                    <a16:rowId xmlns:a16="http://schemas.microsoft.com/office/drawing/2014/main" val="3076229363"/>
                  </a:ext>
                </a:extLst>
              </a:tr>
              <a:tr h="15481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b="1" u="none" strike="noStrike" dirty="0">
                          <a:effectLst/>
                          <a:latin typeface="+mn-ea"/>
                          <a:ea typeface="+mn-ea"/>
                        </a:rPr>
                        <a:t>优化</a:t>
                      </a:r>
                      <a:r>
                        <a:rPr lang="en-US" sz="800" b="1" u="none" strike="noStrike" dirty="0">
                          <a:effectLst/>
                          <a:latin typeface="+mn-ea"/>
                          <a:ea typeface="+mn-ea"/>
                        </a:rPr>
                        <a:t>BRT</a:t>
                      </a:r>
                      <a:r>
                        <a:rPr lang="zh-CN" altLang="en-US" sz="800" b="1" u="none" strike="noStrike" dirty="0">
                          <a:effectLst/>
                          <a:latin typeface="+mn-ea"/>
                          <a:ea typeface="+mn-ea"/>
                        </a:rPr>
                        <a:t>方案</a:t>
                      </a:r>
                      <a:endParaRPr lang="zh-CN" altLang="en-US" sz="800" b="1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b="1" u="none" strike="noStrike" dirty="0">
                          <a:effectLst/>
                          <a:latin typeface="+mn-ea"/>
                          <a:ea typeface="+mn-ea"/>
                        </a:rPr>
                        <a:t>延西街</a:t>
                      </a:r>
                      <a:endParaRPr lang="zh-CN" altLang="en-US" sz="800" b="1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CN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extLst>
                  <a:ext uri="{0D108BD9-81ED-4DB2-BD59-A6C34878D82A}">
                    <a16:rowId xmlns:a16="http://schemas.microsoft.com/office/drawing/2014/main" val="3070903539"/>
                  </a:ext>
                </a:extLst>
              </a:tr>
              <a:tr h="12744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西进口道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22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20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14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u="none" strike="noStrike" dirty="0">
                          <a:effectLst/>
                          <a:latin typeface="+mn-ea"/>
                          <a:ea typeface="+mn-ea"/>
                        </a:rPr>
                        <a:t>22</a:t>
                      </a:r>
                      <a:endParaRPr lang="en-US" altLang="zh-CN" sz="800" b="1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extLst>
                  <a:ext uri="{0D108BD9-81ED-4DB2-BD59-A6C34878D82A}">
                    <a16:rowId xmlns:a16="http://schemas.microsoft.com/office/drawing/2014/main" val="3510662973"/>
                  </a:ext>
                </a:extLst>
              </a:tr>
              <a:tr h="12744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东进口道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38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72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73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35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u="none" strike="noStrike">
                          <a:effectLst/>
                          <a:latin typeface="+mn-ea"/>
                          <a:ea typeface="+mn-ea"/>
                        </a:rPr>
                        <a:t>73</a:t>
                      </a:r>
                      <a:endParaRPr lang="en-US" altLang="zh-CN" sz="800" b="1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extLst>
                  <a:ext uri="{0D108BD9-81ED-4DB2-BD59-A6C34878D82A}">
                    <a16:rowId xmlns:a16="http://schemas.microsoft.com/office/drawing/2014/main" val="532510065"/>
                  </a:ext>
                </a:extLst>
              </a:tr>
              <a:tr h="12744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南进口道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51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79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u="none" strike="noStrike" dirty="0">
                          <a:effectLst/>
                          <a:latin typeface="+mn-ea"/>
                          <a:ea typeface="+mn-ea"/>
                        </a:rPr>
                        <a:t>79</a:t>
                      </a:r>
                      <a:endParaRPr lang="en-US" altLang="zh-CN" sz="800" b="1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extLst>
                  <a:ext uri="{0D108BD9-81ED-4DB2-BD59-A6C34878D82A}">
                    <a16:rowId xmlns:a16="http://schemas.microsoft.com/office/drawing/2014/main" val="1601745656"/>
                  </a:ext>
                </a:extLst>
              </a:tr>
              <a:tr h="12744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b="1" u="none" strike="noStrike" dirty="0">
                          <a:effectLst/>
                          <a:latin typeface="+mn-ea"/>
                          <a:ea typeface="+mn-ea"/>
                        </a:rPr>
                        <a:t>西山街</a:t>
                      </a:r>
                      <a:endParaRPr lang="zh-CN" altLang="en-US" sz="800" b="1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CN" sz="800" b="1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extLst>
                  <a:ext uri="{0D108BD9-81ED-4DB2-BD59-A6C34878D82A}">
                    <a16:rowId xmlns:a16="http://schemas.microsoft.com/office/drawing/2014/main" val="2422590013"/>
                  </a:ext>
                </a:extLst>
              </a:tr>
              <a:tr h="12744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西进口道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57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76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52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37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u="none" strike="noStrike" dirty="0">
                          <a:effectLst/>
                          <a:latin typeface="+mn-ea"/>
                          <a:ea typeface="+mn-ea"/>
                        </a:rPr>
                        <a:t>76</a:t>
                      </a:r>
                      <a:endParaRPr lang="en-US" altLang="zh-CN" sz="800" b="1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extLst>
                  <a:ext uri="{0D108BD9-81ED-4DB2-BD59-A6C34878D82A}">
                    <a16:rowId xmlns:a16="http://schemas.microsoft.com/office/drawing/2014/main" val="193042271"/>
                  </a:ext>
                </a:extLst>
              </a:tr>
              <a:tr h="12744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东进口道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60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35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u="none" strike="noStrike" dirty="0">
                          <a:effectLst/>
                          <a:latin typeface="+mn-ea"/>
                          <a:ea typeface="+mn-ea"/>
                        </a:rPr>
                        <a:t>60</a:t>
                      </a:r>
                      <a:endParaRPr lang="en-US" altLang="zh-CN" sz="800" b="1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extLst>
                  <a:ext uri="{0D108BD9-81ED-4DB2-BD59-A6C34878D82A}">
                    <a16:rowId xmlns:a16="http://schemas.microsoft.com/office/drawing/2014/main" val="1690824373"/>
                  </a:ext>
                </a:extLst>
              </a:tr>
              <a:tr h="77000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北进口道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55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u="none" strike="noStrike" dirty="0">
                          <a:effectLst/>
                          <a:latin typeface="+mn-ea"/>
                          <a:ea typeface="+mn-ea"/>
                        </a:rPr>
                        <a:t>55</a:t>
                      </a:r>
                      <a:endParaRPr lang="en-US" altLang="zh-CN" sz="800" b="1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77" marR="4277" marT="4277" marB="0" anchor="b"/>
                </a:tc>
                <a:extLst>
                  <a:ext uri="{0D108BD9-81ED-4DB2-BD59-A6C34878D82A}">
                    <a16:rowId xmlns:a16="http://schemas.microsoft.com/office/drawing/2014/main" val="4163421925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0A07CE19-F401-4588-BB17-B44A014BDE8E}"/>
              </a:ext>
            </a:extLst>
          </p:cNvPr>
          <p:cNvSpPr/>
          <p:nvPr/>
        </p:nvSpPr>
        <p:spPr>
          <a:xfrm>
            <a:off x="122239" y="124784"/>
            <a:ext cx="1249362" cy="2857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/>
              <a:t>Simulation result</a:t>
            </a:r>
            <a:endParaRPr lang="zh-CN" altLang="en-US" sz="1000" dirty="0"/>
          </a:p>
        </p:txBody>
      </p:sp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F23045DE-B6E1-4313-A0CD-8F2F05FE52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2150128"/>
              </p:ext>
            </p:extLst>
          </p:nvPr>
        </p:nvGraphicFramePr>
        <p:xfrm>
          <a:off x="2989762" y="826163"/>
          <a:ext cx="2970981" cy="2585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图表 7">
            <a:extLst>
              <a:ext uri="{FF2B5EF4-FFF2-40B4-BE49-F238E27FC236}">
                <a16:creationId xmlns:a16="http://schemas.microsoft.com/office/drawing/2014/main" id="{547ACC6C-6B92-4515-A71F-9C7983A947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1133962"/>
              </p:ext>
            </p:extLst>
          </p:nvPr>
        </p:nvGraphicFramePr>
        <p:xfrm>
          <a:off x="6046019" y="826162"/>
          <a:ext cx="2970981" cy="2585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08319010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356DA3-C5F4-433E-8B07-9D3BD6EB399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77FF5F-3292-4154-A079-1708993DA3F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06695E-E5FB-4483-BBB5-D67F7448552F}"/>
              </a:ext>
            </a:extLst>
          </p:cNvPr>
          <p:cNvSpPr/>
          <p:nvPr/>
        </p:nvSpPr>
        <p:spPr>
          <a:xfrm>
            <a:off x="122239" y="124784"/>
            <a:ext cx="1249362" cy="2857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/>
              <a:t>Simulation result</a:t>
            </a:r>
            <a:endParaRPr lang="zh-CN" altLang="en-US" sz="10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12E4B2D-ED9D-4BA4-A9ED-9DB6E42819E5}"/>
              </a:ext>
            </a:extLst>
          </p:cNvPr>
          <p:cNvSpPr txBox="1"/>
          <p:nvPr/>
        </p:nvSpPr>
        <p:spPr>
          <a:xfrm>
            <a:off x="3889937" y="589772"/>
            <a:ext cx="4411509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defTabSz="457087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800" dirty="0"/>
              <a:t>采用晚高峰进行对比，可以看出：</a:t>
            </a:r>
          </a:p>
          <a:p>
            <a:pPr marL="171450" marR="0" indent="-171450" defTabSz="457087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800" dirty="0"/>
              <a:t>通过拓宽进口道、增加车道数，以及在延西街路口实行</a:t>
            </a:r>
            <a:r>
              <a:rPr lang="en-US" altLang="zh-CN" sz="800" dirty="0"/>
              <a:t>2</a:t>
            </a:r>
            <a:r>
              <a:rPr lang="zh-CN" altLang="en-US" sz="800" dirty="0"/>
              <a:t>相位、西山街路口实行</a:t>
            </a:r>
            <a:r>
              <a:rPr lang="en-US" altLang="zh-CN" sz="800" dirty="0"/>
              <a:t>3</a:t>
            </a:r>
            <a:r>
              <a:rPr lang="zh-CN" altLang="en-US" sz="800" dirty="0"/>
              <a:t>相位的改善措施，可以大大降低交叉口排队长度；</a:t>
            </a:r>
            <a:endParaRPr lang="en-US" altLang="zh-CN" sz="800" dirty="0"/>
          </a:p>
          <a:p>
            <a:pPr marL="171450" marR="0" indent="-171450" defTabSz="457087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800" dirty="0"/>
              <a:t>牛市街</a:t>
            </a:r>
            <a:r>
              <a:rPr lang="en-US" altLang="zh-CN" sz="800" dirty="0"/>
              <a:t>-</a:t>
            </a:r>
            <a:r>
              <a:rPr lang="zh-CN" altLang="en-US" sz="800" dirty="0"/>
              <a:t>延西街路口</a:t>
            </a:r>
            <a:r>
              <a:rPr lang="en-US" altLang="zh-CN" sz="800" dirty="0"/>
              <a:t>420</a:t>
            </a:r>
            <a:r>
              <a:rPr lang="zh-CN" altLang="en-US" sz="800" dirty="0"/>
              <a:t>米范围，优化</a:t>
            </a:r>
            <a:r>
              <a:rPr lang="en-US" altLang="zh-CN" sz="800" dirty="0"/>
              <a:t>BRT</a:t>
            </a:r>
            <a:r>
              <a:rPr lang="zh-CN" altLang="en-US" sz="800" dirty="0"/>
              <a:t>方案东往西方向车车均延误为</a:t>
            </a:r>
            <a:r>
              <a:rPr lang="en-US" altLang="zh-CN" sz="800" dirty="0"/>
              <a:t>10.9s</a:t>
            </a:r>
            <a:r>
              <a:rPr lang="zh-CN" altLang="en-US" sz="800" dirty="0"/>
              <a:t>，西往东方向为</a:t>
            </a:r>
            <a:r>
              <a:rPr lang="en-US" altLang="zh-CN" sz="800" dirty="0"/>
              <a:t>18.8s</a:t>
            </a:r>
            <a:r>
              <a:rPr lang="zh-CN" altLang="en-US" sz="800" dirty="0"/>
              <a:t>，达到国内一级服务水平、国际</a:t>
            </a:r>
            <a:r>
              <a:rPr lang="en-US" altLang="zh-CN" sz="800" dirty="0"/>
              <a:t>B</a:t>
            </a:r>
            <a:r>
              <a:rPr lang="zh-CN" altLang="en-US" sz="800" dirty="0"/>
              <a:t>级服务水平。</a:t>
            </a:r>
            <a:endParaRPr lang="en-US" altLang="zh-CN" sz="800" dirty="0"/>
          </a:p>
          <a:p>
            <a:pPr marL="171450" marR="0" indent="-171450" defTabSz="457087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zh-CN" sz="800" dirty="0"/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E35ACB99-C6FD-4958-AA56-1FAF175FF5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3356359"/>
              </p:ext>
            </p:extLst>
          </p:nvPr>
        </p:nvGraphicFramePr>
        <p:xfrm>
          <a:off x="429212" y="589772"/>
          <a:ext cx="3175000" cy="1841500"/>
        </p:xfrm>
        <a:graphic>
          <a:graphicData uri="http://schemas.openxmlformats.org/drawingml/2006/table">
            <a:tbl>
              <a:tblPr>
                <a:tableStyleId>{46F890A9-2807-4EBB-B81D-B2AA78EC7F39}</a:tableStyleId>
              </a:tblPr>
              <a:tblGrid>
                <a:gridCol w="950599">
                  <a:extLst>
                    <a:ext uri="{9D8B030D-6E8A-4147-A177-3AD203B41FA5}">
                      <a16:colId xmlns:a16="http://schemas.microsoft.com/office/drawing/2014/main" val="3600284865"/>
                    </a:ext>
                  </a:extLst>
                </a:gridCol>
                <a:gridCol w="1207260">
                  <a:extLst>
                    <a:ext uri="{9D8B030D-6E8A-4147-A177-3AD203B41FA5}">
                      <a16:colId xmlns:a16="http://schemas.microsoft.com/office/drawing/2014/main" val="3751705950"/>
                    </a:ext>
                  </a:extLst>
                </a:gridCol>
                <a:gridCol w="1017141">
                  <a:extLst>
                    <a:ext uri="{9D8B030D-6E8A-4147-A177-3AD203B41FA5}">
                      <a16:colId xmlns:a16="http://schemas.microsoft.com/office/drawing/2014/main" val="515713369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b="1" u="none" strike="noStrike" dirty="0">
                          <a:effectLst/>
                          <a:latin typeface="+mn-ea"/>
                          <a:ea typeface="+mn-ea"/>
                        </a:rPr>
                        <a:t>牛市街</a:t>
                      </a:r>
                      <a:r>
                        <a:rPr lang="en-US" altLang="zh-CN" sz="800" b="1" u="none" strike="noStrike" dirty="0">
                          <a:effectLst/>
                          <a:latin typeface="+mn-ea"/>
                          <a:ea typeface="+mn-ea"/>
                        </a:rPr>
                        <a:t>-</a:t>
                      </a:r>
                      <a:r>
                        <a:rPr lang="zh-CN" altLang="en-US" sz="800" b="1" u="none" strike="noStrike" dirty="0">
                          <a:effectLst/>
                          <a:latin typeface="+mn-ea"/>
                          <a:ea typeface="+mn-ea"/>
                        </a:rPr>
                        <a:t>延西街路口路段 全长</a:t>
                      </a:r>
                      <a:r>
                        <a:rPr lang="en-US" altLang="zh-CN" sz="800" b="1" u="none" strike="noStrike" dirty="0">
                          <a:effectLst/>
                          <a:latin typeface="+mn-ea"/>
                          <a:ea typeface="+mn-ea"/>
                        </a:rPr>
                        <a:t>420m</a:t>
                      </a:r>
                      <a:endParaRPr lang="zh-CN" altLang="en-US" sz="800" b="1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531446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b="1" i="0" u="none" strike="noStrike" dirty="0">
                          <a:effectLst/>
                          <a:latin typeface="+mn-ea"/>
                          <a:ea typeface="+mn-ea"/>
                        </a:rPr>
                        <a:t>优化</a:t>
                      </a:r>
                      <a:r>
                        <a:rPr lang="en-US" altLang="zh-CN" sz="800" b="1" i="0" u="none" strike="noStrike" dirty="0">
                          <a:effectLst/>
                          <a:latin typeface="+mn-ea"/>
                          <a:ea typeface="+mn-ea"/>
                        </a:rPr>
                        <a:t>BRT</a:t>
                      </a:r>
                      <a:r>
                        <a:rPr lang="zh-CN" altLang="en-US" sz="800" b="1" i="0" u="none" strike="noStrike" dirty="0">
                          <a:effectLst/>
                          <a:latin typeface="+mn-ea"/>
                          <a:ea typeface="+mn-ea"/>
                        </a:rPr>
                        <a:t>方案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平均行程时间</a:t>
                      </a:r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s)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车均延误</a:t>
                      </a:r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s)</a:t>
                      </a:r>
                      <a:endParaRPr lang="en-US" altLang="zh-CN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8009477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东往西</a:t>
                      </a:r>
                      <a:endParaRPr lang="zh-CN" alt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51.22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10.92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128938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东往西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45.03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5.42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7292140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东往西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58.83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10.87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20395912"/>
                  </a:ext>
                </a:extLst>
              </a:tr>
              <a:tr h="180975">
                <a:tc gridSpan="2"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b="1" u="none" strike="noStrike" dirty="0">
                          <a:effectLst/>
                          <a:latin typeface="+mn-ea"/>
                          <a:ea typeface="+mn-ea"/>
                        </a:rPr>
                        <a:t>东往西最大平均延误（</a:t>
                      </a:r>
                      <a:r>
                        <a:rPr lang="en-US" altLang="zh-CN" sz="800" b="1" u="none" strike="noStrike" dirty="0">
                          <a:effectLst/>
                          <a:latin typeface="+mn-ea"/>
                          <a:ea typeface="+mn-ea"/>
                        </a:rPr>
                        <a:t>s</a:t>
                      </a:r>
                      <a:r>
                        <a:rPr lang="zh-CN" altLang="en-US" sz="800" b="1" u="none" strike="noStrike" dirty="0">
                          <a:effectLst/>
                          <a:latin typeface="+mn-ea"/>
                          <a:ea typeface="+mn-ea"/>
                        </a:rPr>
                        <a:t>）</a:t>
                      </a:r>
                      <a:endParaRPr lang="zh-CN" altLang="en-US" sz="800" b="1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u="none" strike="noStrike" dirty="0">
                          <a:effectLst/>
                          <a:latin typeface="+mn-ea"/>
                          <a:ea typeface="+mn-ea"/>
                        </a:rPr>
                        <a:t>10.9</a:t>
                      </a:r>
                      <a:endParaRPr lang="en-US" altLang="zh-CN" sz="800" b="1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8368553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西往东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54.21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2.55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3087916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西往东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73.22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17.46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9217714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u="none" strike="noStrike">
                          <a:effectLst/>
                          <a:latin typeface="+mn-ea"/>
                          <a:ea typeface="+mn-ea"/>
                        </a:rPr>
                        <a:t>西往东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79.7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18.77</a:t>
                      </a:r>
                      <a:endParaRPr lang="en-US" altLang="zh-CN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73835636"/>
                  </a:ext>
                </a:extLst>
              </a:tr>
              <a:tr h="180975">
                <a:tc gridSpan="2"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b="1" u="none" strike="noStrike" dirty="0">
                          <a:effectLst/>
                          <a:latin typeface="+mn-ea"/>
                          <a:ea typeface="+mn-ea"/>
                        </a:rPr>
                        <a:t>西往东最大平均延误（</a:t>
                      </a:r>
                      <a:r>
                        <a:rPr lang="en-US" altLang="zh-CN" sz="800" b="1" u="none" strike="noStrike" dirty="0">
                          <a:effectLst/>
                          <a:latin typeface="+mn-ea"/>
                          <a:ea typeface="+mn-ea"/>
                        </a:rPr>
                        <a:t>s</a:t>
                      </a:r>
                      <a:r>
                        <a:rPr lang="zh-CN" altLang="en-US" sz="800" b="1" u="none" strike="noStrike" dirty="0">
                          <a:effectLst/>
                          <a:latin typeface="+mn-ea"/>
                          <a:ea typeface="+mn-ea"/>
                        </a:rPr>
                        <a:t>）</a:t>
                      </a:r>
                      <a:endParaRPr lang="zh-CN" altLang="en-US" sz="800" b="1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u="none" strike="noStrike" dirty="0">
                          <a:effectLst/>
                          <a:latin typeface="+mn-ea"/>
                          <a:ea typeface="+mn-ea"/>
                        </a:rPr>
                        <a:t>18.8</a:t>
                      </a:r>
                      <a:endParaRPr lang="en-US" altLang="zh-CN" sz="800" b="1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73970121"/>
                  </a:ext>
                </a:extLst>
              </a:tr>
            </a:tbl>
          </a:graphicData>
        </a:graphic>
      </p:graphicFrame>
      <p:pic>
        <p:nvPicPr>
          <p:cNvPr id="11" name="图片 10">
            <a:extLst>
              <a:ext uri="{FF2B5EF4-FFF2-40B4-BE49-F238E27FC236}">
                <a16:creationId xmlns:a16="http://schemas.microsoft.com/office/drawing/2014/main" id="{64B4CC79-CFA0-4408-9E41-E22D3F106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957" y="2847468"/>
            <a:ext cx="5002086" cy="41844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E5DB0DD-91B9-4C86-9C9F-7374949D5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957" y="3664974"/>
            <a:ext cx="5002086" cy="42677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E0AC880-1F00-4A8A-ACC1-B358EDAFD750}"/>
              </a:ext>
            </a:extLst>
          </p:cNvPr>
          <p:cNvSpPr txBox="1"/>
          <p:nvPr/>
        </p:nvSpPr>
        <p:spPr>
          <a:xfrm>
            <a:off x="2952726" y="2560320"/>
            <a:ext cx="323854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defTabSz="457087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800" dirty="0"/>
              <a:t>国内延误分级规范</a:t>
            </a:r>
            <a:r>
              <a:rPr lang="en-US" altLang="zh-CN" sz="800" dirty="0"/>
              <a:t>——CJJ37,2012,</a:t>
            </a:r>
            <a:r>
              <a:rPr lang="zh-CN" altLang="en-US" sz="800" dirty="0"/>
              <a:t>城市道路工程设计规范</a:t>
            </a:r>
            <a:r>
              <a:rPr lang="en-US" altLang="zh-CN" sz="800" dirty="0"/>
              <a:t>,2016</a:t>
            </a:r>
            <a:r>
              <a:rPr lang="zh-CN" altLang="en-US" sz="800" dirty="0"/>
              <a:t>版</a:t>
            </a:r>
            <a:endParaRPr lang="en-US" altLang="zh-CN" sz="8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CAB8F10-0ABA-4907-8963-02FA6AB7C7D3}"/>
              </a:ext>
            </a:extLst>
          </p:cNvPr>
          <p:cNvSpPr txBox="1"/>
          <p:nvPr/>
        </p:nvSpPr>
        <p:spPr>
          <a:xfrm>
            <a:off x="1941182" y="3383236"/>
            <a:ext cx="5261634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defTabSz="457087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zh-CN" sz="800" dirty="0"/>
              <a:t>HCM</a:t>
            </a:r>
            <a:r>
              <a:rPr lang="zh-CN" altLang="en-US" sz="800" dirty="0"/>
              <a:t>延误分级规范</a:t>
            </a:r>
            <a:r>
              <a:rPr lang="en-US" altLang="zh-CN" sz="800" dirty="0"/>
              <a:t>——Transportation Research Board. Highway capacity manual 2010. Washington, DC, 2010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B679D17-5C43-4FFD-9252-40B92433E42F}"/>
              </a:ext>
            </a:extLst>
          </p:cNvPr>
          <p:cNvSpPr txBox="1"/>
          <p:nvPr/>
        </p:nvSpPr>
        <p:spPr>
          <a:xfrm>
            <a:off x="3889937" y="1744774"/>
            <a:ext cx="4411509" cy="6244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R="0" defTabSz="457087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800" b="1" dirty="0"/>
              <a:t>结论：</a:t>
            </a:r>
            <a:endParaRPr lang="en-US" altLang="zh-CN" sz="800" b="1" dirty="0"/>
          </a:p>
          <a:p>
            <a:pPr marL="171450" marR="0" indent="-171450" defTabSz="457087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</a:pPr>
            <a:r>
              <a:rPr lang="zh-CN" altLang="en-US" sz="800" dirty="0"/>
              <a:t>延西街路口实行</a:t>
            </a:r>
            <a:r>
              <a:rPr lang="en-US" altLang="zh-CN" sz="800" dirty="0"/>
              <a:t>2</a:t>
            </a:r>
            <a:r>
              <a:rPr lang="zh-CN" altLang="en-US" sz="800" dirty="0"/>
              <a:t>相位、西山街路口实行</a:t>
            </a:r>
            <a:r>
              <a:rPr lang="en-US" altLang="zh-CN" sz="800" dirty="0"/>
              <a:t>3</a:t>
            </a:r>
            <a:r>
              <a:rPr lang="zh-CN" altLang="en-US" sz="800" dirty="0"/>
              <a:t>相位信号控制方案可以改善交通运行状况；</a:t>
            </a:r>
            <a:endParaRPr lang="en-US" altLang="zh-CN" sz="800" dirty="0"/>
          </a:p>
          <a:p>
            <a:pPr marL="171450" marR="0" indent="-171450" defTabSz="457087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</a:pPr>
            <a:r>
              <a:rPr lang="zh-CN" altLang="en-US" sz="800" dirty="0"/>
              <a:t>在延西街路口、西山街路口范围增加进口车道的措施可以改善交通运行状况。</a:t>
            </a:r>
            <a:endParaRPr lang="en-US" altLang="zh-CN" sz="800" dirty="0"/>
          </a:p>
        </p:txBody>
      </p:sp>
    </p:spTree>
    <p:extLst>
      <p:ext uri="{BB962C8B-B14F-4D97-AF65-F5344CB8AC3E}">
        <p14:creationId xmlns:p14="http://schemas.microsoft.com/office/powerpoint/2010/main" val="83589834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87C5790-999D-485F-82C3-D32A3B59F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8" y="124784"/>
            <a:ext cx="6249877" cy="4391654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A68F72-01E2-4032-AE53-AFEEE298D92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5B1F45-AD6C-48EA-9A4F-2366CB69815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9974F3E6-5D6D-4E93-A23C-A2F50E80177E}"/>
              </a:ext>
            </a:extLst>
          </p:cNvPr>
          <p:cNvSpPr/>
          <p:nvPr/>
        </p:nvSpPr>
        <p:spPr>
          <a:xfrm>
            <a:off x="2847703" y="1711234"/>
            <a:ext cx="209006" cy="20900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44B703A4-CD3E-4947-AC6A-91C5CFE282FF}"/>
              </a:ext>
            </a:extLst>
          </p:cNvPr>
          <p:cNvSpPr/>
          <p:nvPr/>
        </p:nvSpPr>
        <p:spPr>
          <a:xfrm>
            <a:off x="3618412" y="1711234"/>
            <a:ext cx="209006" cy="20900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5DC18D2F-B81F-45F5-A4D2-36B9B37D590A}"/>
              </a:ext>
            </a:extLst>
          </p:cNvPr>
          <p:cNvGrpSpPr/>
          <p:nvPr/>
        </p:nvGrpSpPr>
        <p:grpSpPr>
          <a:xfrm>
            <a:off x="3344092" y="274320"/>
            <a:ext cx="979715" cy="83964"/>
            <a:chOff x="3344092" y="274320"/>
            <a:chExt cx="979715" cy="83964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C409D021-91B2-4C71-9DDF-47FA577EA374}"/>
                </a:ext>
              </a:extLst>
            </p:cNvPr>
            <p:cNvCxnSpPr/>
            <p:nvPr/>
          </p:nvCxnSpPr>
          <p:spPr>
            <a:xfrm>
              <a:off x="3344092" y="358283"/>
              <a:ext cx="979715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D3275D30-EA2D-46AD-BD47-C8F25B11BF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4092" y="274320"/>
              <a:ext cx="274320" cy="83964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B080662-888E-485F-81D8-37933FDB9311}"/>
              </a:ext>
            </a:extLst>
          </p:cNvPr>
          <p:cNvGrpSpPr/>
          <p:nvPr/>
        </p:nvGrpSpPr>
        <p:grpSpPr>
          <a:xfrm rot="10800000">
            <a:off x="3260240" y="3469133"/>
            <a:ext cx="979715" cy="83964"/>
            <a:chOff x="3344092" y="274320"/>
            <a:chExt cx="979715" cy="83964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A647BB86-BD67-48D8-ADE7-F30D7F555BEC}"/>
                </a:ext>
              </a:extLst>
            </p:cNvPr>
            <p:cNvCxnSpPr/>
            <p:nvPr/>
          </p:nvCxnSpPr>
          <p:spPr>
            <a:xfrm>
              <a:off x="3344092" y="358283"/>
              <a:ext cx="979715" cy="0"/>
            </a:xfrm>
            <a:prstGeom prst="line">
              <a:avLst/>
            </a:prstGeom>
            <a:ln w="57150">
              <a:solidFill>
                <a:srgbClr val="4EAF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992F6DA8-1994-4B1B-9655-EBA484078D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4092" y="274320"/>
              <a:ext cx="274320" cy="83964"/>
            </a:xfrm>
            <a:prstGeom prst="line">
              <a:avLst/>
            </a:prstGeom>
            <a:ln w="57150">
              <a:solidFill>
                <a:srgbClr val="4EAF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1F80A23A-F40E-4033-AFA8-EC56E723662D}"/>
              </a:ext>
            </a:extLst>
          </p:cNvPr>
          <p:cNvSpPr txBox="1"/>
          <p:nvPr/>
        </p:nvSpPr>
        <p:spPr>
          <a:xfrm>
            <a:off x="6408477" y="1602255"/>
            <a:ext cx="2599080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远东城市交通在</a:t>
            </a:r>
            <a:r>
              <a:rPr lang="en-US" altLang="zh-CN" sz="800" dirty="0"/>
              <a:t>2021</a:t>
            </a:r>
            <a:r>
              <a:rPr lang="zh-CN" altLang="en-US" sz="800" dirty="0"/>
              <a:t>年</a:t>
            </a:r>
            <a:r>
              <a:rPr lang="en-US" altLang="zh-CN" sz="800" dirty="0"/>
              <a:t>5-7</a:t>
            </a:r>
            <a:r>
              <a:rPr lang="zh-CN" altLang="en-US" sz="800" dirty="0"/>
              <a:t>月份进行了密集的交通调查（数据见左图）。</a:t>
            </a:r>
            <a:endParaRPr lang="en-US" altLang="zh-CN" sz="800" dirty="0"/>
          </a:p>
          <a:p>
            <a:pPr marL="0" marR="0" indent="0" defTabSz="457087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晚高峰趋势和早高峰类似，流量主要集中在公园至延西街路段：</a:t>
            </a:r>
            <a:endParaRPr lang="en-US" altLang="zh-CN" sz="800" dirty="0"/>
          </a:p>
          <a:p>
            <a:pPr marL="171450" marR="0" indent="-171450" defTabSz="457087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</a:pPr>
            <a:r>
              <a:rPr lang="zh-CN" altLang="en-US" sz="800" dirty="0"/>
              <a:t>东往西最高流量大约在</a:t>
            </a:r>
            <a:r>
              <a:rPr lang="en-US" altLang="zh-CN" sz="800" dirty="0"/>
              <a:t>2200 </a:t>
            </a:r>
            <a:r>
              <a:rPr lang="en-US" altLang="zh-CN" sz="800" dirty="0" err="1"/>
              <a:t>pcu</a:t>
            </a:r>
            <a:r>
              <a:rPr lang="en-US" altLang="zh-CN" sz="800" dirty="0"/>
              <a:t>/</a:t>
            </a:r>
            <a:r>
              <a:rPr lang="zh-CN" altLang="en-US" sz="800" dirty="0"/>
              <a:t>小时，比早高峰大；</a:t>
            </a:r>
            <a:endParaRPr lang="en-US" altLang="zh-CN" sz="800" dirty="0"/>
          </a:p>
          <a:p>
            <a:pPr marL="171450" marR="0" indent="-171450" defTabSz="457087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</a:pPr>
            <a:r>
              <a:rPr lang="zh-CN" altLang="en-US" sz="800" dirty="0"/>
              <a:t>西往东最高流量大约在</a:t>
            </a:r>
            <a:r>
              <a:rPr lang="en-US" altLang="zh-CN" sz="800" dirty="0"/>
              <a:t>2100-2300 </a:t>
            </a:r>
            <a:r>
              <a:rPr lang="en-US" altLang="zh-CN" sz="800" dirty="0" err="1"/>
              <a:t>pcu</a:t>
            </a:r>
            <a:r>
              <a:rPr lang="en-US" altLang="zh-CN" sz="800" dirty="0"/>
              <a:t>/</a:t>
            </a:r>
            <a:r>
              <a:rPr lang="zh-CN" altLang="en-US" sz="800" dirty="0"/>
              <a:t>小时。</a:t>
            </a:r>
            <a:endParaRPr lang="en-US" altLang="zh-CN" sz="800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F2D17FD-34F9-4613-8AB1-CCA6190622DA}"/>
              </a:ext>
            </a:extLst>
          </p:cNvPr>
          <p:cNvSpPr/>
          <p:nvPr/>
        </p:nvSpPr>
        <p:spPr>
          <a:xfrm>
            <a:off x="122238" y="124784"/>
            <a:ext cx="2857182" cy="2857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/>
              <a:t>Traffic volume for city center corridor, phase 1</a:t>
            </a:r>
          </a:p>
          <a:p>
            <a:pPr algn="ctr"/>
            <a:r>
              <a:rPr lang="zh-CN" altLang="en-US" sz="1000" dirty="0"/>
              <a:t>（</a:t>
            </a:r>
            <a:r>
              <a:rPr lang="en-US" altLang="zh-CN" sz="1000" dirty="0"/>
              <a:t>PCU/hr</a:t>
            </a:r>
            <a:r>
              <a:rPr lang="zh-CN" altLang="en-US" sz="1000" dirty="0"/>
              <a:t>）</a:t>
            </a:r>
            <a:r>
              <a:rPr lang="en-US" altLang="zh-CN" sz="1000" dirty="0"/>
              <a:t>——PM</a:t>
            </a:r>
            <a:r>
              <a:rPr lang="zh-CN" altLang="en-US" sz="1000" dirty="0"/>
              <a:t> </a:t>
            </a:r>
            <a:r>
              <a:rPr lang="en-US" altLang="zh-CN" sz="1000" dirty="0"/>
              <a:t>peak</a:t>
            </a:r>
            <a:endParaRPr lang="zh-CN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11120139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4EEDE4-16F9-44AF-84B6-D03B701A1A1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164A1-AFBF-47F9-B723-BB552A68647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7FB60C4-F84F-4306-B88D-A7D8CAEEE7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72" b="3438"/>
          <a:stretch/>
        </p:blipFill>
        <p:spPr>
          <a:xfrm>
            <a:off x="137173" y="381000"/>
            <a:ext cx="5421086" cy="20878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3DA6C9D-0BAF-481C-8B48-83A2178770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231" b="15155"/>
          <a:stretch/>
        </p:blipFill>
        <p:spPr>
          <a:xfrm>
            <a:off x="122239" y="2571750"/>
            <a:ext cx="5436020" cy="194468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11D0FA2-D852-4146-93D9-F9F1C0362482}"/>
              </a:ext>
            </a:extLst>
          </p:cNvPr>
          <p:cNvSpPr/>
          <p:nvPr/>
        </p:nvSpPr>
        <p:spPr>
          <a:xfrm>
            <a:off x="122239" y="124784"/>
            <a:ext cx="1363662" cy="2857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/>
              <a:t>Mixed traffic speed</a:t>
            </a:r>
            <a:endParaRPr lang="zh-CN" altLang="en-US" sz="10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DF8D880-F2EB-4967-A8DA-8E1A378998CB}"/>
              </a:ext>
            </a:extLst>
          </p:cNvPr>
          <p:cNvSpPr txBox="1"/>
          <p:nvPr/>
        </p:nvSpPr>
        <p:spPr>
          <a:xfrm>
            <a:off x="5558259" y="2253438"/>
            <a:ext cx="530121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早高峰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2C59555-C261-45B8-9645-B34BCAF956DE}"/>
              </a:ext>
            </a:extLst>
          </p:cNvPr>
          <p:cNvSpPr txBox="1"/>
          <p:nvPr/>
        </p:nvSpPr>
        <p:spPr>
          <a:xfrm>
            <a:off x="5558259" y="4300996"/>
            <a:ext cx="530122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晚高峰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43EE996-2906-49B1-896C-98B3EE218517}"/>
              </a:ext>
            </a:extLst>
          </p:cNvPr>
          <p:cNvSpPr txBox="1"/>
          <p:nvPr/>
        </p:nvSpPr>
        <p:spPr>
          <a:xfrm>
            <a:off x="6212533" y="1925421"/>
            <a:ext cx="2809227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早、晚高峰期间，社会车速度在交叉口之间普遍很低。</a:t>
            </a:r>
            <a:endParaRPr lang="en-US" altLang="zh-CN" sz="800" dirty="0"/>
          </a:p>
          <a:p>
            <a:pPr marL="0" marR="0" indent="0" defTabSz="457087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早高峰大部分在</a:t>
            </a:r>
            <a:r>
              <a:rPr lang="en-US" altLang="zh-CN" sz="800" dirty="0"/>
              <a:t>10-15km/h</a:t>
            </a:r>
            <a:r>
              <a:rPr lang="zh-CN" altLang="en-US" sz="800" dirty="0"/>
              <a:t>，而晚高峰大部分在</a:t>
            </a:r>
            <a:r>
              <a:rPr lang="en-US" altLang="zh-CN" sz="800" dirty="0"/>
              <a:t>10km/h</a:t>
            </a:r>
            <a:r>
              <a:rPr lang="zh-CN" altLang="en-US" sz="800" dirty="0"/>
              <a:t>以内。</a:t>
            </a:r>
            <a:endParaRPr lang="en-US" altLang="zh-CN" sz="8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3521169-0376-411F-AC63-410DB7CC3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38" y="1444436"/>
            <a:ext cx="510731" cy="101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7519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E019819-8C89-46E8-9E3F-45975B9E7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8" y="124784"/>
            <a:ext cx="8894762" cy="2809244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A68F72-01E2-4032-AE53-AFEEE298D92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5B1F45-AD6C-48EA-9A4F-2366CB69815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8602832-7F18-4B35-B704-34DF684C65A6}"/>
              </a:ext>
            </a:extLst>
          </p:cNvPr>
          <p:cNvSpPr/>
          <p:nvPr/>
        </p:nvSpPr>
        <p:spPr>
          <a:xfrm>
            <a:off x="122238" y="124784"/>
            <a:ext cx="3512502" cy="2857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/>
              <a:t>Intersection signal phases for city center corridor, phase 1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B338F56-E2E3-432F-8867-94EB335956E5}"/>
              </a:ext>
            </a:extLst>
          </p:cNvPr>
          <p:cNvSpPr txBox="1"/>
          <p:nvPr/>
        </p:nvSpPr>
        <p:spPr>
          <a:xfrm>
            <a:off x="4792155" y="4300996"/>
            <a:ext cx="1517004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公园路</a:t>
            </a:r>
            <a:r>
              <a:rPr lang="en-US" altLang="zh-CN" sz="800" dirty="0"/>
              <a:t>/</a:t>
            </a:r>
            <a:r>
              <a:rPr lang="zh-CN" altLang="en-US" sz="800" dirty="0"/>
              <a:t>西山街交叉口</a:t>
            </a:r>
          </a:p>
        </p:txBody>
      </p:sp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D30FFD1D-AC05-43CD-946E-C9A857EB9F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623311"/>
              </p:ext>
            </p:extLst>
          </p:nvPr>
        </p:nvGraphicFramePr>
        <p:xfrm>
          <a:off x="6324977" y="3274477"/>
          <a:ext cx="2692023" cy="8415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72726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023736281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1263264748"/>
                    </a:ext>
                  </a:extLst>
                </a:gridCol>
              </a:tblGrid>
              <a:tr h="13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1 (23s)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2 (65s)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3 (30s)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altLang="zh-CN" sz="700" dirty="0">
                          <a:effectLst/>
                        </a:rPr>
                        <a:t>4 (16s)</a:t>
                      </a:r>
                      <a:endParaRPr lang="zh-CN" alt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/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7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/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sp>
        <p:nvSpPr>
          <p:cNvPr id="19" name="文本框 18">
            <a:extLst>
              <a:ext uri="{FF2B5EF4-FFF2-40B4-BE49-F238E27FC236}">
                <a16:creationId xmlns:a16="http://schemas.microsoft.com/office/drawing/2014/main" id="{F6F1C0BD-62C0-4667-AACC-BD4BFEFC9322}"/>
              </a:ext>
            </a:extLst>
          </p:cNvPr>
          <p:cNvSpPr txBox="1"/>
          <p:nvPr/>
        </p:nvSpPr>
        <p:spPr>
          <a:xfrm>
            <a:off x="6469737" y="3037170"/>
            <a:ext cx="2117378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现状信号相位和配时</a:t>
            </a:r>
            <a:r>
              <a:rPr lang="en-US" altLang="zh-CN" sz="800" dirty="0"/>
              <a:t> (</a:t>
            </a:r>
            <a:r>
              <a:rPr lang="zh-CN" altLang="en-US" sz="800" dirty="0"/>
              <a:t>早高峰信号周期</a:t>
            </a:r>
            <a:r>
              <a:rPr lang="en-US" altLang="zh-CN" sz="800" dirty="0"/>
              <a:t>: 134s)</a:t>
            </a:r>
            <a:endParaRPr lang="zh-CN" altLang="en-US" sz="800" dirty="0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4DE61897-FDFC-4A94-B4EF-D34FAE8B886A}"/>
              </a:ext>
            </a:extLst>
          </p:cNvPr>
          <p:cNvGrpSpPr/>
          <p:nvPr/>
        </p:nvGrpSpPr>
        <p:grpSpPr>
          <a:xfrm rot="5400000">
            <a:off x="8485222" y="3465406"/>
            <a:ext cx="406298" cy="590366"/>
            <a:chOff x="6982467" y="1047516"/>
            <a:chExt cx="406298" cy="590366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A12C0A54-2040-4770-B710-C213F30A6B23}"/>
                </a:ext>
              </a:extLst>
            </p:cNvPr>
            <p:cNvGrpSpPr/>
            <p:nvPr/>
          </p:nvGrpSpPr>
          <p:grpSpPr>
            <a:xfrm rot="3842499" flipH="1">
              <a:off x="6963195" y="1388201"/>
              <a:ext cx="268953" cy="230409"/>
              <a:chOff x="2012833" y="3262562"/>
              <a:chExt cx="420220" cy="360000"/>
            </a:xfrm>
          </p:grpSpPr>
          <p:cxnSp>
            <p:nvCxnSpPr>
              <p:cNvPr id="25" name="直接连接符 24">
                <a:extLst>
                  <a:ext uri="{FF2B5EF4-FFF2-40B4-BE49-F238E27FC236}">
                    <a16:creationId xmlns:a16="http://schemas.microsoft.com/office/drawing/2014/main" id="{A7419501-3E65-49F6-9B07-D789363A3051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直接箭头连接符 25">
                <a:extLst>
                  <a:ext uri="{FF2B5EF4-FFF2-40B4-BE49-F238E27FC236}">
                    <a16:creationId xmlns:a16="http://schemas.microsoft.com/office/drawing/2014/main" id="{FD4E0511-8AE5-476C-806F-63102E28A28B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93956FD1-FAB6-4B1A-8DCD-6AB080994E7C}"/>
                </a:ext>
              </a:extLst>
            </p:cNvPr>
            <p:cNvGrpSpPr/>
            <p:nvPr/>
          </p:nvGrpSpPr>
          <p:grpSpPr>
            <a:xfrm rot="14665519" flipH="1">
              <a:off x="7139084" y="1066788"/>
              <a:ext cx="268953" cy="230409"/>
              <a:chOff x="2012833" y="3262562"/>
              <a:chExt cx="420220" cy="360000"/>
            </a:xfrm>
          </p:grpSpPr>
          <p:cxnSp>
            <p:nvCxnSpPr>
              <p:cNvPr id="23" name="直接连接符 22">
                <a:extLst>
                  <a:ext uri="{FF2B5EF4-FFF2-40B4-BE49-F238E27FC236}">
                    <a16:creationId xmlns:a16="http://schemas.microsoft.com/office/drawing/2014/main" id="{781F8DDE-0E49-4E8C-8AE6-33A17ED2F15B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直接箭头连接符 23">
                <a:extLst>
                  <a:ext uri="{FF2B5EF4-FFF2-40B4-BE49-F238E27FC236}">
                    <a16:creationId xmlns:a16="http://schemas.microsoft.com/office/drawing/2014/main" id="{5E55CA7B-94D1-45E6-9A21-FFB99B07B8CA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F251E074-42E9-4129-A0A8-86761BD0B1F4}"/>
              </a:ext>
            </a:extLst>
          </p:cNvPr>
          <p:cNvGrpSpPr/>
          <p:nvPr/>
        </p:nvGrpSpPr>
        <p:grpSpPr>
          <a:xfrm rot="15987139" flipH="1">
            <a:off x="6443365" y="3617249"/>
            <a:ext cx="541375" cy="270393"/>
            <a:chOff x="1344722" y="3688542"/>
            <a:chExt cx="845861" cy="422472"/>
          </a:xfrm>
        </p:grpSpPr>
        <p:cxnSp>
          <p:nvCxnSpPr>
            <p:cNvPr id="28" name="直接箭头连接符 27">
              <a:extLst>
                <a:ext uri="{FF2B5EF4-FFF2-40B4-BE49-F238E27FC236}">
                  <a16:creationId xmlns:a16="http://schemas.microsoft.com/office/drawing/2014/main" id="{880BCD47-B643-4905-801D-B2DDF9B3F537}"/>
                </a:ext>
              </a:extLst>
            </p:cNvPr>
            <p:cNvCxnSpPr/>
            <p:nvPr/>
          </p:nvCxnSpPr>
          <p:spPr>
            <a:xfrm rot="16057215">
              <a:off x="1785771" y="3283729"/>
              <a:ext cx="0" cy="8096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71185232-9200-4E41-9198-388A8F1F14CF}"/>
                </a:ext>
              </a:extLst>
            </p:cNvPr>
            <p:cNvGrpSpPr/>
            <p:nvPr/>
          </p:nvGrpSpPr>
          <p:grpSpPr>
            <a:xfrm rot="1379096">
              <a:off x="1344722" y="3751014"/>
              <a:ext cx="420220" cy="360000"/>
              <a:chOff x="2012833" y="3262562"/>
              <a:chExt cx="420220" cy="360000"/>
            </a:xfrm>
          </p:grpSpPr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5CF7F2AE-550A-4E4F-B528-612BB105EA6A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直接箭头连接符 30">
                <a:extLst>
                  <a:ext uri="{FF2B5EF4-FFF2-40B4-BE49-F238E27FC236}">
                    <a16:creationId xmlns:a16="http://schemas.microsoft.com/office/drawing/2014/main" id="{B1D7FCD1-FDAC-4478-9921-1BCA1E5CAC27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A4979269-1E58-47E6-B999-B4C4BCEA9A5A}"/>
              </a:ext>
            </a:extLst>
          </p:cNvPr>
          <p:cNvCxnSpPr>
            <a:cxnSpLocks/>
          </p:cNvCxnSpPr>
          <p:nvPr/>
        </p:nvCxnSpPr>
        <p:spPr>
          <a:xfrm flipH="1">
            <a:off x="7281967" y="3638748"/>
            <a:ext cx="3239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AB20F478-4670-496F-BEF5-C5509ADDAEA3}"/>
              </a:ext>
            </a:extLst>
          </p:cNvPr>
          <p:cNvCxnSpPr>
            <a:cxnSpLocks/>
          </p:cNvCxnSpPr>
          <p:nvPr/>
        </p:nvCxnSpPr>
        <p:spPr>
          <a:xfrm>
            <a:off x="7055992" y="3908423"/>
            <a:ext cx="3279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21915B16-4490-4D92-B9BA-23DC95C579B3}"/>
              </a:ext>
            </a:extLst>
          </p:cNvPr>
          <p:cNvGrpSpPr/>
          <p:nvPr/>
        </p:nvGrpSpPr>
        <p:grpSpPr>
          <a:xfrm rot="10586371" flipH="1">
            <a:off x="7742073" y="3596785"/>
            <a:ext cx="541375" cy="270393"/>
            <a:chOff x="1344722" y="3688542"/>
            <a:chExt cx="845861" cy="422472"/>
          </a:xfrm>
        </p:grpSpPr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BD455654-E61F-435A-8692-65FC31BC119C}"/>
                </a:ext>
              </a:extLst>
            </p:cNvPr>
            <p:cNvCxnSpPr/>
            <p:nvPr/>
          </p:nvCxnSpPr>
          <p:spPr>
            <a:xfrm rot="16057215">
              <a:off x="1785771" y="3283729"/>
              <a:ext cx="0" cy="8096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E2364BBE-32A1-4C7F-BDCB-E6F3752B3E17}"/>
                </a:ext>
              </a:extLst>
            </p:cNvPr>
            <p:cNvGrpSpPr/>
            <p:nvPr/>
          </p:nvGrpSpPr>
          <p:grpSpPr>
            <a:xfrm rot="1379096">
              <a:off x="1344722" y="3751014"/>
              <a:ext cx="420220" cy="360000"/>
              <a:chOff x="2012833" y="3262562"/>
              <a:chExt cx="420220" cy="360000"/>
            </a:xfrm>
          </p:grpSpPr>
          <p:cxnSp>
            <p:nvCxnSpPr>
              <p:cNvPr id="37" name="直接连接符 36">
                <a:extLst>
                  <a:ext uri="{FF2B5EF4-FFF2-40B4-BE49-F238E27FC236}">
                    <a16:creationId xmlns:a16="http://schemas.microsoft.com/office/drawing/2014/main" id="{F23D0A84-CB1F-41D1-9217-0A7ED6175736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直接箭头连接符 37">
                <a:extLst>
                  <a:ext uri="{FF2B5EF4-FFF2-40B4-BE49-F238E27FC236}">
                    <a16:creationId xmlns:a16="http://schemas.microsoft.com/office/drawing/2014/main" id="{2E2C3004-3F4B-4726-9142-911B3DBC2462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39" name="表格 38">
            <a:extLst>
              <a:ext uri="{FF2B5EF4-FFF2-40B4-BE49-F238E27FC236}">
                <a16:creationId xmlns:a16="http://schemas.microsoft.com/office/drawing/2014/main" id="{84793F5C-BD4F-4686-A6CD-34243D96AC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765142"/>
              </p:ext>
            </p:extLst>
          </p:nvPr>
        </p:nvGraphicFramePr>
        <p:xfrm>
          <a:off x="6324977" y="4381840"/>
          <a:ext cx="2692023" cy="13459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72726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023736281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1263264748"/>
                    </a:ext>
                  </a:extLst>
                </a:gridCol>
              </a:tblGrid>
              <a:tr h="13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1 (38s)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2 (85s)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3 (27s)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altLang="zh-CN" sz="700" dirty="0">
                          <a:effectLst/>
                        </a:rPr>
                        <a:t>4 (85s)</a:t>
                      </a:r>
                      <a:endParaRPr lang="zh-CN" alt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/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</a:tbl>
          </a:graphicData>
        </a:graphic>
      </p:graphicFrame>
      <p:sp>
        <p:nvSpPr>
          <p:cNvPr id="40" name="文本框 39">
            <a:extLst>
              <a:ext uri="{FF2B5EF4-FFF2-40B4-BE49-F238E27FC236}">
                <a16:creationId xmlns:a16="http://schemas.microsoft.com/office/drawing/2014/main" id="{B9918B68-8527-46FB-BDF8-FFF762E62C23}"/>
              </a:ext>
            </a:extLst>
          </p:cNvPr>
          <p:cNvSpPr txBox="1"/>
          <p:nvPr/>
        </p:nvSpPr>
        <p:spPr>
          <a:xfrm>
            <a:off x="6469737" y="4144533"/>
            <a:ext cx="2117378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现状信号相位和配时</a:t>
            </a:r>
            <a:r>
              <a:rPr lang="en-US" altLang="zh-CN" sz="800" dirty="0"/>
              <a:t> (</a:t>
            </a:r>
            <a:r>
              <a:rPr lang="zh-CN" altLang="en-US" sz="800" dirty="0"/>
              <a:t>晚高峰信号周期</a:t>
            </a:r>
            <a:r>
              <a:rPr lang="en-US" altLang="zh-CN" sz="800" dirty="0"/>
              <a:t>: 235s)</a:t>
            </a:r>
            <a:endParaRPr lang="zh-CN" altLang="en-US" sz="800" dirty="0"/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2859EA8C-C346-4286-9207-134C1F30C3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50" b="15205"/>
          <a:stretch/>
        </p:blipFill>
        <p:spPr>
          <a:xfrm>
            <a:off x="4792155" y="3112308"/>
            <a:ext cx="1517004" cy="1193646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5188BF83-66B5-45C2-AE9A-1FE27BBD7E43}"/>
              </a:ext>
            </a:extLst>
          </p:cNvPr>
          <p:cNvSpPr txBox="1"/>
          <p:nvPr/>
        </p:nvSpPr>
        <p:spPr>
          <a:xfrm>
            <a:off x="103518" y="4319218"/>
            <a:ext cx="1517004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公园路</a:t>
            </a:r>
            <a:r>
              <a:rPr lang="en-US" altLang="zh-CN" sz="800" dirty="0"/>
              <a:t>/</a:t>
            </a:r>
            <a:r>
              <a:rPr lang="zh-CN" altLang="en-US" sz="800" dirty="0"/>
              <a:t>延西街交叉口</a:t>
            </a: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5498AC04-434A-4938-8CDC-50B7BF5614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320" b="9837"/>
          <a:stretch/>
        </p:blipFill>
        <p:spPr>
          <a:xfrm>
            <a:off x="132311" y="3112308"/>
            <a:ext cx="1492843" cy="1188688"/>
          </a:xfrm>
          <a:prstGeom prst="rect">
            <a:avLst/>
          </a:prstGeom>
        </p:spPr>
      </p:pic>
      <p:graphicFrame>
        <p:nvGraphicFramePr>
          <p:cNvPr id="44" name="表格 43">
            <a:extLst>
              <a:ext uri="{FF2B5EF4-FFF2-40B4-BE49-F238E27FC236}">
                <a16:creationId xmlns:a16="http://schemas.microsoft.com/office/drawing/2014/main" id="{EF878B79-645F-43FF-9AC6-A61314BF6D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174290"/>
              </p:ext>
            </p:extLst>
          </p:nvPr>
        </p:nvGraphicFramePr>
        <p:xfrm>
          <a:off x="1638836" y="3311204"/>
          <a:ext cx="2916566" cy="73881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83054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2023736281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1263264748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3041223166"/>
                    </a:ext>
                  </a:extLst>
                </a:gridCol>
              </a:tblGrid>
              <a:tr h="118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1 (19s)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 2 (22s)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 3 (20s)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altLang="zh-CN" sz="600" dirty="0">
                          <a:effectLst/>
                        </a:rPr>
                        <a:t> 4 (56s)</a:t>
                      </a:r>
                      <a:endParaRPr lang="zh-CN" alt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altLang="zh-CN" sz="600" dirty="0">
                          <a:effectLst/>
                        </a:rPr>
                        <a:t>5 (48s)</a:t>
                      </a:r>
                      <a:endParaRPr lang="zh-CN" alt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/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6206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/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sp>
        <p:nvSpPr>
          <p:cNvPr id="45" name="文本框 44">
            <a:extLst>
              <a:ext uri="{FF2B5EF4-FFF2-40B4-BE49-F238E27FC236}">
                <a16:creationId xmlns:a16="http://schemas.microsoft.com/office/drawing/2014/main" id="{E26C2CD4-D485-4A55-A8AE-0984AAC6CF33}"/>
              </a:ext>
            </a:extLst>
          </p:cNvPr>
          <p:cNvSpPr txBox="1"/>
          <p:nvPr/>
        </p:nvSpPr>
        <p:spPr>
          <a:xfrm>
            <a:off x="1731206" y="3073897"/>
            <a:ext cx="2692022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现状信号相位和配时</a:t>
            </a:r>
            <a:r>
              <a:rPr lang="en-US" altLang="zh-CN" sz="800" dirty="0"/>
              <a:t> (</a:t>
            </a:r>
            <a:r>
              <a:rPr lang="zh-CN" altLang="en-US" sz="800" dirty="0"/>
              <a:t>早高峰信号周期</a:t>
            </a:r>
            <a:r>
              <a:rPr lang="en-US" altLang="zh-CN" sz="800" dirty="0"/>
              <a:t>: 165s)</a:t>
            </a:r>
            <a:endParaRPr lang="zh-CN" altLang="en-US" sz="800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F230F875-3316-4772-9E80-BA534C244994}"/>
              </a:ext>
            </a:extLst>
          </p:cNvPr>
          <p:cNvSpPr txBox="1"/>
          <p:nvPr/>
        </p:nvSpPr>
        <p:spPr>
          <a:xfrm>
            <a:off x="1725424" y="4180453"/>
            <a:ext cx="2692022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现状信号相位和配时</a:t>
            </a:r>
            <a:r>
              <a:rPr lang="en-US" altLang="zh-CN" sz="800" dirty="0"/>
              <a:t> (</a:t>
            </a:r>
            <a:r>
              <a:rPr lang="zh-CN" altLang="en-US" sz="800" dirty="0"/>
              <a:t>晚高峰信号周期</a:t>
            </a:r>
            <a:r>
              <a:rPr lang="en-US" altLang="zh-CN" sz="800" dirty="0"/>
              <a:t>: 212s)</a:t>
            </a:r>
            <a:endParaRPr lang="zh-CN" altLang="en-US" sz="800" dirty="0"/>
          </a:p>
        </p:txBody>
      </p:sp>
      <p:graphicFrame>
        <p:nvGraphicFramePr>
          <p:cNvPr id="47" name="表格 46">
            <a:extLst>
              <a:ext uri="{FF2B5EF4-FFF2-40B4-BE49-F238E27FC236}">
                <a16:creationId xmlns:a16="http://schemas.microsoft.com/office/drawing/2014/main" id="{E1254A6A-8D9A-4F75-B051-25EE53B052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42144"/>
              </p:ext>
            </p:extLst>
          </p:nvPr>
        </p:nvGraphicFramePr>
        <p:xfrm>
          <a:off x="1651635" y="4396063"/>
          <a:ext cx="2916566" cy="11817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83054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2023736281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1263264748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3041223166"/>
                    </a:ext>
                  </a:extLst>
                </a:gridCol>
              </a:tblGrid>
              <a:tr h="118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1 (42s)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2 (39s)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3 (20s)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altLang="zh-CN" sz="600" dirty="0">
                          <a:effectLst/>
                        </a:rPr>
                        <a:t>4 (61s)</a:t>
                      </a:r>
                      <a:endParaRPr lang="zh-CN" alt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altLang="zh-CN" sz="600" dirty="0">
                          <a:effectLst/>
                        </a:rPr>
                        <a:t>5 (50s)</a:t>
                      </a:r>
                      <a:endParaRPr lang="zh-CN" alt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/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</a:tbl>
          </a:graphicData>
        </a:graphic>
      </p:graphicFrame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A3A9E01E-D9AC-4504-B6F2-AEB577923E12}"/>
              </a:ext>
            </a:extLst>
          </p:cNvPr>
          <p:cNvCxnSpPr>
            <a:cxnSpLocks/>
          </p:cNvCxnSpPr>
          <p:nvPr/>
        </p:nvCxnSpPr>
        <p:spPr>
          <a:xfrm flipV="1">
            <a:off x="2055661" y="3743205"/>
            <a:ext cx="0" cy="254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FAFBEFFC-6471-4844-B035-8309A2A82469}"/>
              </a:ext>
            </a:extLst>
          </p:cNvPr>
          <p:cNvCxnSpPr>
            <a:cxnSpLocks/>
          </p:cNvCxnSpPr>
          <p:nvPr/>
        </p:nvCxnSpPr>
        <p:spPr>
          <a:xfrm>
            <a:off x="1846523" y="3475668"/>
            <a:ext cx="0" cy="306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7F7D6BD3-60B2-4B5B-9FB8-6DD83A55C44B}"/>
              </a:ext>
            </a:extLst>
          </p:cNvPr>
          <p:cNvGrpSpPr/>
          <p:nvPr/>
        </p:nvGrpSpPr>
        <p:grpSpPr>
          <a:xfrm rot="10800000">
            <a:off x="2367596" y="3453388"/>
            <a:ext cx="310126" cy="569589"/>
            <a:chOff x="7031461" y="1057634"/>
            <a:chExt cx="310126" cy="569589"/>
          </a:xfrm>
        </p:grpSpPr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FB1E8934-A877-401F-855B-0534440F630D}"/>
                </a:ext>
              </a:extLst>
            </p:cNvPr>
            <p:cNvGrpSpPr/>
            <p:nvPr/>
          </p:nvGrpSpPr>
          <p:grpSpPr>
            <a:xfrm rot="3842499" flipH="1">
              <a:off x="6988269" y="1406626"/>
              <a:ext cx="263789" cy="177406"/>
              <a:chOff x="2012833" y="3266848"/>
              <a:chExt cx="412152" cy="277186"/>
            </a:xfrm>
          </p:grpSpPr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id="{8B82BA42-FA16-4B50-B233-C02404FD5144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直接箭头连接符 55">
                <a:extLst>
                  <a:ext uri="{FF2B5EF4-FFF2-40B4-BE49-F238E27FC236}">
                    <a16:creationId xmlns:a16="http://schemas.microsoft.com/office/drawing/2014/main" id="{0037AC65-3FED-446C-8B2D-97E322F44DA4}"/>
                  </a:ext>
                </a:extLst>
              </p:cNvPr>
              <p:cNvCxnSpPr>
                <a:cxnSpLocks/>
              </p:cNvCxnSpPr>
              <p:nvPr/>
            </p:nvCxnSpPr>
            <p:spPr>
              <a:xfrm rot="14442078" flipH="1" flipV="1">
                <a:off x="2276861" y="3395909"/>
                <a:ext cx="277186" cy="1906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82E59E90-D31B-4299-B0A1-DB72F99FFFCD}"/>
                </a:ext>
              </a:extLst>
            </p:cNvPr>
            <p:cNvGrpSpPr/>
            <p:nvPr/>
          </p:nvGrpSpPr>
          <p:grpSpPr>
            <a:xfrm rot="14665519" flipH="1">
              <a:off x="7119980" y="1099723"/>
              <a:ext cx="263695" cy="179518"/>
              <a:chOff x="2012833" y="3266639"/>
              <a:chExt cx="412004" cy="280486"/>
            </a:xfrm>
          </p:grpSpPr>
          <p:cxnSp>
            <p:nvCxnSpPr>
              <p:cNvPr id="53" name="直接连接符 52">
                <a:extLst>
                  <a:ext uri="{FF2B5EF4-FFF2-40B4-BE49-F238E27FC236}">
                    <a16:creationId xmlns:a16="http://schemas.microsoft.com/office/drawing/2014/main" id="{1A51F8AA-154F-4E33-B74C-37BE0ACDF857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直接箭头连接符 53">
                <a:extLst>
                  <a:ext uri="{FF2B5EF4-FFF2-40B4-BE49-F238E27FC236}">
                    <a16:creationId xmlns:a16="http://schemas.microsoft.com/office/drawing/2014/main" id="{09FCE569-36D5-4877-9348-AA3523FCCB0E}"/>
                  </a:ext>
                </a:extLst>
              </p:cNvPr>
              <p:cNvCxnSpPr>
                <a:cxnSpLocks/>
              </p:cNvCxnSpPr>
              <p:nvPr/>
            </p:nvCxnSpPr>
            <p:spPr>
              <a:xfrm rot="3665098">
                <a:off x="2275893" y="3398181"/>
                <a:ext cx="280486" cy="174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5EB6AC99-F7FF-4CA9-9FBA-D98497E60A78}"/>
              </a:ext>
            </a:extLst>
          </p:cNvPr>
          <p:cNvGrpSpPr/>
          <p:nvPr/>
        </p:nvGrpSpPr>
        <p:grpSpPr>
          <a:xfrm rot="21409278" flipH="1">
            <a:off x="3422589" y="3627360"/>
            <a:ext cx="541375" cy="270393"/>
            <a:chOff x="1344722" y="3688542"/>
            <a:chExt cx="845861" cy="422472"/>
          </a:xfrm>
        </p:grpSpPr>
        <p:cxnSp>
          <p:nvCxnSpPr>
            <p:cNvPr id="58" name="直接箭头连接符 57">
              <a:extLst>
                <a:ext uri="{FF2B5EF4-FFF2-40B4-BE49-F238E27FC236}">
                  <a16:creationId xmlns:a16="http://schemas.microsoft.com/office/drawing/2014/main" id="{12099F97-3E3C-4913-89CD-49FE663227D4}"/>
                </a:ext>
              </a:extLst>
            </p:cNvPr>
            <p:cNvCxnSpPr/>
            <p:nvPr/>
          </p:nvCxnSpPr>
          <p:spPr>
            <a:xfrm rot="16057215">
              <a:off x="1785771" y="3283729"/>
              <a:ext cx="0" cy="8096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66F2B891-3157-4E83-AD08-124B946609DF}"/>
                </a:ext>
              </a:extLst>
            </p:cNvPr>
            <p:cNvGrpSpPr/>
            <p:nvPr/>
          </p:nvGrpSpPr>
          <p:grpSpPr>
            <a:xfrm rot="1379096">
              <a:off x="1344722" y="3751014"/>
              <a:ext cx="420220" cy="360000"/>
              <a:chOff x="2012833" y="3262562"/>
              <a:chExt cx="420220" cy="360000"/>
            </a:xfrm>
          </p:grpSpPr>
          <p:cxnSp>
            <p:nvCxnSpPr>
              <p:cNvPr id="60" name="直接连接符 59">
                <a:extLst>
                  <a:ext uri="{FF2B5EF4-FFF2-40B4-BE49-F238E27FC236}">
                    <a16:creationId xmlns:a16="http://schemas.microsoft.com/office/drawing/2014/main" id="{E8AE5FDD-124C-4751-9097-D7B9EDD5245B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直接箭头连接符 60">
                <a:extLst>
                  <a:ext uri="{FF2B5EF4-FFF2-40B4-BE49-F238E27FC236}">
                    <a16:creationId xmlns:a16="http://schemas.microsoft.com/office/drawing/2014/main" id="{530CEDF6-32DF-436A-A307-22A2BA057C58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25EBF872-95AF-407B-B48F-D749DEB53F09}"/>
              </a:ext>
            </a:extLst>
          </p:cNvPr>
          <p:cNvGrpSpPr/>
          <p:nvPr/>
        </p:nvGrpSpPr>
        <p:grpSpPr>
          <a:xfrm rot="20030182" flipH="1">
            <a:off x="3086014" y="3674665"/>
            <a:ext cx="268953" cy="230409"/>
            <a:chOff x="2012833" y="3262562"/>
            <a:chExt cx="420220" cy="360000"/>
          </a:xfrm>
        </p:grpSpPr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CB64F917-5B67-4D13-889E-F18D7F96BEF5}"/>
                </a:ext>
              </a:extLst>
            </p:cNvPr>
            <p:cNvCxnSpPr/>
            <p:nvPr/>
          </p:nvCxnSpPr>
          <p:spPr>
            <a:xfrm rot="14678119">
              <a:off x="2192750" y="3175490"/>
              <a:ext cx="0" cy="3598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直接箭头连接符 63">
              <a:extLst>
                <a:ext uri="{FF2B5EF4-FFF2-40B4-BE49-F238E27FC236}">
                  <a16:creationId xmlns:a16="http://schemas.microsoft.com/office/drawing/2014/main" id="{B8770CAE-9A32-4AE2-9392-1A62D512A0D3}"/>
                </a:ext>
              </a:extLst>
            </p:cNvPr>
            <p:cNvCxnSpPr/>
            <p:nvPr/>
          </p:nvCxnSpPr>
          <p:spPr>
            <a:xfrm rot="20078119">
              <a:off x="2433053" y="3262562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5" name="文本框 64">
            <a:extLst>
              <a:ext uri="{FF2B5EF4-FFF2-40B4-BE49-F238E27FC236}">
                <a16:creationId xmlns:a16="http://schemas.microsoft.com/office/drawing/2014/main" id="{83EC00B0-D40E-4C04-BA31-EBF921804710}"/>
              </a:ext>
            </a:extLst>
          </p:cNvPr>
          <p:cNvSpPr txBox="1"/>
          <p:nvPr/>
        </p:nvSpPr>
        <p:spPr>
          <a:xfrm>
            <a:off x="2837130" y="3475668"/>
            <a:ext cx="518134" cy="192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zh-CN" altLang="en-US" sz="6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公交转弯</a:t>
            </a:r>
            <a:endParaRPr lang="zh-CN" altLang="zh-CN" sz="6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66" name="直接箭头连接符 65">
            <a:extLst>
              <a:ext uri="{FF2B5EF4-FFF2-40B4-BE49-F238E27FC236}">
                <a16:creationId xmlns:a16="http://schemas.microsoft.com/office/drawing/2014/main" id="{AAAD717B-8057-452C-83DB-F1CA5A1E3607}"/>
              </a:ext>
            </a:extLst>
          </p:cNvPr>
          <p:cNvCxnSpPr>
            <a:cxnSpLocks/>
          </p:cNvCxnSpPr>
          <p:nvPr/>
        </p:nvCxnSpPr>
        <p:spPr>
          <a:xfrm flipH="1">
            <a:off x="4199357" y="3624597"/>
            <a:ext cx="3016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直接箭头连接符 66">
            <a:extLst>
              <a:ext uri="{FF2B5EF4-FFF2-40B4-BE49-F238E27FC236}">
                <a16:creationId xmlns:a16="http://schemas.microsoft.com/office/drawing/2014/main" id="{4689176B-27B3-488D-BB32-376CD38A6231}"/>
              </a:ext>
            </a:extLst>
          </p:cNvPr>
          <p:cNvCxnSpPr>
            <a:cxnSpLocks/>
          </p:cNvCxnSpPr>
          <p:nvPr/>
        </p:nvCxnSpPr>
        <p:spPr>
          <a:xfrm>
            <a:off x="4030514" y="3870363"/>
            <a:ext cx="3174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直接箭头连接符 68">
            <a:extLst>
              <a:ext uri="{FF2B5EF4-FFF2-40B4-BE49-F238E27FC236}">
                <a16:creationId xmlns:a16="http://schemas.microsoft.com/office/drawing/2014/main" id="{15794112-5BB8-4D5B-9C85-6240F0F17648}"/>
              </a:ext>
            </a:extLst>
          </p:cNvPr>
          <p:cNvCxnSpPr>
            <a:cxnSpLocks/>
          </p:cNvCxnSpPr>
          <p:nvPr/>
        </p:nvCxnSpPr>
        <p:spPr>
          <a:xfrm flipH="1">
            <a:off x="1651636" y="1684020"/>
            <a:ext cx="2547721" cy="13898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箭头连接符 72">
            <a:extLst>
              <a:ext uri="{FF2B5EF4-FFF2-40B4-BE49-F238E27FC236}">
                <a16:creationId xmlns:a16="http://schemas.microsoft.com/office/drawing/2014/main" id="{3A43F697-8300-47C9-87B6-E1EA6639FEE7}"/>
              </a:ext>
            </a:extLst>
          </p:cNvPr>
          <p:cNvCxnSpPr>
            <a:cxnSpLocks/>
          </p:cNvCxnSpPr>
          <p:nvPr/>
        </p:nvCxnSpPr>
        <p:spPr>
          <a:xfrm>
            <a:off x="5273040" y="1655740"/>
            <a:ext cx="973473" cy="13528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31346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995C38-2E8D-4146-B264-F6BE499671D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6345B3-A94C-4260-900F-7B10200FFE2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A5970C9-A49F-4D1D-9B67-3D3FAECB0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780045"/>
            <a:ext cx="4449762" cy="249986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1BC593A-C9FF-447A-A071-43FA2699BECA}"/>
              </a:ext>
            </a:extLst>
          </p:cNvPr>
          <p:cNvSpPr/>
          <p:nvPr/>
        </p:nvSpPr>
        <p:spPr>
          <a:xfrm>
            <a:off x="122238" y="124784"/>
            <a:ext cx="2627493" cy="2857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/>
              <a:t>Current situation/findings at Gongyuan Lu/ </a:t>
            </a:r>
            <a:r>
              <a:rPr lang="en-US" altLang="zh-CN" sz="1000" dirty="0" err="1"/>
              <a:t>Xishan</a:t>
            </a:r>
            <a:r>
              <a:rPr lang="en-US" altLang="zh-CN" sz="1000" dirty="0"/>
              <a:t> Jie Intersection</a:t>
            </a:r>
            <a:endParaRPr lang="zh-CN" altLang="en-US" sz="10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5A96369-018C-496F-BCB7-C3238EAFE99E}"/>
              </a:ext>
            </a:extLst>
          </p:cNvPr>
          <p:cNvSpPr txBox="1"/>
          <p:nvPr/>
        </p:nvSpPr>
        <p:spPr>
          <a:xfrm>
            <a:off x="122238" y="4516438"/>
            <a:ext cx="196128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视频数据来源：延吉市交警大队交通监控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92239BB-BF1B-4771-B1C7-868BA79C214B}"/>
              </a:ext>
            </a:extLst>
          </p:cNvPr>
          <p:cNvSpPr txBox="1"/>
          <p:nvPr/>
        </p:nvSpPr>
        <p:spPr>
          <a:xfrm>
            <a:off x="122238" y="425954"/>
            <a:ext cx="444976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该交叉口突出问题在北侧西山街和南侧园新胡同方向，由于两条道路沿线通行受限（其中园新胡同只有一条车道），</a:t>
            </a:r>
            <a:r>
              <a:rPr lang="zh-CN" altLang="en-US" sz="800" dirty="0">
                <a:solidFill>
                  <a:srgbClr val="FF0000"/>
                </a:solidFill>
              </a:rPr>
              <a:t>从公园路左转车辆常常出现排队溢出的情况，进而影响到直行方向车辆通行</a:t>
            </a:r>
            <a:r>
              <a:rPr lang="zh-CN" altLang="en-US" sz="800" dirty="0"/>
              <a:t>。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24E6FE9-77D8-4399-A2AB-2078433A4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38" y="870414"/>
            <a:ext cx="3195113" cy="180328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B345454-517C-4D3C-99FC-C46224B6E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38" y="2735975"/>
            <a:ext cx="3195113" cy="1780463"/>
          </a:xfrm>
          <a:prstGeom prst="rect">
            <a:avLst/>
          </a:prstGeom>
        </p:spPr>
      </p:pic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0C891447-EF12-4F2F-A703-9E82480C9741}"/>
              </a:ext>
            </a:extLst>
          </p:cNvPr>
          <p:cNvCxnSpPr>
            <a:cxnSpLocks/>
          </p:cNvCxnSpPr>
          <p:nvPr/>
        </p:nvCxnSpPr>
        <p:spPr>
          <a:xfrm flipV="1">
            <a:off x="2171700" y="1527371"/>
            <a:ext cx="1346994" cy="1859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074862AF-2822-46D0-B607-A88459555628}"/>
              </a:ext>
            </a:extLst>
          </p:cNvPr>
          <p:cNvSpPr txBox="1"/>
          <p:nvPr/>
        </p:nvSpPr>
        <p:spPr>
          <a:xfrm>
            <a:off x="3518694" y="1140941"/>
            <a:ext cx="1053306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北进口绿灯开始时，公园路方向仍然有大量左转车辆排队堵住路口。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A0B5643-6810-4C3E-9C99-CBA96FFB9259}"/>
              </a:ext>
            </a:extLst>
          </p:cNvPr>
          <p:cNvSpPr txBox="1"/>
          <p:nvPr/>
        </p:nvSpPr>
        <p:spPr>
          <a:xfrm>
            <a:off x="3518694" y="3247773"/>
            <a:ext cx="1053306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800" dirty="0"/>
              <a:t>园新胡同排队溢出；</a:t>
            </a:r>
            <a:endParaRPr lang="en-US" altLang="zh-CN" sz="8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800" dirty="0"/>
              <a:t>公园路人行过街没有专门信号，与西山街左转车辆冲突。</a:t>
            </a: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10B07804-0385-412A-97ED-ED75FBFE5E26}"/>
              </a:ext>
            </a:extLst>
          </p:cNvPr>
          <p:cNvCxnSpPr>
            <a:cxnSpLocks/>
          </p:cNvCxnSpPr>
          <p:nvPr/>
        </p:nvCxnSpPr>
        <p:spPr>
          <a:xfrm flipV="1">
            <a:off x="1947863" y="3422650"/>
            <a:ext cx="1570831" cy="3387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44E5F842-385A-428D-AED8-EDADEC77350F}"/>
              </a:ext>
            </a:extLst>
          </p:cNvPr>
          <p:cNvSpPr txBox="1"/>
          <p:nvPr/>
        </p:nvSpPr>
        <p:spPr>
          <a:xfrm>
            <a:off x="7308669" y="3276237"/>
            <a:ext cx="171309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800" dirty="0"/>
              <a:t>6-7</a:t>
            </a:r>
            <a:r>
              <a:rPr lang="zh-CN" altLang="en-US" sz="800" dirty="0"/>
              <a:t>月份期间，由于公园位置雨水管施工围蔽，西往东拥堵严重，排队车辆一直到整个西山街路口。</a:t>
            </a:r>
          </a:p>
        </p:txBody>
      </p:sp>
    </p:spTree>
    <p:extLst>
      <p:ext uri="{BB962C8B-B14F-4D97-AF65-F5344CB8AC3E}">
        <p14:creationId xmlns:p14="http://schemas.microsoft.com/office/powerpoint/2010/main" val="373747281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45DFDA-1F1A-4C90-89AB-54CC5799E8E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9CF573-1D28-4D57-ABC8-63A6063614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F8E8566-27A8-4297-AAA0-AB98CDA3D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8" y="1037455"/>
            <a:ext cx="4449762" cy="24522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EA3DC92-2EE1-4E51-9FFB-A7B721B7AD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6"/>
          <a:stretch/>
        </p:blipFill>
        <p:spPr>
          <a:xfrm>
            <a:off x="4643845" y="1037456"/>
            <a:ext cx="4373155" cy="243907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FB455E5-3948-4618-AB04-E8FB9E542B09}"/>
              </a:ext>
            </a:extLst>
          </p:cNvPr>
          <p:cNvSpPr/>
          <p:nvPr/>
        </p:nvSpPr>
        <p:spPr>
          <a:xfrm>
            <a:off x="122238" y="124784"/>
            <a:ext cx="2627493" cy="2857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/>
              <a:t>Current situation/findings at Gongyuan Lu/ </a:t>
            </a:r>
            <a:r>
              <a:rPr lang="en-US" altLang="zh-CN" sz="1000" dirty="0" err="1"/>
              <a:t>Yanxi</a:t>
            </a:r>
            <a:r>
              <a:rPr lang="en-US" altLang="zh-CN" sz="1000" dirty="0"/>
              <a:t> Jie Intersection</a:t>
            </a:r>
            <a:endParaRPr lang="zh-CN" altLang="en-US" sz="10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036EA92-A671-477E-BC71-5BB07263EED0}"/>
              </a:ext>
            </a:extLst>
          </p:cNvPr>
          <p:cNvSpPr txBox="1"/>
          <p:nvPr/>
        </p:nvSpPr>
        <p:spPr>
          <a:xfrm>
            <a:off x="7055711" y="3476526"/>
            <a:ext cx="196128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视频数据来源：延吉市交警大队交通监控</a:t>
            </a: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B42545D6-2257-44E3-ACA8-8499D8F1CE1B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5473558" y="681977"/>
            <a:ext cx="920713" cy="7467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9BF00100-9A57-4777-9C4E-69BD88EB223A}"/>
              </a:ext>
            </a:extLst>
          </p:cNvPr>
          <p:cNvSpPr txBox="1"/>
          <p:nvPr/>
        </p:nvSpPr>
        <p:spPr>
          <a:xfrm>
            <a:off x="4999811" y="343425"/>
            <a:ext cx="2788919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由于上游的西山街路口</a:t>
            </a:r>
            <a:r>
              <a:rPr lang="en-US" altLang="zh-CN" sz="800" dirty="0"/>
              <a:t>4</a:t>
            </a:r>
            <a:r>
              <a:rPr lang="zh-CN" altLang="en-US" sz="800" dirty="0"/>
              <a:t>相位，以及延西街路口的</a:t>
            </a:r>
            <a:r>
              <a:rPr lang="en-US" altLang="zh-CN" sz="800" dirty="0"/>
              <a:t>5</a:t>
            </a:r>
            <a:r>
              <a:rPr lang="zh-CN" altLang="en-US" sz="800" dirty="0"/>
              <a:t>相位控制，进口道经常出现车辆已经清空的情况下还在放行绿灯。</a:t>
            </a:r>
            <a:endParaRPr lang="en-US" altLang="zh-CN" sz="8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00955FD-C976-4159-BA0B-8D7EC3D9BF5A}"/>
              </a:ext>
            </a:extLst>
          </p:cNvPr>
          <p:cNvSpPr txBox="1"/>
          <p:nvPr/>
        </p:nvSpPr>
        <p:spPr>
          <a:xfrm>
            <a:off x="167029" y="3634649"/>
            <a:ext cx="4404971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如果相邻</a:t>
            </a:r>
            <a:r>
              <a:rPr lang="en-US" altLang="zh-CN" sz="800" dirty="0"/>
              <a:t>2</a:t>
            </a:r>
            <a:r>
              <a:rPr lang="zh-CN" altLang="en-US" sz="800" dirty="0"/>
              <a:t>个交叉口采用</a:t>
            </a:r>
            <a:r>
              <a:rPr lang="en-US" altLang="zh-CN" sz="800" dirty="0"/>
              <a:t>2-3</a:t>
            </a:r>
            <a:r>
              <a:rPr lang="zh-CN" altLang="en-US" sz="800" dirty="0"/>
              <a:t>相位的控制，可以最大程度利用每个相位时间，也利于实现路口之间的绿波带控制，利于实现车流连续通过的目的。</a:t>
            </a:r>
            <a:endParaRPr lang="en-US" altLang="zh-CN" sz="800" dirty="0"/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4D4AF6D3-03B9-4DAF-B7E1-1B57D54E8666}"/>
              </a:ext>
            </a:extLst>
          </p:cNvPr>
          <p:cNvCxnSpPr>
            <a:cxnSpLocks/>
          </p:cNvCxnSpPr>
          <p:nvPr/>
        </p:nvCxnSpPr>
        <p:spPr>
          <a:xfrm flipV="1">
            <a:off x="3386139" y="892463"/>
            <a:ext cx="157161" cy="9315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1B945BE7-49E0-4FCC-82B3-A87998870B2B}"/>
              </a:ext>
            </a:extLst>
          </p:cNvPr>
          <p:cNvSpPr txBox="1"/>
          <p:nvPr/>
        </p:nvSpPr>
        <p:spPr>
          <a:xfrm>
            <a:off x="2888361" y="451145"/>
            <a:ext cx="169659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南进口的右转车流量非常大，由于上游路口的排队，造成路口车流溢出</a:t>
            </a:r>
            <a:endParaRPr lang="en-US" altLang="zh-CN" sz="800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3A952A6-3AF3-4621-BB5B-B5F743E3AD7B}"/>
              </a:ext>
            </a:extLst>
          </p:cNvPr>
          <p:cNvSpPr/>
          <p:nvPr/>
        </p:nvSpPr>
        <p:spPr>
          <a:xfrm rot="1186282">
            <a:off x="1303468" y="1230024"/>
            <a:ext cx="1305054" cy="2933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B10134D1-5F74-4604-B459-E19F4A441697}"/>
              </a:ext>
            </a:extLst>
          </p:cNvPr>
          <p:cNvCxnSpPr>
            <a:cxnSpLocks/>
          </p:cNvCxnSpPr>
          <p:nvPr/>
        </p:nvCxnSpPr>
        <p:spPr>
          <a:xfrm flipH="1" flipV="1">
            <a:off x="1292324" y="681976"/>
            <a:ext cx="697938" cy="6709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74F889CA-7E5C-4A16-A87F-A715F941C324}"/>
              </a:ext>
            </a:extLst>
          </p:cNvPr>
          <p:cNvSpPr txBox="1"/>
          <p:nvPr/>
        </p:nvSpPr>
        <p:spPr>
          <a:xfrm>
            <a:off x="136043" y="480043"/>
            <a:ext cx="1696593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>
                <a:solidFill>
                  <a:srgbClr val="FF0000"/>
                </a:solidFill>
              </a:rPr>
              <a:t>注意到</a:t>
            </a:r>
            <a:r>
              <a:rPr lang="en-US" altLang="zh-CN" sz="800" dirty="0">
                <a:solidFill>
                  <a:srgbClr val="FF0000"/>
                </a:solidFill>
              </a:rPr>
              <a:t>2</a:t>
            </a:r>
            <a:r>
              <a:rPr lang="zh-CN" altLang="en-US" sz="800" dirty="0">
                <a:solidFill>
                  <a:srgbClr val="FF0000"/>
                </a:solidFill>
              </a:rPr>
              <a:t>个直行车道都空余，</a:t>
            </a:r>
            <a:r>
              <a:rPr lang="en-US" altLang="zh-CN" sz="800" dirty="0">
                <a:solidFill>
                  <a:srgbClr val="FF0000"/>
                </a:solidFill>
              </a:rPr>
              <a:t>2</a:t>
            </a:r>
            <a:r>
              <a:rPr lang="zh-CN" altLang="en-US" sz="800" dirty="0">
                <a:solidFill>
                  <a:srgbClr val="FF0000"/>
                </a:solidFill>
              </a:rPr>
              <a:t>个左转车道排队溢出</a:t>
            </a:r>
            <a:endParaRPr lang="en-US" altLang="zh-CN" sz="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02664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0F36E3-6A2C-4251-9D5F-E25CCA22EE4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A7B88F-2551-47EA-8968-8985875709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9B3CFE9-2989-44A3-98FD-3F6FAAE80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8" y="1082006"/>
            <a:ext cx="4449762" cy="25036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BF7C31D-C712-4190-9810-256AAB9337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0"/>
          <a:stretch/>
        </p:blipFill>
        <p:spPr>
          <a:xfrm>
            <a:off x="4637314" y="1082006"/>
            <a:ext cx="4379686" cy="250099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F2DDEC6-8FEE-4143-896F-21F3E7761BD4}"/>
              </a:ext>
            </a:extLst>
          </p:cNvPr>
          <p:cNvSpPr/>
          <p:nvPr/>
        </p:nvSpPr>
        <p:spPr>
          <a:xfrm>
            <a:off x="122238" y="124784"/>
            <a:ext cx="2627493" cy="2857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/>
              <a:t>Current situation/findings at Gongyuan Lu/ </a:t>
            </a:r>
            <a:r>
              <a:rPr lang="en-US" altLang="zh-CN" sz="1000" dirty="0" err="1"/>
              <a:t>Yanxi</a:t>
            </a:r>
            <a:r>
              <a:rPr lang="en-US" altLang="zh-CN" sz="1000" dirty="0"/>
              <a:t> Jie Intersection</a:t>
            </a:r>
            <a:endParaRPr lang="zh-CN" altLang="en-US" sz="10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24A26C4-7B2B-4634-9A2D-25C5F3D143DD}"/>
              </a:ext>
            </a:extLst>
          </p:cNvPr>
          <p:cNvSpPr txBox="1"/>
          <p:nvPr/>
        </p:nvSpPr>
        <p:spPr>
          <a:xfrm>
            <a:off x="7055711" y="3583001"/>
            <a:ext cx="196128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图像日期：</a:t>
            </a:r>
            <a:r>
              <a:rPr lang="en-US" altLang="zh-CN" sz="800" dirty="0"/>
              <a:t>2021</a:t>
            </a:r>
            <a:r>
              <a:rPr lang="zh-CN" altLang="en-US" sz="800" dirty="0"/>
              <a:t>年</a:t>
            </a:r>
            <a:r>
              <a:rPr lang="en-US" altLang="zh-CN" sz="800" dirty="0"/>
              <a:t>7</a:t>
            </a:r>
            <a:r>
              <a:rPr lang="zh-CN" altLang="en-US" sz="800" dirty="0"/>
              <a:t>月</a:t>
            </a:r>
            <a:r>
              <a:rPr lang="en-US" altLang="zh-CN" sz="800" dirty="0"/>
              <a:t>8</a:t>
            </a:r>
            <a:r>
              <a:rPr lang="zh-CN" altLang="en-US" sz="800" dirty="0"/>
              <a:t>日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0138B22-6816-4442-9B6B-723351160828}"/>
              </a:ext>
            </a:extLst>
          </p:cNvPr>
          <p:cNvSpPr/>
          <p:nvPr/>
        </p:nvSpPr>
        <p:spPr>
          <a:xfrm>
            <a:off x="3924617" y="3297251"/>
            <a:ext cx="647383" cy="2857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dirty="0"/>
              <a:t>早高峰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0BCA824-FFE0-4655-B17A-FD3C95AD1351}"/>
              </a:ext>
            </a:extLst>
          </p:cNvPr>
          <p:cNvSpPr/>
          <p:nvPr/>
        </p:nvSpPr>
        <p:spPr>
          <a:xfrm>
            <a:off x="8331676" y="3297251"/>
            <a:ext cx="647383" cy="2857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dirty="0"/>
              <a:t>晚高峰</a:t>
            </a: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0DDFF1E5-41BC-45D7-A9B5-8F6E9FBD3FAC}"/>
              </a:ext>
            </a:extLst>
          </p:cNvPr>
          <p:cNvCxnSpPr>
            <a:cxnSpLocks/>
          </p:cNvCxnSpPr>
          <p:nvPr/>
        </p:nvCxnSpPr>
        <p:spPr>
          <a:xfrm flipV="1">
            <a:off x="3444540" y="943450"/>
            <a:ext cx="480077" cy="7863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20AAF6AA-C212-4306-AA25-98030C3DB578}"/>
              </a:ext>
            </a:extLst>
          </p:cNvPr>
          <p:cNvSpPr txBox="1"/>
          <p:nvPr/>
        </p:nvSpPr>
        <p:spPr>
          <a:xfrm>
            <a:off x="3390601" y="725329"/>
            <a:ext cx="118139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西进口直行排队溢出</a:t>
            </a:r>
            <a:endParaRPr lang="en-US" altLang="zh-CN" sz="8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7633FAE-7A16-48F0-8EE7-4341EDC3C03D}"/>
              </a:ext>
            </a:extLst>
          </p:cNvPr>
          <p:cNvSpPr txBox="1"/>
          <p:nvPr/>
        </p:nvSpPr>
        <p:spPr>
          <a:xfrm>
            <a:off x="411657" y="725329"/>
            <a:ext cx="118139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南进口右转排队溢出</a:t>
            </a:r>
            <a:endParaRPr lang="en-US" altLang="zh-CN" sz="800" dirty="0"/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C551E563-5D81-4A3F-A060-AA8CCF57C9D8}"/>
              </a:ext>
            </a:extLst>
          </p:cNvPr>
          <p:cNvCxnSpPr>
            <a:cxnSpLocks/>
          </p:cNvCxnSpPr>
          <p:nvPr/>
        </p:nvCxnSpPr>
        <p:spPr>
          <a:xfrm flipH="1" flipV="1">
            <a:off x="1326236" y="951577"/>
            <a:ext cx="622607" cy="12501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7E7E516C-E797-4EDD-90BD-5C7563528D0D}"/>
              </a:ext>
            </a:extLst>
          </p:cNvPr>
          <p:cNvSpPr txBox="1"/>
          <p:nvPr/>
        </p:nvSpPr>
        <p:spPr>
          <a:xfrm>
            <a:off x="5168388" y="410534"/>
            <a:ext cx="1181399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南进口右转流量非常大，排队溢出</a:t>
            </a:r>
            <a:endParaRPr lang="en-US" altLang="zh-CN" sz="800" dirty="0"/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FB845E54-11B3-4241-AF8F-05747B3B44E6}"/>
              </a:ext>
            </a:extLst>
          </p:cNvPr>
          <p:cNvCxnSpPr>
            <a:cxnSpLocks/>
          </p:cNvCxnSpPr>
          <p:nvPr/>
        </p:nvCxnSpPr>
        <p:spPr>
          <a:xfrm flipH="1" flipV="1">
            <a:off x="6017653" y="725329"/>
            <a:ext cx="687922" cy="11615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55D70075-6CDD-42A3-B42B-E128F8EAC2D5}"/>
              </a:ext>
            </a:extLst>
          </p:cNvPr>
          <p:cNvSpPr txBox="1"/>
          <p:nvPr/>
        </p:nvSpPr>
        <p:spPr>
          <a:xfrm>
            <a:off x="167029" y="3634649"/>
            <a:ext cx="4404971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如果相邻</a:t>
            </a:r>
            <a:r>
              <a:rPr lang="en-US" altLang="zh-CN" sz="800" dirty="0"/>
              <a:t>2</a:t>
            </a:r>
            <a:r>
              <a:rPr lang="zh-CN" altLang="en-US" sz="800" dirty="0"/>
              <a:t>个交叉口采用</a:t>
            </a:r>
            <a:r>
              <a:rPr lang="en-US" altLang="zh-CN" sz="800" dirty="0"/>
              <a:t>2-3</a:t>
            </a:r>
            <a:r>
              <a:rPr lang="zh-CN" altLang="en-US" sz="800" dirty="0"/>
              <a:t>相位的控制，可以最大程度利用每个相位时间，也利于实现路口之间的绿波带控制，利于实现车流连续通过的目的。</a:t>
            </a:r>
            <a:endParaRPr lang="en-US" altLang="zh-CN" sz="80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A40F8D1-B819-44F8-8F03-559AC7EBA38E}"/>
              </a:ext>
            </a:extLst>
          </p:cNvPr>
          <p:cNvSpPr txBox="1"/>
          <p:nvPr/>
        </p:nvSpPr>
        <p:spPr>
          <a:xfrm>
            <a:off x="4572000" y="3952709"/>
            <a:ext cx="171309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800" dirty="0"/>
              <a:t>6-7</a:t>
            </a:r>
            <a:r>
              <a:rPr lang="zh-CN" altLang="en-US" sz="800" dirty="0"/>
              <a:t>月份期间，由于公园位置雨水管施工围蔽，西往东拥堵严重，排队车辆一直到路口范围。</a:t>
            </a:r>
          </a:p>
        </p:txBody>
      </p:sp>
    </p:spTree>
    <p:extLst>
      <p:ext uri="{BB962C8B-B14F-4D97-AF65-F5344CB8AC3E}">
        <p14:creationId xmlns:p14="http://schemas.microsoft.com/office/powerpoint/2010/main" val="189822265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CE314CDC-DC31-4AA1-A2C1-D0273589AA8A}"/>
              </a:ext>
            </a:extLst>
          </p:cNvPr>
          <p:cNvGrpSpPr/>
          <p:nvPr/>
        </p:nvGrpSpPr>
        <p:grpSpPr>
          <a:xfrm>
            <a:off x="122238" y="1267180"/>
            <a:ext cx="8847138" cy="2243513"/>
            <a:chOff x="122238" y="1248048"/>
            <a:chExt cx="8847138" cy="2243513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2E7A28E-1689-487F-85F0-F704792B14BA}"/>
                </a:ext>
              </a:extLst>
            </p:cNvPr>
            <p:cNvGrpSpPr/>
            <p:nvPr/>
          </p:nvGrpSpPr>
          <p:grpSpPr>
            <a:xfrm>
              <a:off x="122238" y="1248048"/>
              <a:ext cx="8842375" cy="2243513"/>
              <a:chOff x="122238" y="881923"/>
              <a:chExt cx="8842375" cy="2243513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BECD09E3-CC2B-4CA4-8E0A-EF5733993B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grayscl/>
              </a:blip>
              <a:srcRect b="804"/>
              <a:stretch/>
            </p:blipFill>
            <p:spPr>
              <a:xfrm>
                <a:off x="122238" y="884801"/>
                <a:ext cx="6121808" cy="2240635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3AF9A3D4-3736-4243-B905-D9C56AAA70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grayscl/>
              </a:blip>
              <a:srcRect t="1364"/>
              <a:stretch/>
            </p:blipFill>
            <p:spPr>
              <a:xfrm>
                <a:off x="6156450" y="881923"/>
                <a:ext cx="2808163" cy="2243513"/>
              </a:xfrm>
              <a:prstGeom prst="rect">
                <a:avLst/>
              </a:prstGeom>
            </p:spPr>
          </p:pic>
        </p:grp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66081BB3-FDCC-42C0-9D52-2B6C4EA24BF2}"/>
                </a:ext>
              </a:extLst>
            </p:cNvPr>
            <p:cNvSpPr/>
            <p:nvPr/>
          </p:nvSpPr>
          <p:spPr>
            <a:xfrm>
              <a:off x="142875" y="2289175"/>
              <a:ext cx="1749425" cy="95250"/>
            </a:xfrm>
            <a:custGeom>
              <a:avLst/>
              <a:gdLst>
                <a:gd name="connsiteX0" fmla="*/ 6350 w 1749425"/>
                <a:gd name="connsiteY0" fmla="*/ 0 h 95250"/>
                <a:gd name="connsiteX1" fmla="*/ 1543050 w 1749425"/>
                <a:gd name="connsiteY1" fmla="*/ 9525 h 95250"/>
                <a:gd name="connsiteX2" fmla="*/ 1704975 w 1749425"/>
                <a:gd name="connsiteY2" fmla="*/ 9525 h 95250"/>
                <a:gd name="connsiteX3" fmla="*/ 1749425 w 1749425"/>
                <a:gd name="connsiteY3" fmla="*/ 57150 h 95250"/>
                <a:gd name="connsiteX4" fmla="*/ 1704975 w 1749425"/>
                <a:gd name="connsiteY4" fmla="*/ 85725 h 95250"/>
                <a:gd name="connsiteX5" fmla="*/ 1606550 w 1749425"/>
                <a:gd name="connsiteY5" fmla="*/ 92075 h 95250"/>
                <a:gd name="connsiteX6" fmla="*/ 0 w 1749425"/>
                <a:gd name="connsiteY6" fmla="*/ 95250 h 95250"/>
                <a:gd name="connsiteX0" fmla="*/ 6350 w 1749425"/>
                <a:gd name="connsiteY0" fmla="*/ 0 h 95250"/>
                <a:gd name="connsiteX1" fmla="*/ 1543050 w 1749425"/>
                <a:gd name="connsiteY1" fmla="*/ 9525 h 95250"/>
                <a:gd name="connsiteX2" fmla="*/ 1704975 w 1749425"/>
                <a:gd name="connsiteY2" fmla="*/ 9525 h 95250"/>
                <a:gd name="connsiteX3" fmla="*/ 1749425 w 1749425"/>
                <a:gd name="connsiteY3" fmla="*/ 57150 h 95250"/>
                <a:gd name="connsiteX4" fmla="*/ 1704975 w 1749425"/>
                <a:gd name="connsiteY4" fmla="*/ 85725 h 95250"/>
                <a:gd name="connsiteX5" fmla="*/ 1547019 w 1749425"/>
                <a:gd name="connsiteY5" fmla="*/ 92075 h 95250"/>
                <a:gd name="connsiteX6" fmla="*/ 0 w 1749425"/>
                <a:gd name="connsiteY6" fmla="*/ 95250 h 95250"/>
                <a:gd name="connsiteX0" fmla="*/ 6350 w 1749425"/>
                <a:gd name="connsiteY0" fmla="*/ 0 h 95250"/>
                <a:gd name="connsiteX1" fmla="*/ 1543050 w 1749425"/>
                <a:gd name="connsiteY1" fmla="*/ 9525 h 95250"/>
                <a:gd name="connsiteX2" fmla="*/ 1704975 w 1749425"/>
                <a:gd name="connsiteY2" fmla="*/ 9525 h 95250"/>
                <a:gd name="connsiteX3" fmla="*/ 1749425 w 1749425"/>
                <a:gd name="connsiteY3" fmla="*/ 57150 h 95250"/>
                <a:gd name="connsiteX4" fmla="*/ 1704975 w 1749425"/>
                <a:gd name="connsiteY4" fmla="*/ 85725 h 95250"/>
                <a:gd name="connsiteX5" fmla="*/ 1547019 w 1749425"/>
                <a:gd name="connsiteY5" fmla="*/ 92075 h 95250"/>
                <a:gd name="connsiteX6" fmla="*/ 0 w 1749425"/>
                <a:gd name="connsiteY6" fmla="*/ 95250 h 95250"/>
                <a:gd name="connsiteX0" fmla="*/ 6350 w 1749425"/>
                <a:gd name="connsiteY0" fmla="*/ 0 h 95250"/>
                <a:gd name="connsiteX1" fmla="*/ 1543050 w 1749425"/>
                <a:gd name="connsiteY1" fmla="*/ 9525 h 95250"/>
                <a:gd name="connsiteX2" fmla="*/ 1704975 w 1749425"/>
                <a:gd name="connsiteY2" fmla="*/ 9525 h 95250"/>
                <a:gd name="connsiteX3" fmla="*/ 1749425 w 1749425"/>
                <a:gd name="connsiteY3" fmla="*/ 50006 h 95250"/>
                <a:gd name="connsiteX4" fmla="*/ 1704975 w 1749425"/>
                <a:gd name="connsiteY4" fmla="*/ 85725 h 95250"/>
                <a:gd name="connsiteX5" fmla="*/ 1547019 w 1749425"/>
                <a:gd name="connsiteY5" fmla="*/ 92075 h 95250"/>
                <a:gd name="connsiteX6" fmla="*/ 0 w 1749425"/>
                <a:gd name="connsiteY6" fmla="*/ 9525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9425" h="95250">
                  <a:moveTo>
                    <a:pt x="6350" y="0"/>
                  </a:moveTo>
                  <a:lnTo>
                    <a:pt x="1543050" y="9525"/>
                  </a:lnTo>
                  <a:cubicBezTo>
                    <a:pt x="1826154" y="11112"/>
                    <a:pt x="1670579" y="2778"/>
                    <a:pt x="1704975" y="9525"/>
                  </a:cubicBezTo>
                  <a:cubicBezTo>
                    <a:pt x="1739371" y="16272"/>
                    <a:pt x="1749425" y="37306"/>
                    <a:pt x="1749425" y="50006"/>
                  </a:cubicBezTo>
                  <a:cubicBezTo>
                    <a:pt x="1749425" y="62706"/>
                    <a:pt x="1738709" y="78714"/>
                    <a:pt x="1704975" y="85725"/>
                  </a:cubicBezTo>
                  <a:cubicBezTo>
                    <a:pt x="1671241" y="92736"/>
                    <a:pt x="1547019" y="92075"/>
                    <a:pt x="1547019" y="92075"/>
                  </a:cubicBezTo>
                  <a:lnTo>
                    <a:pt x="0" y="95250"/>
                  </a:ln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FF9E4CE5-AFB6-4F0C-8CB6-428572F1A668}"/>
                </a:ext>
              </a:extLst>
            </p:cNvPr>
            <p:cNvSpPr/>
            <p:nvPr/>
          </p:nvSpPr>
          <p:spPr>
            <a:xfrm>
              <a:off x="2836053" y="2282822"/>
              <a:ext cx="3243189" cy="104901"/>
            </a:xfrm>
            <a:custGeom>
              <a:avLst/>
              <a:gdLst>
                <a:gd name="connsiteX0" fmla="*/ 143999 w 3398656"/>
                <a:gd name="connsiteY0" fmla="*/ 47625 h 107034"/>
                <a:gd name="connsiteX1" fmla="*/ 131299 w 3398656"/>
                <a:gd name="connsiteY1" fmla="*/ 101600 h 107034"/>
                <a:gd name="connsiteX2" fmla="*/ 1458449 w 3398656"/>
                <a:gd name="connsiteY2" fmla="*/ 101600 h 107034"/>
                <a:gd name="connsiteX3" fmla="*/ 1677524 w 3398656"/>
                <a:gd name="connsiteY3" fmla="*/ 104775 h 107034"/>
                <a:gd name="connsiteX4" fmla="*/ 2268074 w 3398656"/>
                <a:gd name="connsiteY4" fmla="*/ 63500 h 107034"/>
                <a:gd name="connsiteX5" fmla="*/ 2503024 w 3398656"/>
                <a:gd name="connsiteY5" fmla="*/ 60325 h 107034"/>
                <a:gd name="connsiteX6" fmla="*/ 3331699 w 3398656"/>
                <a:gd name="connsiteY6" fmla="*/ 66675 h 107034"/>
                <a:gd name="connsiteX7" fmla="*/ 3347574 w 3398656"/>
                <a:gd name="connsiteY7" fmla="*/ 47625 h 107034"/>
                <a:gd name="connsiteX8" fmla="*/ 3331699 w 3398656"/>
                <a:gd name="connsiteY8" fmla="*/ 9525 h 107034"/>
                <a:gd name="connsiteX9" fmla="*/ 2630024 w 3398656"/>
                <a:gd name="connsiteY9" fmla="*/ 0 h 107034"/>
                <a:gd name="connsiteX10" fmla="*/ 1836274 w 3398656"/>
                <a:gd name="connsiteY10" fmla="*/ 3175 h 107034"/>
                <a:gd name="connsiteX11" fmla="*/ 1623549 w 3398656"/>
                <a:gd name="connsiteY11" fmla="*/ 6350 h 107034"/>
                <a:gd name="connsiteX12" fmla="*/ 1201274 w 3398656"/>
                <a:gd name="connsiteY12" fmla="*/ 28575 h 107034"/>
                <a:gd name="connsiteX13" fmla="*/ 975849 w 3398656"/>
                <a:gd name="connsiteY13" fmla="*/ 47625 h 107034"/>
                <a:gd name="connsiteX14" fmla="*/ 143999 w 3398656"/>
                <a:gd name="connsiteY14" fmla="*/ 47625 h 107034"/>
                <a:gd name="connsiteX0" fmla="*/ 259415 w 3337860"/>
                <a:gd name="connsiteY0" fmla="*/ 47625 h 107034"/>
                <a:gd name="connsiteX1" fmla="*/ 70503 w 3337860"/>
                <a:gd name="connsiteY1" fmla="*/ 101600 h 107034"/>
                <a:gd name="connsiteX2" fmla="*/ 1397653 w 3337860"/>
                <a:gd name="connsiteY2" fmla="*/ 101600 h 107034"/>
                <a:gd name="connsiteX3" fmla="*/ 1616728 w 3337860"/>
                <a:gd name="connsiteY3" fmla="*/ 104775 h 107034"/>
                <a:gd name="connsiteX4" fmla="*/ 2207278 w 3337860"/>
                <a:gd name="connsiteY4" fmla="*/ 63500 h 107034"/>
                <a:gd name="connsiteX5" fmla="*/ 2442228 w 3337860"/>
                <a:gd name="connsiteY5" fmla="*/ 60325 h 107034"/>
                <a:gd name="connsiteX6" fmla="*/ 3270903 w 3337860"/>
                <a:gd name="connsiteY6" fmla="*/ 66675 h 107034"/>
                <a:gd name="connsiteX7" fmla="*/ 3286778 w 3337860"/>
                <a:gd name="connsiteY7" fmla="*/ 47625 h 107034"/>
                <a:gd name="connsiteX8" fmla="*/ 3270903 w 3337860"/>
                <a:gd name="connsiteY8" fmla="*/ 9525 h 107034"/>
                <a:gd name="connsiteX9" fmla="*/ 2569228 w 3337860"/>
                <a:gd name="connsiteY9" fmla="*/ 0 h 107034"/>
                <a:gd name="connsiteX10" fmla="*/ 1775478 w 3337860"/>
                <a:gd name="connsiteY10" fmla="*/ 3175 h 107034"/>
                <a:gd name="connsiteX11" fmla="*/ 1562753 w 3337860"/>
                <a:gd name="connsiteY11" fmla="*/ 6350 h 107034"/>
                <a:gd name="connsiteX12" fmla="*/ 1140478 w 3337860"/>
                <a:gd name="connsiteY12" fmla="*/ 28575 h 107034"/>
                <a:gd name="connsiteX13" fmla="*/ 915053 w 3337860"/>
                <a:gd name="connsiteY13" fmla="*/ 47625 h 107034"/>
                <a:gd name="connsiteX14" fmla="*/ 259415 w 3337860"/>
                <a:gd name="connsiteY14" fmla="*/ 47625 h 107034"/>
                <a:gd name="connsiteX0" fmla="*/ 265686 w 3344131"/>
                <a:gd name="connsiteY0" fmla="*/ 47625 h 107034"/>
                <a:gd name="connsiteX1" fmla="*/ 171230 w 3344131"/>
                <a:gd name="connsiteY1" fmla="*/ 50800 h 107034"/>
                <a:gd name="connsiteX2" fmla="*/ 76774 w 3344131"/>
                <a:gd name="connsiteY2" fmla="*/ 101600 h 107034"/>
                <a:gd name="connsiteX3" fmla="*/ 1403924 w 3344131"/>
                <a:gd name="connsiteY3" fmla="*/ 101600 h 107034"/>
                <a:gd name="connsiteX4" fmla="*/ 1622999 w 3344131"/>
                <a:gd name="connsiteY4" fmla="*/ 104775 h 107034"/>
                <a:gd name="connsiteX5" fmla="*/ 2213549 w 3344131"/>
                <a:gd name="connsiteY5" fmla="*/ 63500 h 107034"/>
                <a:gd name="connsiteX6" fmla="*/ 2448499 w 3344131"/>
                <a:gd name="connsiteY6" fmla="*/ 60325 h 107034"/>
                <a:gd name="connsiteX7" fmla="*/ 3277174 w 3344131"/>
                <a:gd name="connsiteY7" fmla="*/ 66675 h 107034"/>
                <a:gd name="connsiteX8" fmla="*/ 3293049 w 3344131"/>
                <a:gd name="connsiteY8" fmla="*/ 47625 h 107034"/>
                <a:gd name="connsiteX9" fmla="*/ 3277174 w 3344131"/>
                <a:gd name="connsiteY9" fmla="*/ 9525 h 107034"/>
                <a:gd name="connsiteX10" fmla="*/ 2575499 w 3344131"/>
                <a:gd name="connsiteY10" fmla="*/ 0 h 107034"/>
                <a:gd name="connsiteX11" fmla="*/ 1781749 w 3344131"/>
                <a:gd name="connsiteY11" fmla="*/ 3175 h 107034"/>
                <a:gd name="connsiteX12" fmla="*/ 1569024 w 3344131"/>
                <a:gd name="connsiteY12" fmla="*/ 6350 h 107034"/>
                <a:gd name="connsiteX13" fmla="*/ 1146749 w 3344131"/>
                <a:gd name="connsiteY13" fmla="*/ 28575 h 107034"/>
                <a:gd name="connsiteX14" fmla="*/ 921324 w 3344131"/>
                <a:gd name="connsiteY14" fmla="*/ 47625 h 107034"/>
                <a:gd name="connsiteX15" fmla="*/ 265686 w 3344131"/>
                <a:gd name="connsiteY15" fmla="*/ 47625 h 107034"/>
                <a:gd name="connsiteX0" fmla="*/ 298456 w 3376901"/>
                <a:gd name="connsiteY0" fmla="*/ 47625 h 107034"/>
                <a:gd name="connsiteX1" fmla="*/ 99225 w 3376901"/>
                <a:gd name="connsiteY1" fmla="*/ 60325 h 107034"/>
                <a:gd name="connsiteX2" fmla="*/ 109544 w 3376901"/>
                <a:gd name="connsiteY2" fmla="*/ 101600 h 107034"/>
                <a:gd name="connsiteX3" fmla="*/ 1436694 w 3376901"/>
                <a:gd name="connsiteY3" fmla="*/ 101600 h 107034"/>
                <a:gd name="connsiteX4" fmla="*/ 1655769 w 3376901"/>
                <a:gd name="connsiteY4" fmla="*/ 104775 h 107034"/>
                <a:gd name="connsiteX5" fmla="*/ 2246319 w 3376901"/>
                <a:gd name="connsiteY5" fmla="*/ 63500 h 107034"/>
                <a:gd name="connsiteX6" fmla="*/ 2481269 w 3376901"/>
                <a:gd name="connsiteY6" fmla="*/ 60325 h 107034"/>
                <a:gd name="connsiteX7" fmla="*/ 3309944 w 3376901"/>
                <a:gd name="connsiteY7" fmla="*/ 66675 h 107034"/>
                <a:gd name="connsiteX8" fmla="*/ 3325819 w 3376901"/>
                <a:gd name="connsiteY8" fmla="*/ 47625 h 107034"/>
                <a:gd name="connsiteX9" fmla="*/ 3309944 w 3376901"/>
                <a:gd name="connsiteY9" fmla="*/ 9525 h 107034"/>
                <a:gd name="connsiteX10" fmla="*/ 2608269 w 3376901"/>
                <a:gd name="connsiteY10" fmla="*/ 0 h 107034"/>
                <a:gd name="connsiteX11" fmla="*/ 1814519 w 3376901"/>
                <a:gd name="connsiteY11" fmla="*/ 3175 h 107034"/>
                <a:gd name="connsiteX12" fmla="*/ 1601794 w 3376901"/>
                <a:gd name="connsiteY12" fmla="*/ 6350 h 107034"/>
                <a:gd name="connsiteX13" fmla="*/ 1179519 w 3376901"/>
                <a:gd name="connsiteY13" fmla="*/ 28575 h 107034"/>
                <a:gd name="connsiteX14" fmla="*/ 954094 w 3376901"/>
                <a:gd name="connsiteY14" fmla="*/ 47625 h 107034"/>
                <a:gd name="connsiteX15" fmla="*/ 298456 w 3376901"/>
                <a:gd name="connsiteY15" fmla="*/ 47625 h 107034"/>
                <a:gd name="connsiteX0" fmla="*/ 304075 w 3382520"/>
                <a:gd name="connsiteY0" fmla="*/ 47625 h 107034"/>
                <a:gd name="connsiteX1" fmla="*/ 90557 w 3382520"/>
                <a:gd name="connsiteY1" fmla="*/ 67468 h 107034"/>
                <a:gd name="connsiteX2" fmla="*/ 115163 w 3382520"/>
                <a:gd name="connsiteY2" fmla="*/ 101600 h 107034"/>
                <a:gd name="connsiteX3" fmla="*/ 1442313 w 3382520"/>
                <a:gd name="connsiteY3" fmla="*/ 101600 h 107034"/>
                <a:gd name="connsiteX4" fmla="*/ 1661388 w 3382520"/>
                <a:gd name="connsiteY4" fmla="*/ 104775 h 107034"/>
                <a:gd name="connsiteX5" fmla="*/ 2251938 w 3382520"/>
                <a:gd name="connsiteY5" fmla="*/ 63500 h 107034"/>
                <a:gd name="connsiteX6" fmla="*/ 2486888 w 3382520"/>
                <a:gd name="connsiteY6" fmla="*/ 60325 h 107034"/>
                <a:gd name="connsiteX7" fmla="*/ 3315563 w 3382520"/>
                <a:gd name="connsiteY7" fmla="*/ 66675 h 107034"/>
                <a:gd name="connsiteX8" fmla="*/ 3331438 w 3382520"/>
                <a:gd name="connsiteY8" fmla="*/ 47625 h 107034"/>
                <a:gd name="connsiteX9" fmla="*/ 3315563 w 3382520"/>
                <a:gd name="connsiteY9" fmla="*/ 9525 h 107034"/>
                <a:gd name="connsiteX10" fmla="*/ 2613888 w 3382520"/>
                <a:gd name="connsiteY10" fmla="*/ 0 h 107034"/>
                <a:gd name="connsiteX11" fmla="*/ 1820138 w 3382520"/>
                <a:gd name="connsiteY11" fmla="*/ 3175 h 107034"/>
                <a:gd name="connsiteX12" fmla="*/ 1607413 w 3382520"/>
                <a:gd name="connsiteY12" fmla="*/ 6350 h 107034"/>
                <a:gd name="connsiteX13" fmla="*/ 1185138 w 3382520"/>
                <a:gd name="connsiteY13" fmla="*/ 28575 h 107034"/>
                <a:gd name="connsiteX14" fmla="*/ 959713 w 3382520"/>
                <a:gd name="connsiteY14" fmla="*/ 47625 h 107034"/>
                <a:gd name="connsiteX15" fmla="*/ 304075 w 3382520"/>
                <a:gd name="connsiteY15" fmla="*/ 47625 h 107034"/>
                <a:gd name="connsiteX0" fmla="*/ 144531 w 3382520"/>
                <a:gd name="connsiteY0" fmla="*/ 50006 h 107034"/>
                <a:gd name="connsiteX1" fmla="*/ 90557 w 3382520"/>
                <a:gd name="connsiteY1" fmla="*/ 67468 h 107034"/>
                <a:gd name="connsiteX2" fmla="*/ 115163 w 3382520"/>
                <a:gd name="connsiteY2" fmla="*/ 101600 h 107034"/>
                <a:gd name="connsiteX3" fmla="*/ 1442313 w 3382520"/>
                <a:gd name="connsiteY3" fmla="*/ 101600 h 107034"/>
                <a:gd name="connsiteX4" fmla="*/ 1661388 w 3382520"/>
                <a:gd name="connsiteY4" fmla="*/ 104775 h 107034"/>
                <a:gd name="connsiteX5" fmla="*/ 2251938 w 3382520"/>
                <a:gd name="connsiteY5" fmla="*/ 63500 h 107034"/>
                <a:gd name="connsiteX6" fmla="*/ 2486888 w 3382520"/>
                <a:gd name="connsiteY6" fmla="*/ 60325 h 107034"/>
                <a:gd name="connsiteX7" fmla="*/ 3315563 w 3382520"/>
                <a:gd name="connsiteY7" fmla="*/ 66675 h 107034"/>
                <a:gd name="connsiteX8" fmla="*/ 3331438 w 3382520"/>
                <a:gd name="connsiteY8" fmla="*/ 47625 h 107034"/>
                <a:gd name="connsiteX9" fmla="*/ 3315563 w 3382520"/>
                <a:gd name="connsiteY9" fmla="*/ 9525 h 107034"/>
                <a:gd name="connsiteX10" fmla="*/ 2613888 w 3382520"/>
                <a:gd name="connsiteY10" fmla="*/ 0 h 107034"/>
                <a:gd name="connsiteX11" fmla="*/ 1820138 w 3382520"/>
                <a:gd name="connsiteY11" fmla="*/ 3175 h 107034"/>
                <a:gd name="connsiteX12" fmla="*/ 1607413 w 3382520"/>
                <a:gd name="connsiteY12" fmla="*/ 6350 h 107034"/>
                <a:gd name="connsiteX13" fmla="*/ 1185138 w 3382520"/>
                <a:gd name="connsiteY13" fmla="*/ 28575 h 107034"/>
                <a:gd name="connsiteX14" fmla="*/ 959713 w 3382520"/>
                <a:gd name="connsiteY14" fmla="*/ 47625 h 107034"/>
                <a:gd name="connsiteX15" fmla="*/ 144531 w 3382520"/>
                <a:gd name="connsiteY15" fmla="*/ 50006 h 107034"/>
                <a:gd name="connsiteX0" fmla="*/ 105909 w 3343898"/>
                <a:gd name="connsiteY0" fmla="*/ 50006 h 106976"/>
                <a:gd name="connsiteX1" fmla="*/ 51935 w 3343898"/>
                <a:gd name="connsiteY1" fmla="*/ 67468 h 106976"/>
                <a:gd name="connsiteX2" fmla="*/ 140834 w 3343898"/>
                <a:gd name="connsiteY2" fmla="*/ 103981 h 106976"/>
                <a:gd name="connsiteX3" fmla="*/ 1403691 w 3343898"/>
                <a:gd name="connsiteY3" fmla="*/ 101600 h 106976"/>
                <a:gd name="connsiteX4" fmla="*/ 1622766 w 3343898"/>
                <a:gd name="connsiteY4" fmla="*/ 104775 h 106976"/>
                <a:gd name="connsiteX5" fmla="*/ 2213316 w 3343898"/>
                <a:gd name="connsiteY5" fmla="*/ 63500 h 106976"/>
                <a:gd name="connsiteX6" fmla="*/ 2448266 w 3343898"/>
                <a:gd name="connsiteY6" fmla="*/ 60325 h 106976"/>
                <a:gd name="connsiteX7" fmla="*/ 3276941 w 3343898"/>
                <a:gd name="connsiteY7" fmla="*/ 66675 h 106976"/>
                <a:gd name="connsiteX8" fmla="*/ 3292816 w 3343898"/>
                <a:gd name="connsiteY8" fmla="*/ 47625 h 106976"/>
                <a:gd name="connsiteX9" fmla="*/ 3276941 w 3343898"/>
                <a:gd name="connsiteY9" fmla="*/ 9525 h 106976"/>
                <a:gd name="connsiteX10" fmla="*/ 2575266 w 3343898"/>
                <a:gd name="connsiteY10" fmla="*/ 0 h 106976"/>
                <a:gd name="connsiteX11" fmla="*/ 1781516 w 3343898"/>
                <a:gd name="connsiteY11" fmla="*/ 3175 h 106976"/>
                <a:gd name="connsiteX12" fmla="*/ 1568791 w 3343898"/>
                <a:gd name="connsiteY12" fmla="*/ 6350 h 106976"/>
                <a:gd name="connsiteX13" fmla="*/ 1146516 w 3343898"/>
                <a:gd name="connsiteY13" fmla="*/ 28575 h 106976"/>
                <a:gd name="connsiteX14" fmla="*/ 921091 w 3343898"/>
                <a:gd name="connsiteY14" fmla="*/ 47625 h 106976"/>
                <a:gd name="connsiteX15" fmla="*/ 105909 w 3343898"/>
                <a:gd name="connsiteY15" fmla="*/ 50006 h 106976"/>
                <a:gd name="connsiteX0" fmla="*/ 105909 w 3343898"/>
                <a:gd name="connsiteY0" fmla="*/ 50006 h 106976"/>
                <a:gd name="connsiteX1" fmla="*/ 51935 w 3343898"/>
                <a:gd name="connsiteY1" fmla="*/ 67468 h 106976"/>
                <a:gd name="connsiteX2" fmla="*/ 140834 w 3343898"/>
                <a:gd name="connsiteY2" fmla="*/ 103981 h 106976"/>
                <a:gd name="connsiteX3" fmla="*/ 1403691 w 3343898"/>
                <a:gd name="connsiteY3" fmla="*/ 101600 h 106976"/>
                <a:gd name="connsiteX4" fmla="*/ 1622766 w 3343898"/>
                <a:gd name="connsiteY4" fmla="*/ 104775 h 106976"/>
                <a:gd name="connsiteX5" fmla="*/ 2213316 w 3343898"/>
                <a:gd name="connsiteY5" fmla="*/ 63500 h 106976"/>
                <a:gd name="connsiteX6" fmla="*/ 2448266 w 3343898"/>
                <a:gd name="connsiteY6" fmla="*/ 60325 h 106976"/>
                <a:gd name="connsiteX7" fmla="*/ 3276941 w 3343898"/>
                <a:gd name="connsiteY7" fmla="*/ 66675 h 106976"/>
                <a:gd name="connsiteX8" fmla="*/ 3292816 w 3343898"/>
                <a:gd name="connsiteY8" fmla="*/ 47625 h 106976"/>
                <a:gd name="connsiteX9" fmla="*/ 3276941 w 3343898"/>
                <a:gd name="connsiteY9" fmla="*/ 9525 h 106976"/>
                <a:gd name="connsiteX10" fmla="*/ 2575266 w 3343898"/>
                <a:gd name="connsiteY10" fmla="*/ 0 h 106976"/>
                <a:gd name="connsiteX11" fmla="*/ 1781516 w 3343898"/>
                <a:gd name="connsiteY11" fmla="*/ 3175 h 106976"/>
                <a:gd name="connsiteX12" fmla="*/ 1568791 w 3343898"/>
                <a:gd name="connsiteY12" fmla="*/ 6350 h 106976"/>
                <a:gd name="connsiteX13" fmla="*/ 1146516 w 3343898"/>
                <a:gd name="connsiteY13" fmla="*/ 28575 h 106976"/>
                <a:gd name="connsiteX14" fmla="*/ 921091 w 3343898"/>
                <a:gd name="connsiteY14" fmla="*/ 47625 h 106976"/>
                <a:gd name="connsiteX15" fmla="*/ 105909 w 3343898"/>
                <a:gd name="connsiteY15" fmla="*/ 50006 h 106976"/>
                <a:gd name="connsiteX0" fmla="*/ 154547 w 3392536"/>
                <a:gd name="connsiteY0" fmla="*/ 50006 h 106976"/>
                <a:gd name="connsiteX1" fmla="*/ 24373 w 3392536"/>
                <a:gd name="connsiteY1" fmla="*/ 67468 h 106976"/>
                <a:gd name="connsiteX2" fmla="*/ 189472 w 3392536"/>
                <a:gd name="connsiteY2" fmla="*/ 103981 h 106976"/>
                <a:gd name="connsiteX3" fmla="*/ 1452329 w 3392536"/>
                <a:gd name="connsiteY3" fmla="*/ 101600 h 106976"/>
                <a:gd name="connsiteX4" fmla="*/ 1671404 w 3392536"/>
                <a:gd name="connsiteY4" fmla="*/ 104775 h 106976"/>
                <a:gd name="connsiteX5" fmla="*/ 2261954 w 3392536"/>
                <a:gd name="connsiteY5" fmla="*/ 63500 h 106976"/>
                <a:gd name="connsiteX6" fmla="*/ 2496904 w 3392536"/>
                <a:gd name="connsiteY6" fmla="*/ 60325 h 106976"/>
                <a:gd name="connsiteX7" fmla="*/ 3325579 w 3392536"/>
                <a:gd name="connsiteY7" fmla="*/ 66675 h 106976"/>
                <a:gd name="connsiteX8" fmla="*/ 3341454 w 3392536"/>
                <a:gd name="connsiteY8" fmla="*/ 47625 h 106976"/>
                <a:gd name="connsiteX9" fmla="*/ 3325579 w 3392536"/>
                <a:gd name="connsiteY9" fmla="*/ 9525 h 106976"/>
                <a:gd name="connsiteX10" fmla="*/ 2623904 w 3392536"/>
                <a:gd name="connsiteY10" fmla="*/ 0 h 106976"/>
                <a:gd name="connsiteX11" fmla="*/ 1830154 w 3392536"/>
                <a:gd name="connsiteY11" fmla="*/ 3175 h 106976"/>
                <a:gd name="connsiteX12" fmla="*/ 1617429 w 3392536"/>
                <a:gd name="connsiteY12" fmla="*/ 6350 h 106976"/>
                <a:gd name="connsiteX13" fmla="*/ 1195154 w 3392536"/>
                <a:gd name="connsiteY13" fmla="*/ 28575 h 106976"/>
                <a:gd name="connsiteX14" fmla="*/ 969729 w 3392536"/>
                <a:gd name="connsiteY14" fmla="*/ 47625 h 106976"/>
                <a:gd name="connsiteX15" fmla="*/ 154547 w 3392536"/>
                <a:gd name="connsiteY15" fmla="*/ 50006 h 106976"/>
                <a:gd name="connsiteX0" fmla="*/ 176688 w 3414677"/>
                <a:gd name="connsiteY0" fmla="*/ 50006 h 106976"/>
                <a:gd name="connsiteX1" fmla="*/ 17939 w 3414677"/>
                <a:gd name="connsiteY1" fmla="*/ 72230 h 106976"/>
                <a:gd name="connsiteX2" fmla="*/ 211613 w 3414677"/>
                <a:gd name="connsiteY2" fmla="*/ 103981 h 106976"/>
                <a:gd name="connsiteX3" fmla="*/ 1474470 w 3414677"/>
                <a:gd name="connsiteY3" fmla="*/ 101600 h 106976"/>
                <a:gd name="connsiteX4" fmla="*/ 1693545 w 3414677"/>
                <a:gd name="connsiteY4" fmla="*/ 104775 h 106976"/>
                <a:gd name="connsiteX5" fmla="*/ 2284095 w 3414677"/>
                <a:gd name="connsiteY5" fmla="*/ 63500 h 106976"/>
                <a:gd name="connsiteX6" fmla="*/ 2519045 w 3414677"/>
                <a:gd name="connsiteY6" fmla="*/ 60325 h 106976"/>
                <a:gd name="connsiteX7" fmla="*/ 3347720 w 3414677"/>
                <a:gd name="connsiteY7" fmla="*/ 66675 h 106976"/>
                <a:gd name="connsiteX8" fmla="*/ 3363595 w 3414677"/>
                <a:gd name="connsiteY8" fmla="*/ 47625 h 106976"/>
                <a:gd name="connsiteX9" fmla="*/ 3347720 w 3414677"/>
                <a:gd name="connsiteY9" fmla="*/ 9525 h 106976"/>
                <a:gd name="connsiteX10" fmla="*/ 2646045 w 3414677"/>
                <a:gd name="connsiteY10" fmla="*/ 0 h 106976"/>
                <a:gd name="connsiteX11" fmla="*/ 1852295 w 3414677"/>
                <a:gd name="connsiteY11" fmla="*/ 3175 h 106976"/>
                <a:gd name="connsiteX12" fmla="*/ 1639570 w 3414677"/>
                <a:gd name="connsiteY12" fmla="*/ 6350 h 106976"/>
                <a:gd name="connsiteX13" fmla="*/ 1217295 w 3414677"/>
                <a:gd name="connsiteY13" fmla="*/ 28575 h 106976"/>
                <a:gd name="connsiteX14" fmla="*/ 991870 w 3414677"/>
                <a:gd name="connsiteY14" fmla="*/ 47625 h 106976"/>
                <a:gd name="connsiteX15" fmla="*/ 176688 w 3414677"/>
                <a:gd name="connsiteY15" fmla="*/ 50006 h 106976"/>
                <a:gd name="connsiteX0" fmla="*/ 231815 w 3403129"/>
                <a:gd name="connsiteY0" fmla="*/ 45244 h 106976"/>
                <a:gd name="connsiteX1" fmla="*/ 6391 w 3403129"/>
                <a:gd name="connsiteY1" fmla="*/ 72230 h 106976"/>
                <a:gd name="connsiteX2" fmla="*/ 200065 w 3403129"/>
                <a:gd name="connsiteY2" fmla="*/ 103981 h 106976"/>
                <a:gd name="connsiteX3" fmla="*/ 1462922 w 3403129"/>
                <a:gd name="connsiteY3" fmla="*/ 101600 h 106976"/>
                <a:gd name="connsiteX4" fmla="*/ 1681997 w 3403129"/>
                <a:gd name="connsiteY4" fmla="*/ 104775 h 106976"/>
                <a:gd name="connsiteX5" fmla="*/ 2272547 w 3403129"/>
                <a:gd name="connsiteY5" fmla="*/ 63500 h 106976"/>
                <a:gd name="connsiteX6" fmla="*/ 2507497 w 3403129"/>
                <a:gd name="connsiteY6" fmla="*/ 60325 h 106976"/>
                <a:gd name="connsiteX7" fmla="*/ 3336172 w 3403129"/>
                <a:gd name="connsiteY7" fmla="*/ 66675 h 106976"/>
                <a:gd name="connsiteX8" fmla="*/ 3352047 w 3403129"/>
                <a:gd name="connsiteY8" fmla="*/ 47625 h 106976"/>
                <a:gd name="connsiteX9" fmla="*/ 3336172 w 3403129"/>
                <a:gd name="connsiteY9" fmla="*/ 9525 h 106976"/>
                <a:gd name="connsiteX10" fmla="*/ 2634497 w 3403129"/>
                <a:gd name="connsiteY10" fmla="*/ 0 h 106976"/>
                <a:gd name="connsiteX11" fmla="*/ 1840747 w 3403129"/>
                <a:gd name="connsiteY11" fmla="*/ 3175 h 106976"/>
                <a:gd name="connsiteX12" fmla="*/ 1628022 w 3403129"/>
                <a:gd name="connsiteY12" fmla="*/ 6350 h 106976"/>
                <a:gd name="connsiteX13" fmla="*/ 1205747 w 3403129"/>
                <a:gd name="connsiteY13" fmla="*/ 28575 h 106976"/>
                <a:gd name="connsiteX14" fmla="*/ 980322 w 3403129"/>
                <a:gd name="connsiteY14" fmla="*/ 47625 h 106976"/>
                <a:gd name="connsiteX15" fmla="*/ 231815 w 3403129"/>
                <a:gd name="connsiteY15" fmla="*/ 45244 h 106976"/>
                <a:gd name="connsiteX0" fmla="*/ 164561 w 3335875"/>
                <a:gd name="connsiteY0" fmla="*/ 45244 h 106976"/>
                <a:gd name="connsiteX1" fmla="*/ 41530 w 3335875"/>
                <a:gd name="connsiteY1" fmla="*/ 62705 h 106976"/>
                <a:gd name="connsiteX2" fmla="*/ 132811 w 3335875"/>
                <a:gd name="connsiteY2" fmla="*/ 103981 h 106976"/>
                <a:gd name="connsiteX3" fmla="*/ 1395668 w 3335875"/>
                <a:gd name="connsiteY3" fmla="*/ 101600 h 106976"/>
                <a:gd name="connsiteX4" fmla="*/ 1614743 w 3335875"/>
                <a:gd name="connsiteY4" fmla="*/ 104775 h 106976"/>
                <a:gd name="connsiteX5" fmla="*/ 2205293 w 3335875"/>
                <a:gd name="connsiteY5" fmla="*/ 63500 h 106976"/>
                <a:gd name="connsiteX6" fmla="*/ 2440243 w 3335875"/>
                <a:gd name="connsiteY6" fmla="*/ 60325 h 106976"/>
                <a:gd name="connsiteX7" fmla="*/ 3268918 w 3335875"/>
                <a:gd name="connsiteY7" fmla="*/ 66675 h 106976"/>
                <a:gd name="connsiteX8" fmla="*/ 3284793 w 3335875"/>
                <a:gd name="connsiteY8" fmla="*/ 47625 h 106976"/>
                <a:gd name="connsiteX9" fmla="*/ 3268918 w 3335875"/>
                <a:gd name="connsiteY9" fmla="*/ 9525 h 106976"/>
                <a:gd name="connsiteX10" fmla="*/ 2567243 w 3335875"/>
                <a:gd name="connsiteY10" fmla="*/ 0 h 106976"/>
                <a:gd name="connsiteX11" fmla="*/ 1773493 w 3335875"/>
                <a:gd name="connsiteY11" fmla="*/ 3175 h 106976"/>
                <a:gd name="connsiteX12" fmla="*/ 1560768 w 3335875"/>
                <a:gd name="connsiteY12" fmla="*/ 6350 h 106976"/>
                <a:gd name="connsiteX13" fmla="*/ 1138493 w 3335875"/>
                <a:gd name="connsiteY13" fmla="*/ 28575 h 106976"/>
                <a:gd name="connsiteX14" fmla="*/ 913068 w 3335875"/>
                <a:gd name="connsiteY14" fmla="*/ 47625 h 106976"/>
                <a:gd name="connsiteX15" fmla="*/ 164561 w 3335875"/>
                <a:gd name="connsiteY15" fmla="*/ 45244 h 106976"/>
                <a:gd name="connsiteX0" fmla="*/ 167016 w 3338330"/>
                <a:gd name="connsiteY0" fmla="*/ 45244 h 106976"/>
                <a:gd name="connsiteX1" fmla="*/ 39222 w 3338330"/>
                <a:gd name="connsiteY1" fmla="*/ 55561 h 106976"/>
                <a:gd name="connsiteX2" fmla="*/ 135266 w 3338330"/>
                <a:gd name="connsiteY2" fmla="*/ 103981 h 106976"/>
                <a:gd name="connsiteX3" fmla="*/ 1398123 w 3338330"/>
                <a:gd name="connsiteY3" fmla="*/ 101600 h 106976"/>
                <a:gd name="connsiteX4" fmla="*/ 1617198 w 3338330"/>
                <a:gd name="connsiteY4" fmla="*/ 104775 h 106976"/>
                <a:gd name="connsiteX5" fmla="*/ 2207748 w 3338330"/>
                <a:gd name="connsiteY5" fmla="*/ 63500 h 106976"/>
                <a:gd name="connsiteX6" fmla="*/ 2442698 w 3338330"/>
                <a:gd name="connsiteY6" fmla="*/ 60325 h 106976"/>
                <a:gd name="connsiteX7" fmla="*/ 3271373 w 3338330"/>
                <a:gd name="connsiteY7" fmla="*/ 66675 h 106976"/>
                <a:gd name="connsiteX8" fmla="*/ 3287248 w 3338330"/>
                <a:gd name="connsiteY8" fmla="*/ 47625 h 106976"/>
                <a:gd name="connsiteX9" fmla="*/ 3271373 w 3338330"/>
                <a:gd name="connsiteY9" fmla="*/ 9525 h 106976"/>
                <a:gd name="connsiteX10" fmla="*/ 2569698 w 3338330"/>
                <a:gd name="connsiteY10" fmla="*/ 0 h 106976"/>
                <a:gd name="connsiteX11" fmla="*/ 1775948 w 3338330"/>
                <a:gd name="connsiteY11" fmla="*/ 3175 h 106976"/>
                <a:gd name="connsiteX12" fmla="*/ 1563223 w 3338330"/>
                <a:gd name="connsiteY12" fmla="*/ 6350 h 106976"/>
                <a:gd name="connsiteX13" fmla="*/ 1140948 w 3338330"/>
                <a:gd name="connsiteY13" fmla="*/ 28575 h 106976"/>
                <a:gd name="connsiteX14" fmla="*/ 915523 w 3338330"/>
                <a:gd name="connsiteY14" fmla="*/ 47625 h 106976"/>
                <a:gd name="connsiteX15" fmla="*/ 167016 w 3338330"/>
                <a:gd name="connsiteY15" fmla="*/ 45244 h 106976"/>
                <a:gd name="connsiteX0" fmla="*/ 179195 w 3350509"/>
                <a:gd name="connsiteY0" fmla="*/ 45244 h 106976"/>
                <a:gd name="connsiteX1" fmla="*/ 51401 w 3350509"/>
                <a:gd name="connsiteY1" fmla="*/ 55561 h 106976"/>
                <a:gd name="connsiteX2" fmla="*/ 147445 w 3350509"/>
                <a:gd name="connsiteY2" fmla="*/ 103981 h 106976"/>
                <a:gd name="connsiteX3" fmla="*/ 1410302 w 3350509"/>
                <a:gd name="connsiteY3" fmla="*/ 101600 h 106976"/>
                <a:gd name="connsiteX4" fmla="*/ 1629377 w 3350509"/>
                <a:gd name="connsiteY4" fmla="*/ 104775 h 106976"/>
                <a:gd name="connsiteX5" fmla="*/ 2219927 w 3350509"/>
                <a:gd name="connsiteY5" fmla="*/ 63500 h 106976"/>
                <a:gd name="connsiteX6" fmla="*/ 2454877 w 3350509"/>
                <a:gd name="connsiteY6" fmla="*/ 60325 h 106976"/>
                <a:gd name="connsiteX7" fmla="*/ 3283552 w 3350509"/>
                <a:gd name="connsiteY7" fmla="*/ 66675 h 106976"/>
                <a:gd name="connsiteX8" fmla="*/ 3299427 w 3350509"/>
                <a:gd name="connsiteY8" fmla="*/ 47625 h 106976"/>
                <a:gd name="connsiteX9" fmla="*/ 3283552 w 3350509"/>
                <a:gd name="connsiteY9" fmla="*/ 9525 h 106976"/>
                <a:gd name="connsiteX10" fmla="*/ 2581877 w 3350509"/>
                <a:gd name="connsiteY10" fmla="*/ 0 h 106976"/>
                <a:gd name="connsiteX11" fmla="*/ 1788127 w 3350509"/>
                <a:gd name="connsiteY11" fmla="*/ 3175 h 106976"/>
                <a:gd name="connsiteX12" fmla="*/ 1575402 w 3350509"/>
                <a:gd name="connsiteY12" fmla="*/ 6350 h 106976"/>
                <a:gd name="connsiteX13" fmla="*/ 1153127 w 3350509"/>
                <a:gd name="connsiteY13" fmla="*/ 28575 h 106976"/>
                <a:gd name="connsiteX14" fmla="*/ 927702 w 3350509"/>
                <a:gd name="connsiteY14" fmla="*/ 47625 h 106976"/>
                <a:gd name="connsiteX15" fmla="*/ 179195 w 3350509"/>
                <a:gd name="connsiteY15" fmla="*/ 45244 h 106976"/>
                <a:gd name="connsiteX0" fmla="*/ 180554 w 3351868"/>
                <a:gd name="connsiteY0" fmla="*/ 45244 h 106976"/>
                <a:gd name="connsiteX1" fmla="*/ 50379 w 3351868"/>
                <a:gd name="connsiteY1" fmla="*/ 74611 h 106976"/>
                <a:gd name="connsiteX2" fmla="*/ 148804 w 3351868"/>
                <a:gd name="connsiteY2" fmla="*/ 103981 h 106976"/>
                <a:gd name="connsiteX3" fmla="*/ 1411661 w 3351868"/>
                <a:gd name="connsiteY3" fmla="*/ 101600 h 106976"/>
                <a:gd name="connsiteX4" fmla="*/ 1630736 w 3351868"/>
                <a:gd name="connsiteY4" fmla="*/ 104775 h 106976"/>
                <a:gd name="connsiteX5" fmla="*/ 2221286 w 3351868"/>
                <a:gd name="connsiteY5" fmla="*/ 63500 h 106976"/>
                <a:gd name="connsiteX6" fmla="*/ 2456236 w 3351868"/>
                <a:gd name="connsiteY6" fmla="*/ 60325 h 106976"/>
                <a:gd name="connsiteX7" fmla="*/ 3284911 w 3351868"/>
                <a:gd name="connsiteY7" fmla="*/ 66675 h 106976"/>
                <a:gd name="connsiteX8" fmla="*/ 3300786 w 3351868"/>
                <a:gd name="connsiteY8" fmla="*/ 47625 h 106976"/>
                <a:gd name="connsiteX9" fmla="*/ 3284911 w 3351868"/>
                <a:gd name="connsiteY9" fmla="*/ 9525 h 106976"/>
                <a:gd name="connsiteX10" fmla="*/ 2583236 w 3351868"/>
                <a:gd name="connsiteY10" fmla="*/ 0 h 106976"/>
                <a:gd name="connsiteX11" fmla="*/ 1789486 w 3351868"/>
                <a:gd name="connsiteY11" fmla="*/ 3175 h 106976"/>
                <a:gd name="connsiteX12" fmla="*/ 1576761 w 3351868"/>
                <a:gd name="connsiteY12" fmla="*/ 6350 h 106976"/>
                <a:gd name="connsiteX13" fmla="*/ 1154486 w 3351868"/>
                <a:gd name="connsiteY13" fmla="*/ 28575 h 106976"/>
                <a:gd name="connsiteX14" fmla="*/ 929061 w 3351868"/>
                <a:gd name="connsiteY14" fmla="*/ 47625 h 106976"/>
                <a:gd name="connsiteX15" fmla="*/ 180554 w 3351868"/>
                <a:gd name="connsiteY15" fmla="*/ 45244 h 106976"/>
                <a:gd name="connsiteX0" fmla="*/ 162473 w 3333787"/>
                <a:gd name="connsiteY0" fmla="*/ 45244 h 109156"/>
                <a:gd name="connsiteX1" fmla="*/ 32298 w 3333787"/>
                <a:gd name="connsiteY1" fmla="*/ 74611 h 109156"/>
                <a:gd name="connsiteX2" fmla="*/ 130723 w 3333787"/>
                <a:gd name="connsiteY2" fmla="*/ 103981 h 109156"/>
                <a:gd name="connsiteX3" fmla="*/ 1393580 w 3333787"/>
                <a:gd name="connsiteY3" fmla="*/ 101600 h 109156"/>
                <a:gd name="connsiteX4" fmla="*/ 1612655 w 3333787"/>
                <a:gd name="connsiteY4" fmla="*/ 104775 h 109156"/>
                <a:gd name="connsiteX5" fmla="*/ 2203205 w 3333787"/>
                <a:gd name="connsiteY5" fmla="*/ 63500 h 109156"/>
                <a:gd name="connsiteX6" fmla="*/ 2438155 w 3333787"/>
                <a:gd name="connsiteY6" fmla="*/ 60325 h 109156"/>
                <a:gd name="connsiteX7" fmla="*/ 3266830 w 3333787"/>
                <a:gd name="connsiteY7" fmla="*/ 66675 h 109156"/>
                <a:gd name="connsiteX8" fmla="*/ 3282705 w 3333787"/>
                <a:gd name="connsiteY8" fmla="*/ 47625 h 109156"/>
                <a:gd name="connsiteX9" fmla="*/ 3266830 w 3333787"/>
                <a:gd name="connsiteY9" fmla="*/ 9525 h 109156"/>
                <a:gd name="connsiteX10" fmla="*/ 2565155 w 3333787"/>
                <a:gd name="connsiteY10" fmla="*/ 0 h 109156"/>
                <a:gd name="connsiteX11" fmla="*/ 1771405 w 3333787"/>
                <a:gd name="connsiteY11" fmla="*/ 3175 h 109156"/>
                <a:gd name="connsiteX12" fmla="*/ 1558680 w 3333787"/>
                <a:gd name="connsiteY12" fmla="*/ 6350 h 109156"/>
                <a:gd name="connsiteX13" fmla="*/ 1136405 w 3333787"/>
                <a:gd name="connsiteY13" fmla="*/ 28575 h 109156"/>
                <a:gd name="connsiteX14" fmla="*/ 910980 w 3333787"/>
                <a:gd name="connsiteY14" fmla="*/ 47625 h 109156"/>
                <a:gd name="connsiteX15" fmla="*/ 162473 w 3333787"/>
                <a:gd name="connsiteY15" fmla="*/ 45244 h 109156"/>
                <a:gd name="connsiteX0" fmla="*/ 147501 w 3318815"/>
                <a:gd name="connsiteY0" fmla="*/ 45244 h 106976"/>
                <a:gd name="connsiteX1" fmla="*/ 17326 w 3318815"/>
                <a:gd name="connsiteY1" fmla="*/ 74611 h 106976"/>
                <a:gd name="connsiteX2" fmla="*/ 153851 w 3318815"/>
                <a:gd name="connsiteY2" fmla="*/ 103981 h 106976"/>
                <a:gd name="connsiteX3" fmla="*/ 1378608 w 3318815"/>
                <a:gd name="connsiteY3" fmla="*/ 101600 h 106976"/>
                <a:gd name="connsiteX4" fmla="*/ 1597683 w 3318815"/>
                <a:gd name="connsiteY4" fmla="*/ 104775 h 106976"/>
                <a:gd name="connsiteX5" fmla="*/ 2188233 w 3318815"/>
                <a:gd name="connsiteY5" fmla="*/ 63500 h 106976"/>
                <a:gd name="connsiteX6" fmla="*/ 2423183 w 3318815"/>
                <a:gd name="connsiteY6" fmla="*/ 60325 h 106976"/>
                <a:gd name="connsiteX7" fmla="*/ 3251858 w 3318815"/>
                <a:gd name="connsiteY7" fmla="*/ 66675 h 106976"/>
                <a:gd name="connsiteX8" fmla="*/ 3267733 w 3318815"/>
                <a:gd name="connsiteY8" fmla="*/ 47625 h 106976"/>
                <a:gd name="connsiteX9" fmla="*/ 3251858 w 3318815"/>
                <a:gd name="connsiteY9" fmla="*/ 9525 h 106976"/>
                <a:gd name="connsiteX10" fmla="*/ 2550183 w 3318815"/>
                <a:gd name="connsiteY10" fmla="*/ 0 h 106976"/>
                <a:gd name="connsiteX11" fmla="*/ 1756433 w 3318815"/>
                <a:gd name="connsiteY11" fmla="*/ 3175 h 106976"/>
                <a:gd name="connsiteX12" fmla="*/ 1543708 w 3318815"/>
                <a:gd name="connsiteY12" fmla="*/ 6350 h 106976"/>
                <a:gd name="connsiteX13" fmla="*/ 1121433 w 3318815"/>
                <a:gd name="connsiteY13" fmla="*/ 28575 h 106976"/>
                <a:gd name="connsiteX14" fmla="*/ 896008 w 3318815"/>
                <a:gd name="connsiteY14" fmla="*/ 47625 h 106976"/>
                <a:gd name="connsiteX15" fmla="*/ 147501 w 3318815"/>
                <a:gd name="connsiteY15" fmla="*/ 45244 h 106976"/>
                <a:gd name="connsiteX0" fmla="*/ 145992 w 3317306"/>
                <a:gd name="connsiteY0" fmla="*/ 45244 h 111632"/>
                <a:gd name="connsiteX1" fmla="*/ 18198 w 3317306"/>
                <a:gd name="connsiteY1" fmla="*/ 107949 h 111632"/>
                <a:gd name="connsiteX2" fmla="*/ 152342 w 3317306"/>
                <a:gd name="connsiteY2" fmla="*/ 103981 h 111632"/>
                <a:gd name="connsiteX3" fmla="*/ 1377099 w 3317306"/>
                <a:gd name="connsiteY3" fmla="*/ 101600 h 111632"/>
                <a:gd name="connsiteX4" fmla="*/ 1596174 w 3317306"/>
                <a:gd name="connsiteY4" fmla="*/ 104775 h 111632"/>
                <a:gd name="connsiteX5" fmla="*/ 2186724 w 3317306"/>
                <a:gd name="connsiteY5" fmla="*/ 63500 h 111632"/>
                <a:gd name="connsiteX6" fmla="*/ 2421674 w 3317306"/>
                <a:gd name="connsiteY6" fmla="*/ 60325 h 111632"/>
                <a:gd name="connsiteX7" fmla="*/ 3250349 w 3317306"/>
                <a:gd name="connsiteY7" fmla="*/ 66675 h 111632"/>
                <a:gd name="connsiteX8" fmla="*/ 3266224 w 3317306"/>
                <a:gd name="connsiteY8" fmla="*/ 47625 h 111632"/>
                <a:gd name="connsiteX9" fmla="*/ 3250349 w 3317306"/>
                <a:gd name="connsiteY9" fmla="*/ 9525 h 111632"/>
                <a:gd name="connsiteX10" fmla="*/ 2548674 w 3317306"/>
                <a:gd name="connsiteY10" fmla="*/ 0 h 111632"/>
                <a:gd name="connsiteX11" fmla="*/ 1754924 w 3317306"/>
                <a:gd name="connsiteY11" fmla="*/ 3175 h 111632"/>
                <a:gd name="connsiteX12" fmla="*/ 1542199 w 3317306"/>
                <a:gd name="connsiteY12" fmla="*/ 6350 h 111632"/>
                <a:gd name="connsiteX13" fmla="*/ 1119924 w 3317306"/>
                <a:gd name="connsiteY13" fmla="*/ 28575 h 111632"/>
                <a:gd name="connsiteX14" fmla="*/ 894499 w 3317306"/>
                <a:gd name="connsiteY14" fmla="*/ 47625 h 111632"/>
                <a:gd name="connsiteX15" fmla="*/ 145992 w 3317306"/>
                <a:gd name="connsiteY15" fmla="*/ 45244 h 111632"/>
                <a:gd name="connsiteX0" fmla="*/ 131090 w 3302404"/>
                <a:gd name="connsiteY0" fmla="*/ 45244 h 108388"/>
                <a:gd name="connsiteX1" fmla="*/ 3296 w 3302404"/>
                <a:gd name="connsiteY1" fmla="*/ 107949 h 108388"/>
                <a:gd name="connsiteX2" fmla="*/ 46162 w 3302404"/>
                <a:gd name="connsiteY2" fmla="*/ 74613 h 108388"/>
                <a:gd name="connsiteX3" fmla="*/ 137440 w 3302404"/>
                <a:gd name="connsiteY3" fmla="*/ 103981 h 108388"/>
                <a:gd name="connsiteX4" fmla="*/ 1362197 w 3302404"/>
                <a:gd name="connsiteY4" fmla="*/ 101600 h 108388"/>
                <a:gd name="connsiteX5" fmla="*/ 1581272 w 3302404"/>
                <a:gd name="connsiteY5" fmla="*/ 104775 h 108388"/>
                <a:gd name="connsiteX6" fmla="*/ 2171822 w 3302404"/>
                <a:gd name="connsiteY6" fmla="*/ 63500 h 108388"/>
                <a:gd name="connsiteX7" fmla="*/ 2406772 w 3302404"/>
                <a:gd name="connsiteY7" fmla="*/ 60325 h 108388"/>
                <a:gd name="connsiteX8" fmla="*/ 3235447 w 3302404"/>
                <a:gd name="connsiteY8" fmla="*/ 66675 h 108388"/>
                <a:gd name="connsiteX9" fmla="*/ 3251322 w 3302404"/>
                <a:gd name="connsiteY9" fmla="*/ 47625 h 108388"/>
                <a:gd name="connsiteX10" fmla="*/ 3235447 w 3302404"/>
                <a:gd name="connsiteY10" fmla="*/ 9525 h 108388"/>
                <a:gd name="connsiteX11" fmla="*/ 2533772 w 3302404"/>
                <a:gd name="connsiteY11" fmla="*/ 0 h 108388"/>
                <a:gd name="connsiteX12" fmla="*/ 1740022 w 3302404"/>
                <a:gd name="connsiteY12" fmla="*/ 3175 h 108388"/>
                <a:gd name="connsiteX13" fmla="*/ 1527297 w 3302404"/>
                <a:gd name="connsiteY13" fmla="*/ 6350 h 108388"/>
                <a:gd name="connsiteX14" fmla="*/ 1105022 w 3302404"/>
                <a:gd name="connsiteY14" fmla="*/ 28575 h 108388"/>
                <a:gd name="connsiteX15" fmla="*/ 879597 w 3302404"/>
                <a:gd name="connsiteY15" fmla="*/ 47625 h 108388"/>
                <a:gd name="connsiteX16" fmla="*/ 131090 w 3302404"/>
                <a:gd name="connsiteY16" fmla="*/ 45244 h 108388"/>
                <a:gd name="connsiteX0" fmla="*/ 132526 w 3303840"/>
                <a:gd name="connsiteY0" fmla="*/ 45244 h 193680"/>
                <a:gd name="connsiteX1" fmla="*/ 4732 w 3303840"/>
                <a:gd name="connsiteY1" fmla="*/ 107949 h 193680"/>
                <a:gd name="connsiteX2" fmla="*/ 38073 w 3303840"/>
                <a:gd name="connsiteY2" fmla="*/ 193675 h 193680"/>
                <a:gd name="connsiteX3" fmla="*/ 138876 w 3303840"/>
                <a:gd name="connsiteY3" fmla="*/ 103981 h 193680"/>
                <a:gd name="connsiteX4" fmla="*/ 1363633 w 3303840"/>
                <a:gd name="connsiteY4" fmla="*/ 101600 h 193680"/>
                <a:gd name="connsiteX5" fmla="*/ 1582708 w 3303840"/>
                <a:gd name="connsiteY5" fmla="*/ 104775 h 193680"/>
                <a:gd name="connsiteX6" fmla="*/ 2173258 w 3303840"/>
                <a:gd name="connsiteY6" fmla="*/ 63500 h 193680"/>
                <a:gd name="connsiteX7" fmla="*/ 2408208 w 3303840"/>
                <a:gd name="connsiteY7" fmla="*/ 60325 h 193680"/>
                <a:gd name="connsiteX8" fmla="*/ 3236883 w 3303840"/>
                <a:gd name="connsiteY8" fmla="*/ 66675 h 193680"/>
                <a:gd name="connsiteX9" fmla="*/ 3252758 w 3303840"/>
                <a:gd name="connsiteY9" fmla="*/ 47625 h 193680"/>
                <a:gd name="connsiteX10" fmla="*/ 3236883 w 3303840"/>
                <a:gd name="connsiteY10" fmla="*/ 9525 h 193680"/>
                <a:gd name="connsiteX11" fmla="*/ 2535208 w 3303840"/>
                <a:gd name="connsiteY11" fmla="*/ 0 h 193680"/>
                <a:gd name="connsiteX12" fmla="*/ 1741458 w 3303840"/>
                <a:gd name="connsiteY12" fmla="*/ 3175 h 193680"/>
                <a:gd name="connsiteX13" fmla="*/ 1528733 w 3303840"/>
                <a:gd name="connsiteY13" fmla="*/ 6350 h 193680"/>
                <a:gd name="connsiteX14" fmla="*/ 1106458 w 3303840"/>
                <a:gd name="connsiteY14" fmla="*/ 28575 h 193680"/>
                <a:gd name="connsiteX15" fmla="*/ 881033 w 3303840"/>
                <a:gd name="connsiteY15" fmla="*/ 47625 h 193680"/>
                <a:gd name="connsiteX16" fmla="*/ 132526 w 3303840"/>
                <a:gd name="connsiteY16" fmla="*/ 45244 h 193680"/>
                <a:gd name="connsiteX0" fmla="*/ 119272 w 3290586"/>
                <a:gd name="connsiteY0" fmla="*/ 45244 h 193677"/>
                <a:gd name="connsiteX1" fmla="*/ 58153 w 3290586"/>
                <a:gd name="connsiteY1" fmla="*/ 26986 h 193677"/>
                <a:gd name="connsiteX2" fmla="*/ 24819 w 3290586"/>
                <a:gd name="connsiteY2" fmla="*/ 193675 h 193677"/>
                <a:gd name="connsiteX3" fmla="*/ 125622 w 3290586"/>
                <a:gd name="connsiteY3" fmla="*/ 103981 h 193677"/>
                <a:gd name="connsiteX4" fmla="*/ 1350379 w 3290586"/>
                <a:gd name="connsiteY4" fmla="*/ 101600 h 193677"/>
                <a:gd name="connsiteX5" fmla="*/ 1569454 w 3290586"/>
                <a:gd name="connsiteY5" fmla="*/ 104775 h 193677"/>
                <a:gd name="connsiteX6" fmla="*/ 2160004 w 3290586"/>
                <a:gd name="connsiteY6" fmla="*/ 63500 h 193677"/>
                <a:gd name="connsiteX7" fmla="*/ 2394954 w 3290586"/>
                <a:gd name="connsiteY7" fmla="*/ 60325 h 193677"/>
                <a:gd name="connsiteX8" fmla="*/ 3223629 w 3290586"/>
                <a:gd name="connsiteY8" fmla="*/ 66675 h 193677"/>
                <a:gd name="connsiteX9" fmla="*/ 3239504 w 3290586"/>
                <a:gd name="connsiteY9" fmla="*/ 47625 h 193677"/>
                <a:gd name="connsiteX10" fmla="*/ 3223629 w 3290586"/>
                <a:gd name="connsiteY10" fmla="*/ 9525 h 193677"/>
                <a:gd name="connsiteX11" fmla="*/ 2521954 w 3290586"/>
                <a:gd name="connsiteY11" fmla="*/ 0 h 193677"/>
                <a:gd name="connsiteX12" fmla="*/ 1728204 w 3290586"/>
                <a:gd name="connsiteY12" fmla="*/ 3175 h 193677"/>
                <a:gd name="connsiteX13" fmla="*/ 1515479 w 3290586"/>
                <a:gd name="connsiteY13" fmla="*/ 6350 h 193677"/>
                <a:gd name="connsiteX14" fmla="*/ 1093204 w 3290586"/>
                <a:gd name="connsiteY14" fmla="*/ 28575 h 193677"/>
                <a:gd name="connsiteX15" fmla="*/ 867779 w 3290586"/>
                <a:gd name="connsiteY15" fmla="*/ 47625 h 193677"/>
                <a:gd name="connsiteX16" fmla="*/ 119272 w 3290586"/>
                <a:gd name="connsiteY16" fmla="*/ 45244 h 193677"/>
                <a:gd name="connsiteX0" fmla="*/ 130573 w 3301887"/>
                <a:gd name="connsiteY0" fmla="*/ 45244 h 106976"/>
                <a:gd name="connsiteX1" fmla="*/ 69454 w 3301887"/>
                <a:gd name="connsiteY1" fmla="*/ 26986 h 106976"/>
                <a:gd name="connsiteX2" fmla="*/ 14688 w 3301887"/>
                <a:gd name="connsiteY2" fmla="*/ 69850 h 106976"/>
                <a:gd name="connsiteX3" fmla="*/ 136923 w 3301887"/>
                <a:gd name="connsiteY3" fmla="*/ 103981 h 106976"/>
                <a:gd name="connsiteX4" fmla="*/ 1361680 w 3301887"/>
                <a:gd name="connsiteY4" fmla="*/ 101600 h 106976"/>
                <a:gd name="connsiteX5" fmla="*/ 1580755 w 3301887"/>
                <a:gd name="connsiteY5" fmla="*/ 104775 h 106976"/>
                <a:gd name="connsiteX6" fmla="*/ 2171305 w 3301887"/>
                <a:gd name="connsiteY6" fmla="*/ 63500 h 106976"/>
                <a:gd name="connsiteX7" fmla="*/ 2406255 w 3301887"/>
                <a:gd name="connsiteY7" fmla="*/ 60325 h 106976"/>
                <a:gd name="connsiteX8" fmla="*/ 3234930 w 3301887"/>
                <a:gd name="connsiteY8" fmla="*/ 66675 h 106976"/>
                <a:gd name="connsiteX9" fmla="*/ 3250805 w 3301887"/>
                <a:gd name="connsiteY9" fmla="*/ 47625 h 106976"/>
                <a:gd name="connsiteX10" fmla="*/ 3234930 w 3301887"/>
                <a:gd name="connsiteY10" fmla="*/ 9525 h 106976"/>
                <a:gd name="connsiteX11" fmla="*/ 2533255 w 3301887"/>
                <a:gd name="connsiteY11" fmla="*/ 0 h 106976"/>
                <a:gd name="connsiteX12" fmla="*/ 1739505 w 3301887"/>
                <a:gd name="connsiteY12" fmla="*/ 3175 h 106976"/>
                <a:gd name="connsiteX13" fmla="*/ 1526780 w 3301887"/>
                <a:gd name="connsiteY13" fmla="*/ 6350 h 106976"/>
                <a:gd name="connsiteX14" fmla="*/ 1104505 w 3301887"/>
                <a:gd name="connsiteY14" fmla="*/ 28575 h 106976"/>
                <a:gd name="connsiteX15" fmla="*/ 879080 w 3301887"/>
                <a:gd name="connsiteY15" fmla="*/ 47625 h 106976"/>
                <a:gd name="connsiteX16" fmla="*/ 130573 w 3301887"/>
                <a:gd name="connsiteY16" fmla="*/ 45244 h 106976"/>
                <a:gd name="connsiteX0" fmla="*/ 536095 w 3302596"/>
                <a:gd name="connsiteY0" fmla="*/ 54769 h 106976"/>
                <a:gd name="connsiteX1" fmla="*/ 70163 w 3302596"/>
                <a:gd name="connsiteY1" fmla="*/ 26986 h 106976"/>
                <a:gd name="connsiteX2" fmla="*/ 15397 w 3302596"/>
                <a:gd name="connsiteY2" fmla="*/ 69850 h 106976"/>
                <a:gd name="connsiteX3" fmla="*/ 137632 w 3302596"/>
                <a:gd name="connsiteY3" fmla="*/ 103981 h 106976"/>
                <a:gd name="connsiteX4" fmla="*/ 1362389 w 3302596"/>
                <a:gd name="connsiteY4" fmla="*/ 101600 h 106976"/>
                <a:gd name="connsiteX5" fmla="*/ 1581464 w 3302596"/>
                <a:gd name="connsiteY5" fmla="*/ 104775 h 106976"/>
                <a:gd name="connsiteX6" fmla="*/ 2172014 w 3302596"/>
                <a:gd name="connsiteY6" fmla="*/ 63500 h 106976"/>
                <a:gd name="connsiteX7" fmla="*/ 2406964 w 3302596"/>
                <a:gd name="connsiteY7" fmla="*/ 60325 h 106976"/>
                <a:gd name="connsiteX8" fmla="*/ 3235639 w 3302596"/>
                <a:gd name="connsiteY8" fmla="*/ 66675 h 106976"/>
                <a:gd name="connsiteX9" fmla="*/ 3251514 w 3302596"/>
                <a:gd name="connsiteY9" fmla="*/ 47625 h 106976"/>
                <a:gd name="connsiteX10" fmla="*/ 3235639 w 3302596"/>
                <a:gd name="connsiteY10" fmla="*/ 9525 h 106976"/>
                <a:gd name="connsiteX11" fmla="*/ 2533964 w 3302596"/>
                <a:gd name="connsiteY11" fmla="*/ 0 h 106976"/>
                <a:gd name="connsiteX12" fmla="*/ 1740214 w 3302596"/>
                <a:gd name="connsiteY12" fmla="*/ 3175 h 106976"/>
                <a:gd name="connsiteX13" fmla="*/ 1527489 w 3302596"/>
                <a:gd name="connsiteY13" fmla="*/ 6350 h 106976"/>
                <a:gd name="connsiteX14" fmla="*/ 1105214 w 3302596"/>
                <a:gd name="connsiteY14" fmla="*/ 28575 h 106976"/>
                <a:gd name="connsiteX15" fmla="*/ 879789 w 3302596"/>
                <a:gd name="connsiteY15" fmla="*/ 47625 h 106976"/>
                <a:gd name="connsiteX16" fmla="*/ 536095 w 3302596"/>
                <a:gd name="connsiteY16" fmla="*/ 54769 h 106976"/>
                <a:gd name="connsiteX0" fmla="*/ 535387 w 3301888"/>
                <a:gd name="connsiteY0" fmla="*/ 54769 h 106976"/>
                <a:gd name="connsiteX1" fmla="*/ 133749 w 3301888"/>
                <a:gd name="connsiteY1" fmla="*/ 41273 h 106976"/>
                <a:gd name="connsiteX2" fmla="*/ 14689 w 3301888"/>
                <a:gd name="connsiteY2" fmla="*/ 69850 h 106976"/>
                <a:gd name="connsiteX3" fmla="*/ 136924 w 3301888"/>
                <a:gd name="connsiteY3" fmla="*/ 103981 h 106976"/>
                <a:gd name="connsiteX4" fmla="*/ 1361681 w 3301888"/>
                <a:gd name="connsiteY4" fmla="*/ 101600 h 106976"/>
                <a:gd name="connsiteX5" fmla="*/ 1580756 w 3301888"/>
                <a:gd name="connsiteY5" fmla="*/ 104775 h 106976"/>
                <a:gd name="connsiteX6" fmla="*/ 2171306 w 3301888"/>
                <a:gd name="connsiteY6" fmla="*/ 63500 h 106976"/>
                <a:gd name="connsiteX7" fmla="*/ 2406256 w 3301888"/>
                <a:gd name="connsiteY7" fmla="*/ 60325 h 106976"/>
                <a:gd name="connsiteX8" fmla="*/ 3234931 w 3301888"/>
                <a:gd name="connsiteY8" fmla="*/ 66675 h 106976"/>
                <a:gd name="connsiteX9" fmla="*/ 3250806 w 3301888"/>
                <a:gd name="connsiteY9" fmla="*/ 47625 h 106976"/>
                <a:gd name="connsiteX10" fmla="*/ 3234931 w 3301888"/>
                <a:gd name="connsiteY10" fmla="*/ 9525 h 106976"/>
                <a:gd name="connsiteX11" fmla="*/ 2533256 w 3301888"/>
                <a:gd name="connsiteY11" fmla="*/ 0 h 106976"/>
                <a:gd name="connsiteX12" fmla="*/ 1739506 w 3301888"/>
                <a:gd name="connsiteY12" fmla="*/ 3175 h 106976"/>
                <a:gd name="connsiteX13" fmla="*/ 1526781 w 3301888"/>
                <a:gd name="connsiteY13" fmla="*/ 6350 h 106976"/>
                <a:gd name="connsiteX14" fmla="*/ 1104506 w 3301888"/>
                <a:gd name="connsiteY14" fmla="*/ 28575 h 106976"/>
                <a:gd name="connsiteX15" fmla="*/ 879081 w 3301888"/>
                <a:gd name="connsiteY15" fmla="*/ 47625 h 106976"/>
                <a:gd name="connsiteX16" fmla="*/ 535387 w 3301888"/>
                <a:gd name="connsiteY16" fmla="*/ 54769 h 106976"/>
                <a:gd name="connsiteX0" fmla="*/ 535387 w 3301888"/>
                <a:gd name="connsiteY0" fmla="*/ 54769 h 106976"/>
                <a:gd name="connsiteX1" fmla="*/ 133749 w 3301888"/>
                <a:gd name="connsiteY1" fmla="*/ 41273 h 106976"/>
                <a:gd name="connsiteX2" fmla="*/ 14689 w 3301888"/>
                <a:gd name="connsiteY2" fmla="*/ 60325 h 106976"/>
                <a:gd name="connsiteX3" fmla="*/ 136924 w 3301888"/>
                <a:gd name="connsiteY3" fmla="*/ 103981 h 106976"/>
                <a:gd name="connsiteX4" fmla="*/ 1361681 w 3301888"/>
                <a:gd name="connsiteY4" fmla="*/ 101600 h 106976"/>
                <a:gd name="connsiteX5" fmla="*/ 1580756 w 3301888"/>
                <a:gd name="connsiteY5" fmla="*/ 104775 h 106976"/>
                <a:gd name="connsiteX6" fmla="*/ 2171306 w 3301888"/>
                <a:gd name="connsiteY6" fmla="*/ 63500 h 106976"/>
                <a:gd name="connsiteX7" fmla="*/ 2406256 w 3301888"/>
                <a:gd name="connsiteY7" fmla="*/ 60325 h 106976"/>
                <a:gd name="connsiteX8" fmla="*/ 3234931 w 3301888"/>
                <a:gd name="connsiteY8" fmla="*/ 66675 h 106976"/>
                <a:gd name="connsiteX9" fmla="*/ 3250806 w 3301888"/>
                <a:gd name="connsiteY9" fmla="*/ 47625 h 106976"/>
                <a:gd name="connsiteX10" fmla="*/ 3234931 w 3301888"/>
                <a:gd name="connsiteY10" fmla="*/ 9525 h 106976"/>
                <a:gd name="connsiteX11" fmla="*/ 2533256 w 3301888"/>
                <a:gd name="connsiteY11" fmla="*/ 0 h 106976"/>
                <a:gd name="connsiteX12" fmla="*/ 1739506 w 3301888"/>
                <a:gd name="connsiteY12" fmla="*/ 3175 h 106976"/>
                <a:gd name="connsiteX13" fmla="*/ 1526781 w 3301888"/>
                <a:gd name="connsiteY13" fmla="*/ 6350 h 106976"/>
                <a:gd name="connsiteX14" fmla="*/ 1104506 w 3301888"/>
                <a:gd name="connsiteY14" fmla="*/ 28575 h 106976"/>
                <a:gd name="connsiteX15" fmla="*/ 879081 w 3301888"/>
                <a:gd name="connsiteY15" fmla="*/ 47625 h 106976"/>
                <a:gd name="connsiteX16" fmla="*/ 535387 w 3301888"/>
                <a:gd name="connsiteY16" fmla="*/ 54769 h 106976"/>
                <a:gd name="connsiteX0" fmla="*/ 535387 w 3301888"/>
                <a:gd name="connsiteY0" fmla="*/ 54769 h 106976"/>
                <a:gd name="connsiteX1" fmla="*/ 133749 w 3301888"/>
                <a:gd name="connsiteY1" fmla="*/ 41273 h 106976"/>
                <a:gd name="connsiteX2" fmla="*/ 14689 w 3301888"/>
                <a:gd name="connsiteY2" fmla="*/ 60325 h 106976"/>
                <a:gd name="connsiteX3" fmla="*/ 136924 w 3301888"/>
                <a:gd name="connsiteY3" fmla="*/ 103981 h 106976"/>
                <a:gd name="connsiteX4" fmla="*/ 1361681 w 3301888"/>
                <a:gd name="connsiteY4" fmla="*/ 101600 h 106976"/>
                <a:gd name="connsiteX5" fmla="*/ 1580756 w 3301888"/>
                <a:gd name="connsiteY5" fmla="*/ 104775 h 106976"/>
                <a:gd name="connsiteX6" fmla="*/ 2171306 w 3301888"/>
                <a:gd name="connsiteY6" fmla="*/ 63500 h 106976"/>
                <a:gd name="connsiteX7" fmla="*/ 2406256 w 3301888"/>
                <a:gd name="connsiteY7" fmla="*/ 60325 h 106976"/>
                <a:gd name="connsiteX8" fmla="*/ 3234931 w 3301888"/>
                <a:gd name="connsiteY8" fmla="*/ 66675 h 106976"/>
                <a:gd name="connsiteX9" fmla="*/ 3250806 w 3301888"/>
                <a:gd name="connsiteY9" fmla="*/ 47625 h 106976"/>
                <a:gd name="connsiteX10" fmla="*/ 3234931 w 3301888"/>
                <a:gd name="connsiteY10" fmla="*/ 9525 h 106976"/>
                <a:gd name="connsiteX11" fmla="*/ 2533256 w 3301888"/>
                <a:gd name="connsiteY11" fmla="*/ 0 h 106976"/>
                <a:gd name="connsiteX12" fmla="*/ 1739506 w 3301888"/>
                <a:gd name="connsiteY12" fmla="*/ 3175 h 106976"/>
                <a:gd name="connsiteX13" fmla="*/ 1526781 w 3301888"/>
                <a:gd name="connsiteY13" fmla="*/ 6350 h 106976"/>
                <a:gd name="connsiteX14" fmla="*/ 1104506 w 3301888"/>
                <a:gd name="connsiteY14" fmla="*/ 28575 h 106976"/>
                <a:gd name="connsiteX15" fmla="*/ 879081 w 3301888"/>
                <a:gd name="connsiteY15" fmla="*/ 47625 h 106976"/>
                <a:gd name="connsiteX16" fmla="*/ 535387 w 3301888"/>
                <a:gd name="connsiteY16" fmla="*/ 54769 h 106976"/>
                <a:gd name="connsiteX0" fmla="*/ 522720 w 3289221"/>
                <a:gd name="connsiteY0" fmla="*/ 54769 h 113354"/>
                <a:gd name="connsiteX1" fmla="*/ 121082 w 3289221"/>
                <a:gd name="connsiteY1" fmla="*/ 41273 h 113354"/>
                <a:gd name="connsiteX2" fmla="*/ 2022 w 3289221"/>
                <a:gd name="connsiteY2" fmla="*/ 60325 h 113354"/>
                <a:gd name="connsiteX3" fmla="*/ 124257 w 3289221"/>
                <a:gd name="connsiteY3" fmla="*/ 103981 h 113354"/>
                <a:gd name="connsiteX4" fmla="*/ 1349014 w 3289221"/>
                <a:gd name="connsiteY4" fmla="*/ 101600 h 113354"/>
                <a:gd name="connsiteX5" fmla="*/ 1568089 w 3289221"/>
                <a:gd name="connsiteY5" fmla="*/ 104775 h 113354"/>
                <a:gd name="connsiteX6" fmla="*/ 2158639 w 3289221"/>
                <a:gd name="connsiteY6" fmla="*/ 63500 h 113354"/>
                <a:gd name="connsiteX7" fmla="*/ 2393589 w 3289221"/>
                <a:gd name="connsiteY7" fmla="*/ 60325 h 113354"/>
                <a:gd name="connsiteX8" fmla="*/ 3222264 w 3289221"/>
                <a:gd name="connsiteY8" fmla="*/ 66675 h 113354"/>
                <a:gd name="connsiteX9" fmla="*/ 3238139 w 3289221"/>
                <a:gd name="connsiteY9" fmla="*/ 47625 h 113354"/>
                <a:gd name="connsiteX10" fmla="*/ 3222264 w 3289221"/>
                <a:gd name="connsiteY10" fmla="*/ 9525 h 113354"/>
                <a:gd name="connsiteX11" fmla="*/ 2520589 w 3289221"/>
                <a:gd name="connsiteY11" fmla="*/ 0 h 113354"/>
                <a:gd name="connsiteX12" fmla="*/ 1726839 w 3289221"/>
                <a:gd name="connsiteY12" fmla="*/ 3175 h 113354"/>
                <a:gd name="connsiteX13" fmla="*/ 1514114 w 3289221"/>
                <a:gd name="connsiteY13" fmla="*/ 6350 h 113354"/>
                <a:gd name="connsiteX14" fmla="*/ 1091839 w 3289221"/>
                <a:gd name="connsiteY14" fmla="*/ 28575 h 113354"/>
                <a:gd name="connsiteX15" fmla="*/ 866414 w 3289221"/>
                <a:gd name="connsiteY15" fmla="*/ 47625 h 113354"/>
                <a:gd name="connsiteX16" fmla="*/ 522720 w 3289221"/>
                <a:gd name="connsiteY16" fmla="*/ 54769 h 113354"/>
                <a:gd name="connsiteX0" fmla="*/ 539094 w 3305595"/>
                <a:gd name="connsiteY0" fmla="*/ 54769 h 113354"/>
                <a:gd name="connsiteX1" fmla="*/ 137456 w 3305595"/>
                <a:gd name="connsiteY1" fmla="*/ 41273 h 113354"/>
                <a:gd name="connsiteX2" fmla="*/ 18396 w 3305595"/>
                <a:gd name="connsiteY2" fmla="*/ 60325 h 113354"/>
                <a:gd name="connsiteX3" fmla="*/ 140631 w 3305595"/>
                <a:gd name="connsiteY3" fmla="*/ 103981 h 113354"/>
                <a:gd name="connsiteX4" fmla="*/ 1365388 w 3305595"/>
                <a:gd name="connsiteY4" fmla="*/ 101600 h 113354"/>
                <a:gd name="connsiteX5" fmla="*/ 1584463 w 3305595"/>
                <a:gd name="connsiteY5" fmla="*/ 104775 h 113354"/>
                <a:gd name="connsiteX6" fmla="*/ 2175013 w 3305595"/>
                <a:gd name="connsiteY6" fmla="*/ 63500 h 113354"/>
                <a:gd name="connsiteX7" fmla="*/ 2409963 w 3305595"/>
                <a:gd name="connsiteY7" fmla="*/ 60325 h 113354"/>
                <a:gd name="connsiteX8" fmla="*/ 3238638 w 3305595"/>
                <a:gd name="connsiteY8" fmla="*/ 66675 h 113354"/>
                <a:gd name="connsiteX9" fmla="*/ 3254513 w 3305595"/>
                <a:gd name="connsiteY9" fmla="*/ 47625 h 113354"/>
                <a:gd name="connsiteX10" fmla="*/ 3238638 w 3305595"/>
                <a:gd name="connsiteY10" fmla="*/ 9525 h 113354"/>
                <a:gd name="connsiteX11" fmla="*/ 2536963 w 3305595"/>
                <a:gd name="connsiteY11" fmla="*/ 0 h 113354"/>
                <a:gd name="connsiteX12" fmla="*/ 1743213 w 3305595"/>
                <a:gd name="connsiteY12" fmla="*/ 3175 h 113354"/>
                <a:gd name="connsiteX13" fmla="*/ 1530488 w 3305595"/>
                <a:gd name="connsiteY13" fmla="*/ 6350 h 113354"/>
                <a:gd name="connsiteX14" fmla="*/ 1108213 w 3305595"/>
                <a:gd name="connsiteY14" fmla="*/ 28575 h 113354"/>
                <a:gd name="connsiteX15" fmla="*/ 882788 w 3305595"/>
                <a:gd name="connsiteY15" fmla="*/ 47625 h 113354"/>
                <a:gd name="connsiteX16" fmla="*/ 539094 w 3305595"/>
                <a:gd name="connsiteY16" fmla="*/ 54769 h 113354"/>
                <a:gd name="connsiteX0" fmla="*/ 527185 w 3293686"/>
                <a:gd name="connsiteY0" fmla="*/ 54769 h 108569"/>
                <a:gd name="connsiteX1" fmla="*/ 125547 w 3293686"/>
                <a:gd name="connsiteY1" fmla="*/ 41273 h 108569"/>
                <a:gd name="connsiteX2" fmla="*/ 6487 w 3293686"/>
                <a:gd name="connsiteY2" fmla="*/ 60325 h 108569"/>
                <a:gd name="connsiteX3" fmla="*/ 285885 w 3293686"/>
                <a:gd name="connsiteY3" fmla="*/ 106363 h 108569"/>
                <a:gd name="connsiteX4" fmla="*/ 1353479 w 3293686"/>
                <a:gd name="connsiteY4" fmla="*/ 101600 h 108569"/>
                <a:gd name="connsiteX5" fmla="*/ 1572554 w 3293686"/>
                <a:gd name="connsiteY5" fmla="*/ 104775 h 108569"/>
                <a:gd name="connsiteX6" fmla="*/ 2163104 w 3293686"/>
                <a:gd name="connsiteY6" fmla="*/ 63500 h 108569"/>
                <a:gd name="connsiteX7" fmla="*/ 2398054 w 3293686"/>
                <a:gd name="connsiteY7" fmla="*/ 60325 h 108569"/>
                <a:gd name="connsiteX8" fmla="*/ 3226729 w 3293686"/>
                <a:gd name="connsiteY8" fmla="*/ 66675 h 108569"/>
                <a:gd name="connsiteX9" fmla="*/ 3242604 w 3293686"/>
                <a:gd name="connsiteY9" fmla="*/ 47625 h 108569"/>
                <a:gd name="connsiteX10" fmla="*/ 3226729 w 3293686"/>
                <a:gd name="connsiteY10" fmla="*/ 9525 h 108569"/>
                <a:gd name="connsiteX11" fmla="*/ 2525054 w 3293686"/>
                <a:gd name="connsiteY11" fmla="*/ 0 h 108569"/>
                <a:gd name="connsiteX12" fmla="*/ 1731304 w 3293686"/>
                <a:gd name="connsiteY12" fmla="*/ 3175 h 108569"/>
                <a:gd name="connsiteX13" fmla="*/ 1518579 w 3293686"/>
                <a:gd name="connsiteY13" fmla="*/ 6350 h 108569"/>
                <a:gd name="connsiteX14" fmla="*/ 1096304 w 3293686"/>
                <a:gd name="connsiteY14" fmla="*/ 28575 h 108569"/>
                <a:gd name="connsiteX15" fmla="*/ 870879 w 3293686"/>
                <a:gd name="connsiteY15" fmla="*/ 47625 h 108569"/>
                <a:gd name="connsiteX16" fmla="*/ 527185 w 3293686"/>
                <a:gd name="connsiteY16" fmla="*/ 54769 h 108569"/>
                <a:gd name="connsiteX0" fmla="*/ 527185 w 3293686"/>
                <a:gd name="connsiteY0" fmla="*/ 54769 h 107746"/>
                <a:gd name="connsiteX1" fmla="*/ 125547 w 3293686"/>
                <a:gd name="connsiteY1" fmla="*/ 41273 h 107746"/>
                <a:gd name="connsiteX2" fmla="*/ 6487 w 3293686"/>
                <a:gd name="connsiteY2" fmla="*/ 60325 h 107746"/>
                <a:gd name="connsiteX3" fmla="*/ 285885 w 3293686"/>
                <a:gd name="connsiteY3" fmla="*/ 106363 h 107746"/>
                <a:gd name="connsiteX4" fmla="*/ 1353479 w 3293686"/>
                <a:gd name="connsiteY4" fmla="*/ 101600 h 107746"/>
                <a:gd name="connsiteX5" fmla="*/ 1572554 w 3293686"/>
                <a:gd name="connsiteY5" fmla="*/ 104775 h 107746"/>
                <a:gd name="connsiteX6" fmla="*/ 2163104 w 3293686"/>
                <a:gd name="connsiteY6" fmla="*/ 63500 h 107746"/>
                <a:gd name="connsiteX7" fmla="*/ 2398054 w 3293686"/>
                <a:gd name="connsiteY7" fmla="*/ 60325 h 107746"/>
                <a:gd name="connsiteX8" fmla="*/ 3226729 w 3293686"/>
                <a:gd name="connsiteY8" fmla="*/ 66675 h 107746"/>
                <a:gd name="connsiteX9" fmla="*/ 3242604 w 3293686"/>
                <a:gd name="connsiteY9" fmla="*/ 47625 h 107746"/>
                <a:gd name="connsiteX10" fmla="*/ 3226729 w 3293686"/>
                <a:gd name="connsiteY10" fmla="*/ 9525 h 107746"/>
                <a:gd name="connsiteX11" fmla="*/ 2525054 w 3293686"/>
                <a:gd name="connsiteY11" fmla="*/ 0 h 107746"/>
                <a:gd name="connsiteX12" fmla="*/ 1731304 w 3293686"/>
                <a:gd name="connsiteY12" fmla="*/ 3175 h 107746"/>
                <a:gd name="connsiteX13" fmla="*/ 1518579 w 3293686"/>
                <a:gd name="connsiteY13" fmla="*/ 6350 h 107746"/>
                <a:gd name="connsiteX14" fmla="*/ 1096304 w 3293686"/>
                <a:gd name="connsiteY14" fmla="*/ 28575 h 107746"/>
                <a:gd name="connsiteX15" fmla="*/ 870879 w 3293686"/>
                <a:gd name="connsiteY15" fmla="*/ 47625 h 107746"/>
                <a:gd name="connsiteX16" fmla="*/ 527185 w 3293686"/>
                <a:gd name="connsiteY16" fmla="*/ 54769 h 107746"/>
                <a:gd name="connsiteX0" fmla="*/ 520911 w 3287412"/>
                <a:gd name="connsiteY0" fmla="*/ 54769 h 106976"/>
                <a:gd name="connsiteX1" fmla="*/ 119273 w 3287412"/>
                <a:gd name="connsiteY1" fmla="*/ 41273 h 106976"/>
                <a:gd name="connsiteX2" fmla="*/ 213 w 3287412"/>
                <a:gd name="connsiteY2" fmla="*/ 60325 h 106976"/>
                <a:gd name="connsiteX3" fmla="*/ 105780 w 3287412"/>
                <a:gd name="connsiteY3" fmla="*/ 103982 h 106976"/>
                <a:gd name="connsiteX4" fmla="*/ 1347205 w 3287412"/>
                <a:gd name="connsiteY4" fmla="*/ 101600 h 106976"/>
                <a:gd name="connsiteX5" fmla="*/ 1566280 w 3287412"/>
                <a:gd name="connsiteY5" fmla="*/ 104775 h 106976"/>
                <a:gd name="connsiteX6" fmla="*/ 2156830 w 3287412"/>
                <a:gd name="connsiteY6" fmla="*/ 63500 h 106976"/>
                <a:gd name="connsiteX7" fmla="*/ 2391780 w 3287412"/>
                <a:gd name="connsiteY7" fmla="*/ 60325 h 106976"/>
                <a:gd name="connsiteX8" fmla="*/ 3220455 w 3287412"/>
                <a:gd name="connsiteY8" fmla="*/ 66675 h 106976"/>
                <a:gd name="connsiteX9" fmla="*/ 3236330 w 3287412"/>
                <a:gd name="connsiteY9" fmla="*/ 47625 h 106976"/>
                <a:gd name="connsiteX10" fmla="*/ 3220455 w 3287412"/>
                <a:gd name="connsiteY10" fmla="*/ 9525 h 106976"/>
                <a:gd name="connsiteX11" fmla="*/ 2518780 w 3287412"/>
                <a:gd name="connsiteY11" fmla="*/ 0 h 106976"/>
                <a:gd name="connsiteX12" fmla="*/ 1725030 w 3287412"/>
                <a:gd name="connsiteY12" fmla="*/ 3175 h 106976"/>
                <a:gd name="connsiteX13" fmla="*/ 1512305 w 3287412"/>
                <a:gd name="connsiteY13" fmla="*/ 6350 h 106976"/>
                <a:gd name="connsiteX14" fmla="*/ 1090030 w 3287412"/>
                <a:gd name="connsiteY14" fmla="*/ 28575 h 106976"/>
                <a:gd name="connsiteX15" fmla="*/ 864605 w 3287412"/>
                <a:gd name="connsiteY15" fmla="*/ 47625 h 106976"/>
                <a:gd name="connsiteX16" fmla="*/ 520911 w 3287412"/>
                <a:gd name="connsiteY16" fmla="*/ 54769 h 106976"/>
                <a:gd name="connsiteX0" fmla="*/ 520699 w 3287200"/>
                <a:gd name="connsiteY0" fmla="*/ 54769 h 106976"/>
                <a:gd name="connsiteX1" fmla="*/ 104773 w 3287200"/>
                <a:gd name="connsiteY1" fmla="*/ 38892 h 106976"/>
                <a:gd name="connsiteX2" fmla="*/ 1 w 3287200"/>
                <a:gd name="connsiteY2" fmla="*/ 60325 h 106976"/>
                <a:gd name="connsiteX3" fmla="*/ 105568 w 3287200"/>
                <a:gd name="connsiteY3" fmla="*/ 103982 h 106976"/>
                <a:gd name="connsiteX4" fmla="*/ 1346993 w 3287200"/>
                <a:gd name="connsiteY4" fmla="*/ 101600 h 106976"/>
                <a:gd name="connsiteX5" fmla="*/ 1566068 w 3287200"/>
                <a:gd name="connsiteY5" fmla="*/ 104775 h 106976"/>
                <a:gd name="connsiteX6" fmla="*/ 2156618 w 3287200"/>
                <a:gd name="connsiteY6" fmla="*/ 63500 h 106976"/>
                <a:gd name="connsiteX7" fmla="*/ 2391568 w 3287200"/>
                <a:gd name="connsiteY7" fmla="*/ 60325 h 106976"/>
                <a:gd name="connsiteX8" fmla="*/ 3220243 w 3287200"/>
                <a:gd name="connsiteY8" fmla="*/ 66675 h 106976"/>
                <a:gd name="connsiteX9" fmla="*/ 3236118 w 3287200"/>
                <a:gd name="connsiteY9" fmla="*/ 47625 h 106976"/>
                <a:gd name="connsiteX10" fmla="*/ 3220243 w 3287200"/>
                <a:gd name="connsiteY10" fmla="*/ 9525 h 106976"/>
                <a:gd name="connsiteX11" fmla="*/ 2518568 w 3287200"/>
                <a:gd name="connsiteY11" fmla="*/ 0 h 106976"/>
                <a:gd name="connsiteX12" fmla="*/ 1724818 w 3287200"/>
                <a:gd name="connsiteY12" fmla="*/ 3175 h 106976"/>
                <a:gd name="connsiteX13" fmla="*/ 1512093 w 3287200"/>
                <a:gd name="connsiteY13" fmla="*/ 6350 h 106976"/>
                <a:gd name="connsiteX14" fmla="*/ 1089818 w 3287200"/>
                <a:gd name="connsiteY14" fmla="*/ 28575 h 106976"/>
                <a:gd name="connsiteX15" fmla="*/ 864393 w 3287200"/>
                <a:gd name="connsiteY15" fmla="*/ 47625 h 106976"/>
                <a:gd name="connsiteX16" fmla="*/ 520699 w 3287200"/>
                <a:gd name="connsiteY16" fmla="*/ 54769 h 106976"/>
                <a:gd name="connsiteX0" fmla="*/ 552126 w 3318627"/>
                <a:gd name="connsiteY0" fmla="*/ 54769 h 106976"/>
                <a:gd name="connsiteX1" fmla="*/ 136200 w 3318627"/>
                <a:gd name="connsiteY1" fmla="*/ 38892 h 106976"/>
                <a:gd name="connsiteX2" fmla="*/ 31428 w 3318627"/>
                <a:gd name="connsiteY2" fmla="*/ 60325 h 106976"/>
                <a:gd name="connsiteX3" fmla="*/ 136995 w 3318627"/>
                <a:gd name="connsiteY3" fmla="*/ 103982 h 106976"/>
                <a:gd name="connsiteX4" fmla="*/ 1378420 w 3318627"/>
                <a:gd name="connsiteY4" fmla="*/ 101600 h 106976"/>
                <a:gd name="connsiteX5" fmla="*/ 1597495 w 3318627"/>
                <a:gd name="connsiteY5" fmla="*/ 104775 h 106976"/>
                <a:gd name="connsiteX6" fmla="*/ 2188045 w 3318627"/>
                <a:gd name="connsiteY6" fmla="*/ 63500 h 106976"/>
                <a:gd name="connsiteX7" fmla="*/ 2422995 w 3318627"/>
                <a:gd name="connsiteY7" fmla="*/ 60325 h 106976"/>
                <a:gd name="connsiteX8" fmla="*/ 3251670 w 3318627"/>
                <a:gd name="connsiteY8" fmla="*/ 66675 h 106976"/>
                <a:gd name="connsiteX9" fmla="*/ 3267545 w 3318627"/>
                <a:gd name="connsiteY9" fmla="*/ 47625 h 106976"/>
                <a:gd name="connsiteX10" fmla="*/ 3251670 w 3318627"/>
                <a:gd name="connsiteY10" fmla="*/ 9525 h 106976"/>
                <a:gd name="connsiteX11" fmla="*/ 2549995 w 3318627"/>
                <a:gd name="connsiteY11" fmla="*/ 0 h 106976"/>
                <a:gd name="connsiteX12" fmla="*/ 1756245 w 3318627"/>
                <a:gd name="connsiteY12" fmla="*/ 3175 h 106976"/>
                <a:gd name="connsiteX13" fmla="*/ 1543520 w 3318627"/>
                <a:gd name="connsiteY13" fmla="*/ 6350 h 106976"/>
                <a:gd name="connsiteX14" fmla="*/ 1121245 w 3318627"/>
                <a:gd name="connsiteY14" fmla="*/ 28575 h 106976"/>
                <a:gd name="connsiteX15" fmla="*/ 895820 w 3318627"/>
                <a:gd name="connsiteY15" fmla="*/ 47625 h 106976"/>
                <a:gd name="connsiteX16" fmla="*/ 552126 w 3318627"/>
                <a:gd name="connsiteY16" fmla="*/ 54769 h 106976"/>
                <a:gd name="connsiteX0" fmla="*/ 546190 w 3312691"/>
                <a:gd name="connsiteY0" fmla="*/ 54769 h 106976"/>
                <a:gd name="connsiteX1" fmla="*/ 130264 w 3312691"/>
                <a:gd name="connsiteY1" fmla="*/ 38892 h 106976"/>
                <a:gd name="connsiteX2" fmla="*/ 25492 w 3312691"/>
                <a:gd name="connsiteY2" fmla="*/ 60325 h 106976"/>
                <a:gd name="connsiteX3" fmla="*/ 131059 w 3312691"/>
                <a:gd name="connsiteY3" fmla="*/ 103982 h 106976"/>
                <a:gd name="connsiteX4" fmla="*/ 1372484 w 3312691"/>
                <a:gd name="connsiteY4" fmla="*/ 101600 h 106976"/>
                <a:gd name="connsiteX5" fmla="*/ 1591559 w 3312691"/>
                <a:gd name="connsiteY5" fmla="*/ 104775 h 106976"/>
                <a:gd name="connsiteX6" fmla="*/ 2182109 w 3312691"/>
                <a:gd name="connsiteY6" fmla="*/ 63500 h 106976"/>
                <a:gd name="connsiteX7" fmla="*/ 2417059 w 3312691"/>
                <a:gd name="connsiteY7" fmla="*/ 60325 h 106976"/>
                <a:gd name="connsiteX8" fmla="*/ 3245734 w 3312691"/>
                <a:gd name="connsiteY8" fmla="*/ 66675 h 106976"/>
                <a:gd name="connsiteX9" fmla="*/ 3261609 w 3312691"/>
                <a:gd name="connsiteY9" fmla="*/ 47625 h 106976"/>
                <a:gd name="connsiteX10" fmla="*/ 3245734 w 3312691"/>
                <a:gd name="connsiteY10" fmla="*/ 9525 h 106976"/>
                <a:gd name="connsiteX11" fmla="*/ 2544059 w 3312691"/>
                <a:gd name="connsiteY11" fmla="*/ 0 h 106976"/>
                <a:gd name="connsiteX12" fmla="*/ 1750309 w 3312691"/>
                <a:gd name="connsiteY12" fmla="*/ 3175 h 106976"/>
                <a:gd name="connsiteX13" fmla="*/ 1537584 w 3312691"/>
                <a:gd name="connsiteY13" fmla="*/ 6350 h 106976"/>
                <a:gd name="connsiteX14" fmla="*/ 1115309 w 3312691"/>
                <a:gd name="connsiteY14" fmla="*/ 28575 h 106976"/>
                <a:gd name="connsiteX15" fmla="*/ 889884 w 3312691"/>
                <a:gd name="connsiteY15" fmla="*/ 47625 h 106976"/>
                <a:gd name="connsiteX16" fmla="*/ 546190 w 3312691"/>
                <a:gd name="connsiteY16" fmla="*/ 54769 h 106976"/>
                <a:gd name="connsiteX0" fmla="*/ 562101 w 3328602"/>
                <a:gd name="connsiteY0" fmla="*/ 54769 h 106976"/>
                <a:gd name="connsiteX1" fmla="*/ 146175 w 3328602"/>
                <a:gd name="connsiteY1" fmla="*/ 38892 h 106976"/>
                <a:gd name="connsiteX2" fmla="*/ 12828 w 3328602"/>
                <a:gd name="connsiteY2" fmla="*/ 62706 h 106976"/>
                <a:gd name="connsiteX3" fmla="*/ 146970 w 3328602"/>
                <a:gd name="connsiteY3" fmla="*/ 103982 h 106976"/>
                <a:gd name="connsiteX4" fmla="*/ 1388395 w 3328602"/>
                <a:gd name="connsiteY4" fmla="*/ 101600 h 106976"/>
                <a:gd name="connsiteX5" fmla="*/ 1607470 w 3328602"/>
                <a:gd name="connsiteY5" fmla="*/ 104775 h 106976"/>
                <a:gd name="connsiteX6" fmla="*/ 2198020 w 3328602"/>
                <a:gd name="connsiteY6" fmla="*/ 63500 h 106976"/>
                <a:gd name="connsiteX7" fmla="*/ 2432970 w 3328602"/>
                <a:gd name="connsiteY7" fmla="*/ 60325 h 106976"/>
                <a:gd name="connsiteX8" fmla="*/ 3261645 w 3328602"/>
                <a:gd name="connsiteY8" fmla="*/ 66675 h 106976"/>
                <a:gd name="connsiteX9" fmla="*/ 3277520 w 3328602"/>
                <a:gd name="connsiteY9" fmla="*/ 47625 h 106976"/>
                <a:gd name="connsiteX10" fmla="*/ 3261645 w 3328602"/>
                <a:gd name="connsiteY10" fmla="*/ 9525 h 106976"/>
                <a:gd name="connsiteX11" fmla="*/ 2559970 w 3328602"/>
                <a:gd name="connsiteY11" fmla="*/ 0 h 106976"/>
                <a:gd name="connsiteX12" fmla="*/ 1766220 w 3328602"/>
                <a:gd name="connsiteY12" fmla="*/ 3175 h 106976"/>
                <a:gd name="connsiteX13" fmla="*/ 1553495 w 3328602"/>
                <a:gd name="connsiteY13" fmla="*/ 6350 h 106976"/>
                <a:gd name="connsiteX14" fmla="*/ 1131220 w 3328602"/>
                <a:gd name="connsiteY14" fmla="*/ 28575 h 106976"/>
                <a:gd name="connsiteX15" fmla="*/ 905795 w 3328602"/>
                <a:gd name="connsiteY15" fmla="*/ 47625 h 106976"/>
                <a:gd name="connsiteX16" fmla="*/ 562101 w 3328602"/>
                <a:gd name="connsiteY16" fmla="*/ 54769 h 106976"/>
                <a:gd name="connsiteX0" fmla="*/ 575630 w 3342131"/>
                <a:gd name="connsiteY0" fmla="*/ 54769 h 106976"/>
                <a:gd name="connsiteX1" fmla="*/ 159704 w 3342131"/>
                <a:gd name="connsiteY1" fmla="*/ 38892 h 106976"/>
                <a:gd name="connsiteX2" fmla="*/ 26357 w 3342131"/>
                <a:gd name="connsiteY2" fmla="*/ 62706 h 106976"/>
                <a:gd name="connsiteX3" fmla="*/ 160499 w 3342131"/>
                <a:gd name="connsiteY3" fmla="*/ 103982 h 106976"/>
                <a:gd name="connsiteX4" fmla="*/ 1401924 w 3342131"/>
                <a:gd name="connsiteY4" fmla="*/ 101600 h 106976"/>
                <a:gd name="connsiteX5" fmla="*/ 1620999 w 3342131"/>
                <a:gd name="connsiteY5" fmla="*/ 104775 h 106976"/>
                <a:gd name="connsiteX6" fmla="*/ 2211549 w 3342131"/>
                <a:gd name="connsiteY6" fmla="*/ 63500 h 106976"/>
                <a:gd name="connsiteX7" fmla="*/ 2446499 w 3342131"/>
                <a:gd name="connsiteY7" fmla="*/ 60325 h 106976"/>
                <a:gd name="connsiteX8" fmla="*/ 3275174 w 3342131"/>
                <a:gd name="connsiteY8" fmla="*/ 66675 h 106976"/>
                <a:gd name="connsiteX9" fmla="*/ 3291049 w 3342131"/>
                <a:gd name="connsiteY9" fmla="*/ 47625 h 106976"/>
                <a:gd name="connsiteX10" fmla="*/ 3275174 w 3342131"/>
                <a:gd name="connsiteY10" fmla="*/ 9525 h 106976"/>
                <a:gd name="connsiteX11" fmla="*/ 2573499 w 3342131"/>
                <a:gd name="connsiteY11" fmla="*/ 0 h 106976"/>
                <a:gd name="connsiteX12" fmla="*/ 1779749 w 3342131"/>
                <a:gd name="connsiteY12" fmla="*/ 3175 h 106976"/>
                <a:gd name="connsiteX13" fmla="*/ 1567024 w 3342131"/>
                <a:gd name="connsiteY13" fmla="*/ 6350 h 106976"/>
                <a:gd name="connsiteX14" fmla="*/ 1144749 w 3342131"/>
                <a:gd name="connsiteY14" fmla="*/ 28575 h 106976"/>
                <a:gd name="connsiteX15" fmla="*/ 919324 w 3342131"/>
                <a:gd name="connsiteY15" fmla="*/ 47625 h 106976"/>
                <a:gd name="connsiteX16" fmla="*/ 575630 w 3342131"/>
                <a:gd name="connsiteY16" fmla="*/ 54769 h 106976"/>
                <a:gd name="connsiteX0" fmla="*/ 568781 w 3335282"/>
                <a:gd name="connsiteY0" fmla="*/ 54769 h 106976"/>
                <a:gd name="connsiteX1" fmla="*/ 152855 w 3335282"/>
                <a:gd name="connsiteY1" fmla="*/ 38892 h 106976"/>
                <a:gd name="connsiteX2" fmla="*/ 19508 w 3335282"/>
                <a:gd name="connsiteY2" fmla="*/ 62706 h 106976"/>
                <a:gd name="connsiteX3" fmla="*/ 153650 w 3335282"/>
                <a:gd name="connsiteY3" fmla="*/ 103982 h 106976"/>
                <a:gd name="connsiteX4" fmla="*/ 1395075 w 3335282"/>
                <a:gd name="connsiteY4" fmla="*/ 101600 h 106976"/>
                <a:gd name="connsiteX5" fmla="*/ 1614150 w 3335282"/>
                <a:gd name="connsiteY5" fmla="*/ 104775 h 106976"/>
                <a:gd name="connsiteX6" fmla="*/ 2204700 w 3335282"/>
                <a:gd name="connsiteY6" fmla="*/ 63500 h 106976"/>
                <a:gd name="connsiteX7" fmla="*/ 2439650 w 3335282"/>
                <a:gd name="connsiteY7" fmla="*/ 60325 h 106976"/>
                <a:gd name="connsiteX8" fmla="*/ 3268325 w 3335282"/>
                <a:gd name="connsiteY8" fmla="*/ 66675 h 106976"/>
                <a:gd name="connsiteX9" fmla="*/ 3284200 w 3335282"/>
                <a:gd name="connsiteY9" fmla="*/ 47625 h 106976"/>
                <a:gd name="connsiteX10" fmla="*/ 3268325 w 3335282"/>
                <a:gd name="connsiteY10" fmla="*/ 9525 h 106976"/>
                <a:gd name="connsiteX11" fmla="*/ 2566650 w 3335282"/>
                <a:gd name="connsiteY11" fmla="*/ 0 h 106976"/>
                <a:gd name="connsiteX12" fmla="*/ 1772900 w 3335282"/>
                <a:gd name="connsiteY12" fmla="*/ 3175 h 106976"/>
                <a:gd name="connsiteX13" fmla="*/ 1560175 w 3335282"/>
                <a:gd name="connsiteY13" fmla="*/ 6350 h 106976"/>
                <a:gd name="connsiteX14" fmla="*/ 1137900 w 3335282"/>
                <a:gd name="connsiteY14" fmla="*/ 28575 h 106976"/>
                <a:gd name="connsiteX15" fmla="*/ 912475 w 3335282"/>
                <a:gd name="connsiteY15" fmla="*/ 47625 h 106976"/>
                <a:gd name="connsiteX16" fmla="*/ 568781 w 3335282"/>
                <a:gd name="connsiteY16" fmla="*/ 54769 h 106976"/>
                <a:gd name="connsiteX0" fmla="*/ 549966 w 3316467"/>
                <a:gd name="connsiteY0" fmla="*/ 54769 h 106976"/>
                <a:gd name="connsiteX1" fmla="*/ 134040 w 3316467"/>
                <a:gd name="connsiteY1" fmla="*/ 38892 h 106976"/>
                <a:gd name="connsiteX2" fmla="*/ 693 w 3316467"/>
                <a:gd name="connsiteY2" fmla="*/ 62706 h 106976"/>
                <a:gd name="connsiteX3" fmla="*/ 134835 w 3316467"/>
                <a:gd name="connsiteY3" fmla="*/ 103982 h 106976"/>
                <a:gd name="connsiteX4" fmla="*/ 1376260 w 3316467"/>
                <a:gd name="connsiteY4" fmla="*/ 101600 h 106976"/>
                <a:gd name="connsiteX5" fmla="*/ 1595335 w 3316467"/>
                <a:gd name="connsiteY5" fmla="*/ 104775 h 106976"/>
                <a:gd name="connsiteX6" fmla="*/ 2185885 w 3316467"/>
                <a:gd name="connsiteY6" fmla="*/ 63500 h 106976"/>
                <a:gd name="connsiteX7" fmla="*/ 2420835 w 3316467"/>
                <a:gd name="connsiteY7" fmla="*/ 60325 h 106976"/>
                <a:gd name="connsiteX8" fmla="*/ 3249510 w 3316467"/>
                <a:gd name="connsiteY8" fmla="*/ 66675 h 106976"/>
                <a:gd name="connsiteX9" fmla="*/ 3265385 w 3316467"/>
                <a:gd name="connsiteY9" fmla="*/ 47625 h 106976"/>
                <a:gd name="connsiteX10" fmla="*/ 3249510 w 3316467"/>
                <a:gd name="connsiteY10" fmla="*/ 9525 h 106976"/>
                <a:gd name="connsiteX11" fmla="*/ 2547835 w 3316467"/>
                <a:gd name="connsiteY11" fmla="*/ 0 h 106976"/>
                <a:gd name="connsiteX12" fmla="*/ 1754085 w 3316467"/>
                <a:gd name="connsiteY12" fmla="*/ 3175 h 106976"/>
                <a:gd name="connsiteX13" fmla="*/ 1541360 w 3316467"/>
                <a:gd name="connsiteY13" fmla="*/ 6350 h 106976"/>
                <a:gd name="connsiteX14" fmla="*/ 1119085 w 3316467"/>
                <a:gd name="connsiteY14" fmla="*/ 28575 h 106976"/>
                <a:gd name="connsiteX15" fmla="*/ 893660 w 3316467"/>
                <a:gd name="connsiteY15" fmla="*/ 47625 h 106976"/>
                <a:gd name="connsiteX16" fmla="*/ 549966 w 3316467"/>
                <a:gd name="connsiteY16" fmla="*/ 54769 h 106976"/>
                <a:gd name="connsiteX0" fmla="*/ 554739 w 3321240"/>
                <a:gd name="connsiteY0" fmla="*/ 54769 h 106976"/>
                <a:gd name="connsiteX1" fmla="*/ 138813 w 3321240"/>
                <a:gd name="connsiteY1" fmla="*/ 38892 h 106976"/>
                <a:gd name="connsiteX2" fmla="*/ 29279 w 3321240"/>
                <a:gd name="connsiteY2" fmla="*/ 69849 h 106976"/>
                <a:gd name="connsiteX3" fmla="*/ 139608 w 3321240"/>
                <a:gd name="connsiteY3" fmla="*/ 103982 h 106976"/>
                <a:gd name="connsiteX4" fmla="*/ 1381033 w 3321240"/>
                <a:gd name="connsiteY4" fmla="*/ 101600 h 106976"/>
                <a:gd name="connsiteX5" fmla="*/ 1600108 w 3321240"/>
                <a:gd name="connsiteY5" fmla="*/ 104775 h 106976"/>
                <a:gd name="connsiteX6" fmla="*/ 2190658 w 3321240"/>
                <a:gd name="connsiteY6" fmla="*/ 63500 h 106976"/>
                <a:gd name="connsiteX7" fmla="*/ 2425608 w 3321240"/>
                <a:gd name="connsiteY7" fmla="*/ 60325 h 106976"/>
                <a:gd name="connsiteX8" fmla="*/ 3254283 w 3321240"/>
                <a:gd name="connsiteY8" fmla="*/ 66675 h 106976"/>
                <a:gd name="connsiteX9" fmla="*/ 3270158 w 3321240"/>
                <a:gd name="connsiteY9" fmla="*/ 47625 h 106976"/>
                <a:gd name="connsiteX10" fmla="*/ 3254283 w 3321240"/>
                <a:gd name="connsiteY10" fmla="*/ 9525 h 106976"/>
                <a:gd name="connsiteX11" fmla="*/ 2552608 w 3321240"/>
                <a:gd name="connsiteY11" fmla="*/ 0 h 106976"/>
                <a:gd name="connsiteX12" fmla="*/ 1758858 w 3321240"/>
                <a:gd name="connsiteY12" fmla="*/ 3175 h 106976"/>
                <a:gd name="connsiteX13" fmla="*/ 1546133 w 3321240"/>
                <a:gd name="connsiteY13" fmla="*/ 6350 h 106976"/>
                <a:gd name="connsiteX14" fmla="*/ 1123858 w 3321240"/>
                <a:gd name="connsiteY14" fmla="*/ 28575 h 106976"/>
                <a:gd name="connsiteX15" fmla="*/ 898433 w 3321240"/>
                <a:gd name="connsiteY15" fmla="*/ 47625 h 106976"/>
                <a:gd name="connsiteX16" fmla="*/ 554739 w 3321240"/>
                <a:gd name="connsiteY16" fmla="*/ 54769 h 106976"/>
                <a:gd name="connsiteX0" fmla="*/ 525473 w 3291974"/>
                <a:gd name="connsiteY0" fmla="*/ 54769 h 106976"/>
                <a:gd name="connsiteX1" fmla="*/ 109547 w 3291974"/>
                <a:gd name="connsiteY1" fmla="*/ 38892 h 106976"/>
                <a:gd name="connsiteX2" fmla="*/ 13 w 3291974"/>
                <a:gd name="connsiteY2" fmla="*/ 69849 h 106976"/>
                <a:gd name="connsiteX3" fmla="*/ 110342 w 3291974"/>
                <a:gd name="connsiteY3" fmla="*/ 103982 h 106976"/>
                <a:gd name="connsiteX4" fmla="*/ 1351767 w 3291974"/>
                <a:gd name="connsiteY4" fmla="*/ 101600 h 106976"/>
                <a:gd name="connsiteX5" fmla="*/ 1570842 w 3291974"/>
                <a:gd name="connsiteY5" fmla="*/ 104775 h 106976"/>
                <a:gd name="connsiteX6" fmla="*/ 2161392 w 3291974"/>
                <a:gd name="connsiteY6" fmla="*/ 63500 h 106976"/>
                <a:gd name="connsiteX7" fmla="*/ 2396342 w 3291974"/>
                <a:gd name="connsiteY7" fmla="*/ 60325 h 106976"/>
                <a:gd name="connsiteX8" fmla="*/ 3225017 w 3291974"/>
                <a:gd name="connsiteY8" fmla="*/ 66675 h 106976"/>
                <a:gd name="connsiteX9" fmla="*/ 3240892 w 3291974"/>
                <a:gd name="connsiteY9" fmla="*/ 47625 h 106976"/>
                <a:gd name="connsiteX10" fmla="*/ 3225017 w 3291974"/>
                <a:gd name="connsiteY10" fmla="*/ 9525 h 106976"/>
                <a:gd name="connsiteX11" fmla="*/ 2523342 w 3291974"/>
                <a:gd name="connsiteY11" fmla="*/ 0 h 106976"/>
                <a:gd name="connsiteX12" fmla="*/ 1729592 w 3291974"/>
                <a:gd name="connsiteY12" fmla="*/ 3175 h 106976"/>
                <a:gd name="connsiteX13" fmla="*/ 1516867 w 3291974"/>
                <a:gd name="connsiteY13" fmla="*/ 6350 h 106976"/>
                <a:gd name="connsiteX14" fmla="*/ 1094592 w 3291974"/>
                <a:gd name="connsiteY14" fmla="*/ 28575 h 106976"/>
                <a:gd name="connsiteX15" fmla="*/ 869167 w 3291974"/>
                <a:gd name="connsiteY15" fmla="*/ 47625 h 106976"/>
                <a:gd name="connsiteX16" fmla="*/ 525473 w 3291974"/>
                <a:gd name="connsiteY16" fmla="*/ 54769 h 106976"/>
                <a:gd name="connsiteX0" fmla="*/ 518330 w 3291974"/>
                <a:gd name="connsiteY0" fmla="*/ 47626 h 106976"/>
                <a:gd name="connsiteX1" fmla="*/ 109547 w 3291974"/>
                <a:gd name="connsiteY1" fmla="*/ 38892 h 106976"/>
                <a:gd name="connsiteX2" fmla="*/ 13 w 3291974"/>
                <a:gd name="connsiteY2" fmla="*/ 69849 h 106976"/>
                <a:gd name="connsiteX3" fmla="*/ 110342 w 3291974"/>
                <a:gd name="connsiteY3" fmla="*/ 103982 h 106976"/>
                <a:gd name="connsiteX4" fmla="*/ 1351767 w 3291974"/>
                <a:gd name="connsiteY4" fmla="*/ 101600 h 106976"/>
                <a:gd name="connsiteX5" fmla="*/ 1570842 w 3291974"/>
                <a:gd name="connsiteY5" fmla="*/ 104775 h 106976"/>
                <a:gd name="connsiteX6" fmla="*/ 2161392 w 3291974"/>
                <a:gd name="connsiteY6" fmla="*/ 63500 h 106976"/>
                <a:gd name="connsiteX7" fmla="*/ 2396342 w 3291974"/>
                <a:gd name="connsiteY7" fmla="*/ 60325 h 106976"/>
                <a:gd name="connsiteX8" fmla="*/ 3225017 w 3291974"/>
                <a:gd name="connsiteY8" fmla="*/ 66675 h 106976"/>
                <a:gd name="connsiteX9" fmla="*/ 3240892 w 3291974"/>
                <a:gd name="connsiteY9" fmla="*/ 47625 h 106976"/>
                <a:gd name="connsiteX10" fmla="*/ 3225017 w 3291974"/>
                <a:gd name="connsiteY10" fmla="*/ 9525 h 106976"/>
                <a:gd name="connsiteX11" fmla="*/ 2523342 w 3291974"/>
                <a:gd name="connsiteY11" fmla="*/ 0 h 106976"/>
                <a:gd name="connsiteX12" fmla="*/ 1729592 w 3291974"/>
                <a:gd name="connsiteY12" fmla="*/ 3175 h 106976"/>
                <a:gd name="connsiteX13" fmla="*/ 1516867 w 3291974"/>
                <a:gd name="connsiteY13" fmla="*/ 6350 h 106976"/>
                <a:gd name="connsiteX14" fmla="*/ 1094592 w 3291974"/>
                <a:gd name="connsiteY14" fmla="*/ 28575 h 106976"/>
                <a:gd name="connsiteX15" fmla="*/ 869167 w 3291974"/>
                <a:gd name="connsiteY15" fmla="*/ 47625 h 106976"/>
                <a:gd name="connsiteX16" fmla="*/ 518330 w 3291974"/>
                <a:gd name="connsiteY16" fmla="*/ 47626 h 106976"/>
                <a:gd name="connsiteX0" fmla="*/ 518330 w 3296422"/>
                <a:gd name="connsiteY0" fmla="*/ 48252 h 107602"/>
                <a:gd name="connsiteX1" fmla="*/ 109547 w 3296422"/>
                <a:gd name="connsiteY1" fmla="*/ 39518 h 107602"/>
                <a:gd name="connsiteX2" fmla="*/ 13 w 3296422"/>
                <a:gd name="connsiteY2" fmla="*/ 70475 h 107602"/>
                <a:gd name="connsiteX3" fmla="*/ 110342 w 3296422"/>
                <a:gd name="connsiteY3" fmla="*/ 104608 h 107602"/>
                <a:gd name="connsiteX4" fmla="*/ 1351767 w 3296422"/>
                <a:gd name="connsiteY4" fmla="*/ 102226 h 107602"/>
                <a:gd name="connsiteX5" fmla="*/ 1570842 w 3296422"/>
                <a:gd name="connsiteY5" fmla="*/ 105401 h 107602"/>
                <a:gd name="connsiteX6" fmla="*/ 2161392 w 3296422"/>
                <a:gd name="connsiteY6" fmla="*/ 64126 h 107602"/>
                <a:gd name="connsiteX7" fmla="*/ 2396342 w 3296422"/>
                <a:gd name="connsiteY7" fmla="*/ 60951 h 107602"/>
                <a:gd name="connsiteX8" fmla="*/ 3225017 w 3296422"/>
                <a:gd name="connsiteY8" fmla="*/ 67301 h 107602"/>
                <a:gd name="connsiteX9" fmla="*/ 3240892 w 3296422"/>
                <a:gd name="connsiteY9" fmla="*/ 48251 h 107602"/>
                <a:gd name="connsiteX10" fmla="*/ 3122623 w 3296422"/>
                <a:gd name="connsiteY10" fmla="*/ 5389 h 107602"/>
                <a:gd name="connsiteX11" fmla="*/ 2523342 w 3296422"/>
                <a:gd name="connsiteY11" fmla="*/ 626 h 107602"/>
                <a:gd name="connsiteX12" fmla="*/ 1729592 w 3296422"/>
                <a:gd name="connsiteY12" fmla="*/ 3801 h 107602"/>
                <a:gd name="connsiteX13" fmla="*/ 1516867 w 3296422"/>
                <a:gd name="connsiteY13" fmla="*/ 6976 h 107602"/>
                <a:gd name="connsiteX14" fmla="*/ 1094592 w 3296422"/>
                <a:gd name="connsiteY14" fmla="*/ 29201 h 107602"/>
                <a:gd name="connsiteX15" fmla="*/ 869167 w 3296422"/>
                <a:gd name="connsiteY15" fmla="*/ 48251 h 107602"/>
                <a:gd name="connsiteX16" fmla="*/ 518330 w 3296422"/>
                <a:gd name="connsiteY16" fmla="*/ 48252 h 107602"/>
                <a:gd name="connsiteX0" fmla="*/ 518330 w 3245254"/>
                <a:gd name="connsiteY0" fmla="*/ 48252 h 107602"/>
                <a:gd name="connsiteX1" fmla="*/ 109547 w 3245254"/>
                <a:gd name="connsiteY1" fmla="*/ 39518 h 107602"/>
                <a:gd name="connsiteX2" fmla="*/ 13 w 3245254"/>
                <a:gd name="connsiteY2" fmla="*/ 70475 h 107602"/>
                <a:gd name="connsiteX3" fmla="*/ 110342 w 3245254"/>
                <a:gd name="connsiteY3" fmla="*/ 104608 h 107602"/>
                <a:gd name="connsiteX4" fmla="*/ 1351767 w 3245254"/>
                <a:gd name="connsiteY4" fmla="*/ 102226 h 107602"/>
                <a:gd name="connsiteX5" fmla="*/ 1570842 w 3245254"/>
                <a:gd name="connsiteY5" fmla="*/ 105401 h 107602"/>
                <a:gd name="connsiteX6" fmla="*/ 2161392 w 3245254"/>
                <a:gd name="connsiteY6" fmla="*/ 64126 h 107602"/>
                <a:gd name="connsiteX7" fmla="*/ 2396342 w 3245254"/>
                <a:gd name="connsiteY7" fmla="*/ 60951 h 107602"/>
                <a:gd name="connsiteX8" fmla="*/ 3041661 w 3245254"/>
                <a:gd name="connsiteY8" fmla="*/ 62539 h 107602"/>
                <a:gd name="connsiteX9" fmla="*/ 3240892 w 3245254"/>
                <a:gd name="connsiteY9" fmla="*/ 48251 h 107602"/>
                <a:gd name="connsiteX10" fmla="*/ 3122623 w 3245254"/>
                <a:gd name="connsiteY10" fmla="*/ 5389 h 107602"/>
                <a:gd name="connsiteX11" fmla="*/ 2523342 w 3245254"/>
                <a:gd name="connsiteY11" fmla="*/ 626 h 107602"/>
                <a:gd name="connsiteX12" fmla="*/ 1729592 w 3245254"/>
                <a:gd name="connsiteY12" fmla="*/ 3801 h 107602"/>
                <a:gd name="connsiteX13" fmla="*/ 1516867 w 3245254"/>
                <a:gd name="connsiteY13" fmla="*/ 6976 h 107602"/>
                <a:gd name="connsiteX14" fmla="*/ 1094592 w 3245254"/>
                <a:gd name="connsiteY14" fmla="*/ 29201 h 107602"/>
                <a:gd name="connsiteX15" fmla="*/ 869167 w 3245254"/>
                <a:gd name="connsiteY15" fmla="*/ 48251 h 107602"/>
                <a:gd name="connsiteX16" fmla="*/ 518330 w 3245254"/>
                <a:gd name="connsiteY16" fmla="*/ 48252 h 107602"/>
                <a:gd name="connsiteX0" fmla="*/ 518330 w 3249628"/>
                <a:gd name="connsiteY0" fmla="*/ 47634 h 106984"/>
                <a:gd name="connsiteX1" fmla="*/ 109547 w 3249628"/>
                <a:gd name="connsiteY1" fmla="*/ 38900 h 106984"/>
                <a:gd name="connsiteX2" fmla="*/ 13 w 3249628"/>
                <a:gd name="connsiteY2" fmla="*/ 69857 h 106984"/>
                <a:gd name="connsiteX3" fmla="*/ 110342 w 3249628"/>
                <a:gd name="connsiteY3" fmla="*/ 103990 h 106984"/>
                <a:gd name="connsiteX4" fmla="*/ 1351767 w 3249628"/>
                <a:gd name="connsiteY4" fmla="*/ 101608 h 106984"/>
                <a:gd name="connsiteX5" fmla="*/ 1570842 w 3249628"/>
                <a:gd name="connsiteY5" fmla="*/ 104783 h 106984"/>
                <a:gd name="connsiteX6" fmla="*/ 2161392 w 3249628"/>
                <a:gd name="connsiteY6" fmla="*/ 63508 h 106984"/>
                <a:gd name="connsiteX7" fmla="*/ 2396342 w 3249628"/>
                <a:gd name="connsiteY7" fmla="*/ 60333 h 106984"/>
                <a:gd name="connsiteX8" fmla="*/ 3041661 w 3249628"/>
                <a:gd name="connsiteY8" fmla="*/ 61921 h 106984"/>
                <a:gd name="connsiteX9" fmla="*/ 3245654 w 3249628"/>
                <a:gd name="connsiteY9" fmla="*/ 30964 h 106984"/>
                <a:gd name="connsiteX10" fmla="*/ 3122623 w 3249628"/>
                <a:gd name="connsiteY10" fmla="*/ 4771 h 106984"/>
                <a:gd name="connsiteX11" fmla="*/ 2523342 w 3249628"/>
                <a:gd name="connsiteY11" fmla="*/ 8 h 106984"/>
                <a:gd name="connsiteX12" fmla="*/ 1729592 w 3249628"/>
                <a:gd name="connsiteY12" fmla="*/ 3183 h 106984"/>
                <a:gd name="connsiteX13" fmla="*/ 1516867 w 3249628"/>
                <a:gd name="connsiteY13" fmla="*/ 6358 h 106984"/>
                <a:gd name="connsiteX14" fmla="*/ 1094592 w 3249628"/>
                <a:gd name="connsiteY14" fmla="*/ 28583 h 106984"/>
                <a:gd name="connsiteX15" fmla="*/ 869167 w 3249628"/>
                <a:gd name="connsiteY15" fmla="*/ 47633 h 106984"/>
                <a:gd name="connsiteX16" fmla="*/ 518330 w 3249628"/>
                <a:gd name="connsiteY16" fmla="*/ 47634 h 106984"/>
                <a:gd name="connsiteX0" fmla="*/ 518330 w 3247031"/>
                <a:gd name="connsiteY0" fmla="*/ 47634 h 106984"/>
                <a:gd name="connsiteX1" fmla="*/ 109547 w 3247031"/>
                <a:gd name="connsiteY1" fmla="*/ 38900 h 106984"/>
                <a:gd name="connsiteX2" fmla="*/ 13 w 3247031"/>
                <a:gd name="connsiteY2" fmla="*/ 69857 h 106984"/>
                <a:gd name="connsiteX3" fmla="*/ 110342 w 3247031"/>
                <a:gd name="connsiteY3" fmla="*/ 103990 h 106984"/>
                <a:gd name="connsiteX4" fmla="*/ 1351767 w 3247031"/>
                <a:gd name="connsiteY4" fmla="*/ 101608 h 106984"/>
                <a:gd name="connsiteX5" fmla="*/ 1570842 w 3247031"/>
                <a:gd name="connsiteY5" fmla="*/ 104783 h 106984"/>
                <a:gd name="connsiteX6" fmla="*/ 2161392 w 3247031"/>
                <a:gd name="connsiteY6" fmla="*/ 63508 h 106984"/>
                <a:gd name="connsiteX7" fmla="*/ 2396342 w 3247031"/>
                <a:gd name="connsiteY7" fmla="*/ 60333 h 106984"/>
                <a:gd name="connsiteX8" fmla="*/ 3086905 w 3247031"/>
                <a:gd name="connsiteY8" fmla="*/ 64302 h 106984"/>
                <a:gd name="connsiteX9" fmla="*/ 3245654 w 3247031"/>
                <a:gd name="connsiteY9" fmla="*/ 30964 h 106984"/>
                <a:gd name="connsiteX10" fmla="*/ 3122623 w 3247031"/>
                <a:gd name="connsiteY10" fmla="*/ 4771 h 106984"/>
                <a:gd name="connsiteX11" fmla="*/ 2523342 w 3247031"/>
                <a:gd name="connsiteY11" fmla="*/ 8 h 106984"/>
                <a:gd name="connsiteX12" fmla="*/ 1729592 w 3247031"/>
                <a:gd name="connsiteY12" fmla="*/ 3183 h 106984"/>
                <a:gd name="connsiteX13" fmla="*/ 1516867 w 3247031"/>
                <a:gd name="connsiteY13" fmla="*/ 6358 h 106984"/>
                <a:gd name="connsiteX14" fmla="*/ 1094592 w 3247031"/>
                <a:gd name="connsiteY14" fmla="*/ 28583 h 106984"/>
                <a:gd name="connsiteX15" fmla="*/ 869167 w 3247031"/>
                <a:gd name="connsiteY15" fmla="*/ 47633 h 106984"/>
                <a:gd name="connsiteX16" fmla="*/ 518330 w 3247031"/>
                <a:gd name="connsiteY16" fmla="*/ 47634 h 106984"/>
                <a:gd name="connsiteX0" fmla="*/ 518330 w 3245660"/>
                <a:gd name="connsiteY0" fmla="*/ 47626 h 106976"/>
                <a:gd name="connsiteX1" fmla="*/ 109547 w 3245660"/>
                <a:gd name="connsiteY1" fmla="*/ 38892 h 106976"/>
                <a:gd name="connsiteX2" fmla="*/ 13 w 3245660"/>
                <a:gd name="connsiteY2" fmla="*/ 69849 h 106976"/>
                <a:gd name="connsiteX3" fmla="*/ 110342 w 3245660"/>
                <a:gd name="connsiteY3" fmla="*/ 103982 h 106976"/>
                <a:gd name="connsiteX4" fmla="*/ 1351767 w 3245660"/>
                <a:gd name="connsiteY4" fmla="*/ 101600 h 106976"/>
                <a:gd name="connsiteX5" fmla="*/ 1570842 w 3245660"/>
                <a:gd name="connsiteY5" fmla="*/ 104775 h 106976"/>
                <a:gd name="connsiteX6" fmla="*/ 2161392 w 3245660"/>
                <a:gd name="connsiteY6" fmla="*/ 63500 h 106976"/>
                <a:gd name="connsiteX7" fmla="*/ 2396342 w 3245660"/>
                <a:gd name="connsiteY7" fmla="*/ 60325 h 106976"/>
                <a:gd name="connsiteX8" fmla="*/ 3086905 w 3245660"/>
                <a:gd name="connsiteY8" fmla="*/ 64294 h 106976"/>
                <a:gd name="connsiteX9" fmla="*/ 3245654 w 3245660"/>
                <a:gd name="connsiteY9" fmla="*/ 30956 h 106976"/>
                <a:gd name="connsiteX10" fmla="*/ 3084523 w 3245660"/>
                <a:gd name="connsiteY10" fmla="*/ 7144 h 106976"/>
                <a:gd name="connsiteX11" fmla="*/ 2523342 w 3245660"/>
                <a:gd name="connsiteY11" fmla="*/ 0 h 106976"/>
                <a:gd name="connsiteX12" fmla="*/ 1729592 w 3245660"/>
                <a:gd name="connsiteY12" fmla="*/ 3175 h 106976"/>
                <a:gd name="connsiteX13" fmla="*/ 1516867 w 3245660"/>
                <a:gd name="connsiteY13" fmla="*/ 6350 h 106976"/>
                <a:gd name="connsiteX14" fmla="*/ 1094592 w 3245660"/>
                <a:gd name="connsiteY14" fmla="*/ 28575 h 106976"/>
                <a:gd name="connsiteX15" fmla="*/ 869167 w 3245660"/>
                <a:gd name="connsiteY15" fmla="*/ 47625 h 106976"/>
                <a:gd name="connsiteX16" fmla="*/ 518330 w 3245660"/>
                <a:gd name="connsiteY16" fmla="*/ 47626 h 106976"/>
                <a:gd name="connsiteX0" fmla="*/ 518330 w 3245660"/>
                <a:gd name="connsiteY0" fmla="*/ 47626 h 106976"/>
                <a:gd name="connsiteX1" fmla="*/ 109547 w 3245660"/>
                <a:gd name="connsiteY1" fmla="*/ 38892 h 106976"/>
                <a:gd name="connsiteX2" fmla="*/ 13 w 3245660"/>
                <a:gd name="connsiteY2" fmla="*/ 69849 h 106976"/>
                <a:gd name="connsiteX3" fmla="*/ 110342 w 3245660"/>
                <a:gd name="connsiteY3" fmla="*/ 103982 h 106976"/>
                <a:gd name="connsiteX4" fmla="*/ 1351767 w 3245660"/>
                <a:gd name="connsiteY4" fmla="*/ 101600 h 106976"/>
                <a:gd name="connsiteX5" fmla="*/ 1570842 w 3245660"/>
                <a:gd name="connsiteY5" fmla="*/ 104775 h 106976"/>
                <a:gd name="connsiteX6" fmla="*/ 2161392 w 3245660"/>
                <a:gd name="connsiteY6" fmla="*/ 63500 h 106976"/>
                <a:gd name="connsiteX7" fmla="*/ 2396342 w 3245660"/>
                <a:gd name="connsiteY7" fmla="*/ 60325 h 106976"/>
                <a:gd name="connsiteX8" fmla="*/ 3086905 w 3245660"/>
                <a:gd name="connsiteY8" fmla="*/ 64294 h 106976"/>
                <a:gd name="connsiteX9" fmla="*/ 3245654 w 3245660"/>
                <a:gd name="connsiteY9" fmla="*/ 30956 h 106976"/>
                <a:gd name="connsiteX10" fmla="*/ 3084523 w 3245660"/>
                <a:gd name="connsiteY10" fmla="*/ 7144 h 106976"/>
                <a:gd name="connsiteX11" fmla="*/ 2523342 w 3245660"/>
                <a:gd name="connsiteY11" fmla="*/ 0 h 106976"/>
                <a:gd name="connsiteX12" fmla="*/ 1729592 w 3245660"/>
                <a:gd name="connsiteY12" fmla="*/ 3175 h 106976"/>
                <a:gd name="connsiteX13" fmla="*/ 1516867 w 3245660"/>
                <a:gd name="connsiteY13" fmla="*/ 6350 h 106976"/>
                <a:gd name="connsiteX14" fmla="*/ 1094592 w 3245660"/>
                <a:gd name="connsiteY14" fmla="*/ 28575 h 106976"/>
                <a:gd name="connsiteX15" fmla="*/ 869167 w 3245660"/>
                <a:gd name="connsiteY15" fmla="*/ 47625 h 106976"/>
                <a:gd name="connsiteX16" fmla="*/ 518330 w 3245660"/>
                <a:gd name="connsiteY16" fmla="*/ 47626 h 106976"/>
                <a:gd name="connsiteX0" fmla="*/ 518330 w 3245657"/>
                <a:gd name="connsiteY0" fmla="*/ 47626 h 106976"/>
                <a:gd name="connsiteX1" fmla="*/ 109547 w 3245657"/>
                <a:gd name="connsiteY1" fmla="*/ 38892 h 106976"/>
                <a:gd name="connsiteX2" fmla="*/ 13 w 3245657"/>
                <a:gd name="connsiteY2" fmla="*/ 69849 h 106976"/>
                <a:gd name="connsiteX3" fmla="*/ 110342 w 3245657"/>
                <a:gd name="connsiteY3" fmla="*/ 103982 h 106976"/>
                <a:gd name="connsiteX4" fmla="*/ 1351767 w 3245657"/>
                <a:gd name="connsiteY4" fmla="*/ 101600 h 106976"/>
                <a:gd name="connsiteX5" fmla="*/ 1570842 w 3245657"/>
                <a:gd name="connsiteY5" fmla="*/ 104775 h 106976"/>
                <a:gd name="connsiteX6" fmla="*/ 2161392 w 3245657"/>
                <a:gd name="connsiteY6" fmla="*/ 63500 h 106976"/>
                <a:gd name="connsiteX7" fmla="*/ 2396342 w 3245657"/>
                <a:gd name="connsiteY7" fmla="*/ 60325 h 106976"/>
                <a:gd name="connsiteX8" fmla="*/ 3086905 w 3245657"/>
                <a:gd name="connsiteY8" fmla="*/ 64294 h 106976"/>
                <a:gd name="connsiteX9" fmla="*/ 3245654 w 3245657"/>
                <a:gd name="connsiteY9" fmla="*/ 30956 h 106976"/>
                <a:gd name="connsiteX10" fmla="*/ 3084523 w 3245657"/>
                <a:gd name="connsiteY10" fmla="*/ 7144 h 106976"/>
                <a:gd name="connsiteX11" fmla="*/ 2523342 w 3245657"/>
                <a:gd name="connsiteY11" fmla="*/ 0 h 106976"/>
                <a:gd name="connsiteX12" fmla="*/ 1729592 w 3245657"/>
                <a:gd name="connsiteY12" fmla="*/ 3175 h 106976"/>
                <a:gd name="connsiteX13" fmla="*/ 1516867 w 3245657"/>
                <a:gd name="connsiteY13" fmla="*/ 6350 h 106976"/>
                <a:gd name="connsiteX14" fmla="*/ 1094592 w 3245657"/>
                <a:gd name="connsiteY14" fmla="*/ 28575 h 106976"/>
                <a:gd name="connsiteX15" fmla="*/ 869167 w 3245657"/>
                <a:gd name="connsiteY15" fmla="*/ 47625 h 106976"/>
                <a:gd name="connsiteX16" fmla="*/ 518330 w 3245657"/>
                <a:gd name="connsiteY16" fmla="*/ 47626 h 106976"/>
                <a:gd name="connsiteX0" fmla="*/ 518330 w 3245657"/>
                <a:gd name="connsiteY0" fmla="*/ 47626 h 106976"/>
                <a:gd name="connsiteX1" fmla="*/ 109547 w 3245657"/>
                <a:gd name="connsiteY1" fmla="*/ 38892 h 106976"/>
                <a:gd name="connsiteX2" fmla="*/ 13 w 3245657"/>
                <a:gd name="connsiteY2" fmla="*/ 69849 h 106976"/>
                <a:gd name="connsiteX3" fmla="*/ 110342 w 3245657"/>
                <a:gd name="connsiteY3" fmla="*/ 103982 h 106976"/>
                <a:gd name="connsiteX4" fmla="*/ 1351767 w 3245657"/>
                <a:gd name="connsiteY4" fmla="*/ 101600 h 106976"/>
                <a:gd name="connsiteX5" fmla="*/ 1570842 w 3245657"/>
                <a:gd name="connsiteY5" fmla="*/ 104775 h 106976"/>
                <a:gd name="connsiteX6" fmla="*/ 2161392 w 3245657"/>
                <a:gd name="connsiteY6" fmla="*/ 63500 h 106976"/>
                <a:gd name="connsiteX7" fmla="*/ 2396342 w 3245657"/>
                <a:gd name="connsiteY7" fmla="*/ 60325 h 106976"/>
                <a:gd name="connsiteX8" fmla="*/ 3086905 w 3245657"/>
                <a:gd name="connsiteY8" fmla="*/ 64294 h 106976"/>
                <a:gd name="connsiteX9" fmla="*/ 3245654 w 3245657"/>
                <a:gd name="connsiteY9" fmla="*/ 30956 h 106976"/>
                <a:gd name="connsiteX10" fmla="*/ 3084523 w 3245657"/>
                <a:gd name="connsiteY10" fmla="*/ 7144 h 106976"/>
                <a:gd name="connsiteX11" fmla="*/ 2523342 w 3245657"/>
                <a:gd name="connsiteY11" fmla="*/ 0 h 106976"/>
                <a:gd name="connsiteX12" fmla="*/ 1729592 w 3245657"/>
                <a:gd name="connsiteY12" fmla="*/ 3175 h 106976"/>
                <a:gd name="connsiteX13" fmla="*/ 1516867 w 3245657"/>
                <a:gd name="connsiteY13" fmla="*/ 6350 h 106976"/>
                <a:gd name="connsiteX14" fmla="*/ 1094592 w 3245657"/>
                <a:gd name="connsiteY14" fmla="*/ 28575 h 106976"/>
                <a:gd name="connsiteX15" fmla="*/ 869167 w 3245657"/>
                <a:gd name="connsiteY15" fmla="*/ 47625 h 106976"/>
                <a:gd name="connsiteX16" fmla="*/ 518330 w 3245657"/>
                <a:gd name="connsiteY16" fmla="*/ 47626 h 106976"/>
                <a:gd name="connsiteX0" fmla="*/ 518330 w 3245657"/>
                <a:gd name="connsiteY0" fmla="*/ 47626 h 106976"/>
                <a:gd name="connsiteX1" fmla="*/ 109547 w 3245657"/>
                <a:gd name="connsiteY1" fmla="*/ 38892 h 106976"/>
                <a:gd name="connsiteX2" fmla="*/ 13 w 3245657"/>
                <a:gd name="connsiteY2" fmla="*/ 69849 h 106976"/>
                <a:gd name="connsiteX3" fmla="*/ 110342 w 3245657"/>
                <a:gd name="connsiteY3" fmla="*/ 103982 h 106976"/>
                <a:gd name="connsiteX4" fmla="*/ 1351767 w 3245657"/>
                <a:gd name="connsiteY4" fmla="*/ 101600 h 106976"/>
                <a:gd name="connsiteX5" fmla="*/ 1570842 w 3245657"/>
                <a:gd name="connsiteY5" fmla="*/ 104775 h 106976"/>
                <a:gd name="connsiteX6" fmla="*/ 2161392 w 3245657"/>
                <a:gd name="connsiteY6" fmla="*/ 63500 h 106976"/>
                <a:gd name="connsiteX7" fmla="*/ 2396342 w 3245657"/>
                <a:gd name="connsiteY7" fmla="*/ 60325 h 106976"/>
                <a:gd name="connsiteX8" fmla="*/ 3086905 w 3245657"/>
                <a:gd name="connsiteY8" fmla="*/ 64294 h 106976"/>
                <a:gd name="connsiteX9" fmla="*/ 3245654 w 3245657"/>
                <a:gd name="connsiteY9" fmla="*/ 30956 h 106976"/>
                <a:gd name="connsiteX10" fmla="*/ 3084523 w 3245657"/>
                <a:gd name="connsiteY10" fmla="*/ 7144 h 106976"/>
                <a:gd name="connsiteX11" fmla="*/ 2523342 w 3245657"/>
                <a:gd name="connsiteY11" fmla="*/ 0 h 106976"/>
                <a:gd name="connsiteX12" fmla="*/ 1729592 w 3245657"/>
                <a:gd name="connsiteY12" fmla="*/ 3175 h 106976"/>
                <a:gd name="connsiteX13" fmla="*/ 1516867 w 3245657"/>
                <a:gd name="connsiteY13" fmla="*/ 6350 h 106976"/>
                <a:gd name="connsiteX14" fmla="*/ 1094592 w 3245657"/>
                <a:gd name="connsiteY14" fmla="*/ 28575 h 106976"/>
                <a:gd name="connsiteX15" fmla="*/ 869167 w 3245657"/>
                <a:gd name="connsiteY15" fmla="*/ 47625 h 106976"/>
                <a:gd name="connsiteX16" fmla="*/ 518330 w 3245657"/>
                <a:gd name="connsiteY16" fmla="*/ 47626 h 106976"/>
                <a:gd name="connsiteX0" fmla="*/ 518330 w 3245673"/>
                <a:gd name="connsiteY0" fmla="*/ 47626 h 106976"/>
                <a:gd name="connsiteX1" fmla="*/ 109547 w 3245673"/>
                <a:gd name="connsiteY1" fmla="*/ 38892 h 106976"/>
                <a:gd name="connsiteX2" fmla="*/ 13 w 3245673"/>
                <a:gd name="connsiteY2" fmla="*/ 69849 h 106976"/>
                <a:gd name="connsiteX3" fmla="*/ 110342 w 3245673"/>
                <a:gd name="connsiteY3" fmla="*/ 103982 h 106976"/>
                <a:gd name="connsiteX4" fmla="*/ 1351767 w 3245673"/>
                <a:gd name="connsiteY4" fmla="*/ 101600 h 106976"/>
                <a:gd name="connsiteX5" fmla="*/ 1570842 w 3245673"/>
                <a:gd name="connsiteY5" fmla="*/ 104775 h 106976"/>
                <a:gd name="connsiteX6" fmla="*/ 2161392 w 3245673"/>
                <a:gd name="connsiteY6" fmla="*/ 63500 h 106976"/>
                <a:gd name="connsiteX7" fmla="*/ 2396342 w 3245673"/>
                <a:gd name="connsiteY7" fmla="*/ 60325 h 106976"/>
                <a:gd name="connsiteX8" fmla="*/ 3086905 w 3245673"/>
                <a:gd name="connsiteY8" fmla="*/ 64294 h 106976"/>
                <a:gd name="connsiteX9" fmla="*/ 3245654 w 3245673"/>
                <a:gd name="connsiteY9" fmla="*/ 30956 h 106976"/>
                <a:gd name="connsiteX10" fmla="*/ 3084523 w 3245673"/>
                <a:gd name="connsiteY10" fmla="*/ 7144 h 106976"/>
                <a:gd name="connsiteX11" fmla="*/ 2523342 w 3245673"/>
                <a:gd name="connsiteY11" fmla="*/ 0 h 106976"/>
                <a:gd name="connsiteX12" fmla="*/ 1729592 w 3245673"/>
                <a:gd name="connsiteY12" fmla="*/ 3175 h 106976"/>
                <a:gd name="connsiteX13" fmla="*/ 1516867 w 3245673"/>
                <a:gd name="connsiteY13" fmla="*/ 6350 h 106976"/>
                <a:gd name="connsiteX14" fmla="*/ 1094592 w 3245673"/>
                <a:gd name="connsiteY14" fmla="*/ 28575 h 106976"/>
                <a:gd name="connsiteX15" fmla="*/ 869167 w 3245673"/>
                <a:gd name="connsiteY15" fmla="*/ 47625 h 106976"/>
                <a:gd name="connsiteX16" fmla="*/ 518330 w 3245673"/>
                <a:gd name="connsiteY16" fmla="*/ 47626 h 106976"/>
                <a:gd name="connsiteX0" fmla="*/ 518330 w 3245673"/>
                <a:gd name="connsiteY0" fmla="*/ 47626 h 104901"/>
                <a:gd name="connsiteX1" fmla="*/ 109547 w 3245673"/>
                <a:gd name="connsiteY1" fmla="*/ 38892 h 104901"/>
                <a:gd name="connsiteX2" fmla="*/ 13 w 3245673"/>
                <a:gd name="connsiteY2" fmla="*/ 69849 h 104901"/>
                <a:gd name="connsiteX3" fmla="*/ 110342 w 3245673"/>
                <a:gd name="connsiteY3" fmla="*/ 103982 h 104901"/>
                <a:gd name="connsiteX4" fmla="*/ 1351767 w 3245673"/>
                <a:gd name="connsiteY4" fmla="*/ 101600 h 104901"/>
                <a:gd name="connsiteX5" fmla="*/ 1589892 w 3245673"/>
                <a:gd name="connsiteY5" fmla="*/ 101600 h 104901"/>
                <a:gd name="connsiteX6" fmla="*/ 2161392 w 3245673"/>
                <a:gd name="connsiteY6" fmla="*/ 63500 h 104901"/>
                <a:gd name="connsiteX7" fmla="*/ 2396342 w 3245673"/>
                <a:gd name="connsiteY7" fmla="*/ 60325 h 104901"/>
                <a:gd name="connsiteX8" fmla="*/ 3086905 w 3245673"/>
                <a:gd name="connsiteY8" fmla="*/ 64294 h 104901"/>
                <a:gd name="connsiteX9" fmla="*/ 3245654 w 3245673"/>
                <a:gd name="connsiteY9" fmla="*/ 30956 h 104901"/>
                <a:gd name="connsiteX10" fmla="*/ 3084523 w 3245673"/>
                <a:gd name="connsiteY10" fmla="*/ 7144 h 104901"/>
                <a:gd name="connsiteX11" fmla="*/ 2523342 w 3245673"/>
                <a:gd name="connsiteY11" fmla="*/ 0 h 104901"/>
                <a:gd name="connsiteX12" fmla="*/ 1729592 w 3245673"/>
                <a:gd name="connsiteY12" fmla="*/ 3175 h 104901"/>
                <a:gd name="connsiteX13" fmla="*/ 1516867 w 3245673"/>
                <a:gd name="connsiteY13" fmla="*/ 6350 h 104901"/>
                <a:gd name="connsiteX14" fmla="*/ 1094592 w 3245673"/>
                <a:gd name="connsiteY14" fmla="*/ 28575 h 104901"/>
                <a:gd name="connsiteX15" fmla="*/ 869167 w 3245673"/>
                <a:gd name="connsiteY15" fmla="*/ 47625 h 104901"/>
                <a:gd name="connsiteX16" fmla="*/ 518330 w 3245673"/>
                <a:gd name="connsiteY16" fmla="*/ 47626 h 104901"/>
                <a:gd name="connsiteX0" fmla="*/ 518330 w 3245673"/>
                <a:gd name="connsiteY0" fmla="*/ 60084 h 117359"/>
                <a:gd name="connsiteX1" fmla="*/ 109547 w 3245673"/>
                <a:gd name="connsiteY1" fmla="*/ 51350 h 117359"/>
                <a:gd name="connsiteX2" fmla="*/ 13 w 3245673"/>
                <a:gd name="connsiteY2" fmla="*/ 82307 h 117359"/>
                <a:gd name="connsiteX3" fmla="*/ 110342 w 3245673"/>
                <a:gd name="connsiteY3" fmla="*/ 116440 h 117359"/>
                <a:gd name="connsiteX4" fmla="*/ 1351767 w 3245673"/>
                <a:gd name="connsiteY4" fmla="*/ 114058 h 117359"/>
                <a:gd name="connsiteX5" fmla="*/ 1589892 w 3245673"/>
                <a:gd name="connsiteY5" fmla="*/ 114058 h 117359"/>
                <a:gd name="connsiteX6" fmla="*/ 2161392 w 3245673"/>
                <a:gd name="connsiteY6" fmla="*/ 75958 h 117359"/>
                <a:gd name="connsiteX7" fmla="*/ 2396342 w 3245673"/>
                <a:gd name="connsiteY7" fmla="*/ 72783 h 117359"/>
                <a:gd name="connsiteX8" fmla="*/ 3086905 w 3245673"/>
                <a:gd name="connsiteY8" fmla="*/ 76752 h 117359"/>
                <a:gd name="connsiteX9" fmla="*/ 3245654 w 3245673"/>
                <a:gd name="connsiteY9" fmla="*/ 2139 h 117359"/>
                <a:gd name="connsiteX10" fmla="*/ 3084523 w 3245673"/>
                <a:gd name="connsiteY10" fmla="*/ 19602 h 117359"/>
                <a:gd name="connsiteX11" fmla="*/ 2523342 w 3245673"/>
                <a:gd name="connsiteY11" fmla="*/ 12458 h 117359"/>
                <a:gd name="connsiteX12" fmla="*/ 1729592 w 3245673"/>
                <a:gd name="connsiteY12" fmla="*/ 15633 h 117359"/>
                <a:gd name="connsiteX13" fmla="*/ 1516867 w 3245673"/>
                <a:gd name="connsiteY13" fmla="*/ 18808 h 117359"/>
                <a:gd name="connsiteX14" fmla="*/ 1094592 w 3245673"/>
                <a:gd name="connsiteY14" fmla="*/ 41033 h 117359"/>
                <a:gd name="connsiteX15" fmla="*/ 869167 w 3245673"/>
                <a:gd name="connsiteY15" fmla="*/ 60083 h 117359"/>
                <a:gd name="connsiteX16" fmla="*/ 518330 w 3245673"/>
                <a:gd name="connsiteY16" fmla="*/ 60084 h 117359"/>
                <a:gd name="connsiteX0" fmla="*/ 518330 w 3245673"/>
                <a:gd name="connsiteY0" fmla="*/ 79782 h 137057"/>
                <a:gd name="connsiteX1" fmla="*/ 109547 w 3245673"/>
                <a:gd name="connsiteY1" fmla="*/ 71048 h 137057"/>
                <a:gd name="connsiteX2" fmla="*/ 13 w 3245673"/>
                <a:gd name="connsiteY2" fmla="*/ 102005 h 137057"/>
                <a:gd name="connsiteX3" fmla="*/ 110342 w 3245673"/>
                <a:gd name="connsiteY3" fmla="*/ 136138 h 137057"/>
                <a:gd name="connsiteX4" fmla="*/ 1351767 w 3245673"/>
                <a:gd name="connsiteY4" fmla="*/ 133756 h 137057"/>
                <a:gd name="connsiteX5" fmla="*/ 1589892 w 3245673"/>
                <a:gd name="connsiteY5" fmla="*/ 133756 h 137057"/>
                <a:gd name="connsiteX6" fmla="*/ 2161392 w 3245673"/>
                <a:gd name="connsiteY6" fmla="*/ 95656 h 137057"/>
                <a:gd name="connsiteX7" fmla="*/ 2396342 w 3245673"/>
                <a:gd name="connsiteY7" fmla="*/ 92481 h 137057"/>
                <a:gd name="connsiteX8" fmla="*/ 3086905 w 3245673"/>
                <a:gd name="connsiteY8" fmla="*/ 96450 h 137057"/>
                <a:gd name="connsiteX9" fmla="*/ 3245654 w 3245673"/>
                <a:gd name="connsiteY9" fmla="*/ 21837 h 137057"/>
                <a:gd name="connsiteX10" fmla="*/ 3084523 w 3245673"/>
                <a:gd name="connsiteY10" fmla="*/ 39300 h 137057"/>
                <a:gd name="connsiteX11" fmla="*/ 2523342 w 3245673"/>
                <a:gd name="connsiteY11" fmla="*/ 32156 h 137057"/>
                <a:gd name="connsiteX12" fmla="*/ 1729592 w 3245673"/>
                <a:gd name="connsiteY12" fmla="*/ 35331 h 137057"/>
                <a:gd name="connsiteX13" fmla="*/ 1516867 w 3245673"/>
                <a:gd name="connsiteY13" fmla="*/ 38506 h 137057"/>
                <a:gd name="connsiteX14" fmla="*/ 1094592 w 3245673"/>
                <a:gd name="connsiteY14" fmla="*/ 60731 h 137057"/>
                <a:gd name="connsiteX15" fmla="*/ 869167 w 3245673"/>
                <a:gd name="connsiteY15" fmla="*/ 79781 h 137057"/>
                <a:gd name="connsiteX16" fmla="*/ 518330 w 3245673"/>
                <a:gd name="connsiteY16" fmla="*/ 79782 h 137057"/>
                <a:gd name="connsiteX0" fmla="*/ 518330 w 3242510"/>
                <a:gd name="connsiteY0" fmla="*/ 47626 h 104901"/>
                <a:gd name="connsiteX1" fmla="*/ 109547 w 3242510"/>
                <a:gd name="connsiteY1" fmla="*/ 38892 h 104901"/>
                <a:gd name="connsiteX2" fmla="*/ 13 w 3242510"/>
                <a:gd name="connsiteY2" fmla="*/ 69849 h 104901"/>
                <a:gd name="connsiteX3" fmla="*/ 110342 w 3242510"/>
                <a:gd name="connsiteY3" fmla="*/ 103982 h 104901"/>
                <a:gd name="connsiteX4" fmla="*/ 1351767 w 3242510"/>
                <a:gd name="connsiteY4" fmla="*/ 101600 h 104901"/>
                <a:gd name="connsiteX5" fmla="*/ 1589892 w 3242510"/>
                <a:gd name="connsiteY5" fmla="*/ 101600 h 104901"/>
                <a:gd name="connsiteX6" fmla="*/ 2161392 w 3242510"/>
                <a:gd name="connsiteY6" fmla="*/ 63500 h 104901"/>
                <a:gd name="connsiteX7" fmla="*/ 2396342 w 3242510"/>
                <a:gd name="connsiteY7" fmla="*/ 60325 h 104901"/>
                <a:gd name="connsiteX8" fmla="*/ 3086905 w 3242510"/>
                <a:gd name="connsiteY8" fmla="*/ 64294 h 104901"/>
                <a:gd name="connsiteX9" fmla="*/ 3242479 w 3242510"/>
                <a:gd name="connsiteY9" fmla="*/ 34131 h 104901"/>
                <a:gd name="connsiteX10" fmla="*/ 3084523 w 3242510"/>
                <a:gd name="connsiteY10" fmla="*/ 7144 h 104901"/>
                <a:gd name="connsiteX11" fmla="*/ 2523342 w 3242510"/>
                <a:gd name="connsiteY11" fmla="*/ 0 h 104901"/>
                <a:gd name="connsiteX12" fmla="*/ 1729592 w 3242510"/>
                <a:gd name="connsiteY12" fmla="*/ 3175 h 104901"/>
                <a:gd name="connsiteX13" fmla="*/ 1516867 w 3242510"/>
                <a:gd name="connsiteY13" fmla="*/ 6350 h 104901"/>
                <a:gd name="connsiteX14" fmla="*/ 1094592 w 3242510"/>
                <a:gd name="connsiteY14" fmla="*/ 28575 h 104901"/>
                <a:gd name="connsiteX15" fmla="*/ 869167 w 3242510"/>
                <a:gd name="connsiteY15" fmla="*/ 47625 h 104901"/>
                <a:gd name="connsiteX16" fmla="*/ 518330 w 3242510"/>
                <a:gd name="connsiteY16" fmla="*/ 47626 h 104901"/>
                <a:gd name="connsiteX0" fmla="*/ 518330 w 3243189"/>
                <a:gd name="connsiteY0" fmla="*/ 47626 h 104901"/>
                <a:gd name="connsiteX1" fmla="*/ 109547 w 3243189"/>
                <a:gd name="connsiteY1" fmla="*/ 38892 h 104901"/>
                <a:gd name="connsiteX2" fmla="*/ 13 w 3243189"/>
                <a:gd name="connsiteY2" fmla="*/ 69849 h 104901"/>
                <a:gd name="connsiteX3" fmla="*/ 110342 w 3243189"/>
                <a:gd name="connsiteY3" fmla="*/ 103982 h 104901"/>
                <a:gd name="connsiteX4" fmla="*/ 1351767 w 3243189"/>
                <a:gd name="connsiteY4" fmla="*/ 101600 h 104901"/>
                <a:gd name="connsiteX5" fmla="*/ 1589892 w 3243189"/>
                <a:gd name="connsiteY5" fmla="*/ 101600 h 104901"/>
                <a:gd name="connsiteX6" fmla="*/ 2161392 w 3243189"/>
                <a:gd name="connsiteY6" fmla="*/ 63500 h 104901"/>
                <a:gd name="connsiteX7" fmla="*/ 2396342 w 3243189"/>
                <a:gd name="connsiteY7" fmla="*/ 60325 h 104901"/>
                <a:gd name="connsiteX8" fmla="*/ 3086905 w 3243189"/>
                <a:gd name="connsiteY8" fmla="*/ 64294 h 104901"/>
                <a:gd name="connsiteX9" fmla="*/ 3242479 w 3243189"/>
                <a:gd name="connsiteY9" fmla="*/ 34131 h 104901"/>
                <a:gd name="connsiteX10" fmla="*/ 3084523 w 3243189"/>
                <a:gd name="connsiteY10" fmla="*/ 7144 h 104901"/>
                <a:gd name="connsiteX11" fmla="*/ 2523342 w 3243189"/>
                <a:gd name="connsiteY11" fmla="*/ 0 h 104901"/>
                <a:gd name="connsiteX12" fmla="*/ 1729592 w 3243189"/>
                <a:gd name="connsiteY12" fmla="*/ 3175 h 104901"/>
                <a:gd name="connsiteX13" fmla="*/ 1516867 w 3243189"/>
                <a:gd name="connsiteY13" fmla="*/ 6350 h 104901"/>
                <a:gd name="connsiteX14" fmla="*/ 1094592 w 3243189"/>
                <a:gd name="connsiteY14" fmla="*/ 28575 h 104901"/>
                <a:gd name="connsiteX15" fmla="*/ 869167 w 3243189"/>
                <a:gd name="connsiteY15" fmla="*/ 47625 h 104901"/>
                <a:gd name="connsiteX16" fmla="*/ 518330 w 3243189"/>
                <a:gd name="connsiteY16" fmla="*/ 47626 h 104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43189" h="104901">
                  <a:moveTo>
                    <a:pt x="518330" y="47626"/>
                  </a:moveTo>
                  <a:cubicBezTo>
                    <a:pt x="391727" y="46171"/>
                    <a:pt x="195933" y="35188"/>
                    <a:pt x="109547" y="38892"/>
                  </a:cubicBezTo>
                  <a:cubicBezTo>
                    <a:pt x="23161" y="42596"/>
                    <a:pt x="-119" y="59001"/>
                    <a:pt x="13" y="69849"/>
                  </a:cubicBezTo>
                  <a:cubicBezTo>
                    <a:pt x="146" y="80697"/>
                    <a:pt x="-5413" y="101071"/>
                    <a:pt x="110342" y="103982"/>
                  </a:cubicBezTo>
                  <a:cubicBezTo>
                    <a:pt x="226097" y="106893"/>
                    <a:pt x="1105175" y="101997"/>
                    <a:pt x="1351767" y="101600"/>
                  </a:cubicBezTo>
                  <a:cubicBezTo>
                    <a:pt x="1598359" y="101203"/>
                    <a:pt x="1454955" y="107950"/>
                    <a:pt x="1589892" y="101600"/>
                  </a:cubicBezTo>
                  <a:cubicBezTo>
                    <a:pt x="1724829" y="95250"/>
                    <a:pt x="2026984" y="70379"/>
                    <a:pt x="2161392" y="63500"/>
                  </a:cubicBezTo>
                  <a:cubicBezTo>
                    <a:pt x="2295800" y="56621"/>
                    <a:pt x="2396342" y="60325"/>
                    <a:pt x="2396342" y="60325"/>
                  </a:cubicBezTo>
                  <a:lnTo>
                    <a:pt x="3086905" y="64294"/>
                  </a:lnTo>
                  <a:cubicBezTo>
                    <a:pt x="3241950" y="71702"/>
                    <a:pt x="3246051" y="81756"/>
                    <a:pt x="3242479" y="34131"/>
                  </a:cubicBezTo>
                  <a:cubicBezTo>
                    <a:pt x="3238907" y="-13494"/>
                    <a:pt x="3204379" y="12832"/>
                    <a:pt x="3084523" y="7144"/>
                  </a:cubicBezTo>
                  <a:cubicBezTo>
                    <a:pt x="2964667" y="1456"/>
                    <a:pt x="2710402" y="2381"/>
                    <a:pt x="2523342" y="0"/>
                  </a:cubicBezTo>
                  <a:lnTo>
                    <a:pt x="1729592" y="3175"/>
                  </a:lnTo>
                  <a:lnTo>
                    <a:pt x="1516867" y="6350"/>
                  </a:lnTo>
                  <a:cubicBezTo>
                    <a:pt x="1411034" y="10583"/>
                    <a:pt x="1202542" y="21696"/>
                    <a:pt x="1094592" y="28575"/>
                  </a:cubicBezTo>
                  <a:cubicBezTo>
                    <a:pt x="986642" y="35454"/>
                    <a:pt x="965210" y="44450"/>
                    <a:pt x="869167" y="47625"/>
                  </a:cubicBezTo>
                  <a:cubicBezTo>
                    <a:pt x="773124" y="50800"/>
                    <a:pt x="644933" y="49082"/>
                    <a:pt x="518330" y="47626"/>
                  </a:cubicBez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CCD60153-410B-4476-AF6D-72E991A0CE9C}"/>
                </a:ext>
              </a:extLst>
            </p:cNvPr>
            <p:cNvSpPr/>
            <p:nvPr/>
          </p:nvSpPr>
          <p:spPr>
            <a:xfrm>
              <a:off x="6441986" y="2287686"/>
              <a:ext cx="2527390" cy="141188"/>
            </a:xfrm>
            <a:custGeom>
              <a:avLst/>
              <a:gdLst>
                <a:gd name="connsiteX0" fmla="*/ 162296 w 2527671"/>
                <a:gd name="connsiteY0" fmla="*/ 9546 h 136546"/>
                <a:gd name="connsiteX1" fmla="*/ 41646 w 2527671"/>
                <a:gd name="connsiteY1" fmla="*/ 3196 h 136546"/>
                <a:gd name="connsiteX2" fmla="*/ 371 w 2527671"/>
                <a:gd name="connsiteY2" fmla="*/ 53996 h 136546"/>
                <a:gd name="connsiteX3" fmla="*/ 60696 w 2527671"/>
                <a:gd name="connsiteY3" fmla="*/ 98446 h 136546"/>
                <a:gd name="connsiteX4" fmla="*/ 181346 w 2527671"/>
                <a:gd name="connsiteY4" fmla="*/ 101621 h 136546"/>
                <a:gd name="connsiteX5" fmla="*/ 2527671 w 2527671"/>
                <a:gd name="connsiteY5" fmla="*/ 136546 h 136546"/>
                <a:gd name="connsiteX0" fmla="*/ 2658074 w 2683474"/>
                <a:gd name="connsiteY0" fmla="*/ 44472 h 133372"/>
                <a:gd name="connsiteX1" fmla="*/ 197449 w 2683474"/>
                <a:gd name="connsiteY1" fmla="*/ 22 h 133372"/>
                <a:gd name="connsiteX2" fmla="*/ 156174 w 2683474"/>
                <a:gd name="connsiteY2" fmla="*/ 50822 h 133372"/>
                <a:gd name="connsiteX3" fmla="*/ 216499 w 2683474"/>
                <a:gd name="connsiteY3" fmla="*/ 95272 h 133372"/>
                <a:gd name="connsiteX4" fmla="*/ 337149 w 2683474"/>
                <a:gd name="connsiteY4" fmla="*/ 98447 h 133372"/>
                <a:gd name="connsiteX5" fmla="*/ 2683474 w 2683474"/>
                <a:gd name="connsiteY5" fmla="*/ 133372 h 133372"/>
                <a:gd name="connsiteX0" fmla="*/ 2530020 w 2555420"/>
                <a:gd name="connsiteY0" fmla="*/ 44472 h 133372"/>
                <a:gd name="connsiteX1" fmla="*/ 263070 w 2555420"/>
                <a:gd name="connsiteY1" fmla="*/ 22 h 133372"/>
                <a:gd name="connsiteX2" fmla="*/ 28120 w 2555420"/>
                <a:gd name="connsiteY2" fmla="*/ 50822 h 133372"/>
                <a:gd name="connsiteX3" fmla="*/ 88445 w 2555420"/>
                <a:gd name="connsiteY3" fmla="*/ 95272 h 133372"/>
                <a:gd name="connsiteX4" fmla="*/ 209095 w 2555420"/>
                <a:gd name="connsiteY4" fmla="*/ 98447 h 133372"/>
                <a:gd name="connsiteX5" fmla="*/ 2555420 w 2555420"/>
                <a:gd name="connsiteY5" fmla="*/ 133372 h 133372"/>
                <a:gd name="connsiteX0" fmla="*/ 2509726 w 2535126"/>
                <a:gd name="connsiteY0" fmla="*/ 46297 h 135197"/>
                <a:gd name="connsiteX1" fmla="*/ 242776 w 2535126"/>
                <a:gd name="connsiteY1" fmla="*/ 1847 h 135197"/>
                <a:gd name="connsiteX2" fmla="*/ 7826 w 2535126"/>
                <a:gd name="connsiteY2" fmla="*/ 52647 h 135197"/>
                <a:gd name="connsiteX3" fmla="*/ 68151 w 2535126"/>
                <a:gd name="connsiteY3" fmla="*/ 97097 h 135197"/>
                <a:gd name="connsiteX4" fmla="*/ 188801 w 2535126"/>
                <a:gd name="connsiteY4" fmla="*/ 100272 h 135197"/>
                <a:gd name="connsiteX5" fmla="*/ 2535126 w 2535126"/>
                <a:gd name="connsiteY5" fmla="*/ 135197 h 135197"/>
                <a:gd name="connsiteX0" fmla="*/ 2509726 w 2535126"/>
                <a:gd name="connsiteY0" fmla="*/ 46297 h 135197"/>
                <a:gd name="connsiteX1" fmla="*/ 242776 w 2535126"/>
                <a:gd name="connsiteY1" fmla="*/ 1847 h 135197"/>
                <a:gd name="connsiteX2" fmla="*/ 7826 w 2535126"/>
                <a:gd name="connsiteY2" fmla="*/ 52647 h 135197"/>
                <a:gd name="connsiteX3" fmla="*/ 68151 w 2535126"/>
                <a:gd name="connsiteY3" fmla="*/ 97097 h 135197"/>
                <a:gd name="connsiteX4" fmla="*/ 188801 w 2535126"/>
                <a:gd name="connsiteY4" fmla="*/ 100272 h 135197"/>
                <a:gd name="connsiteX5" fmla="*/ 2535126 w 2535126"/>
                <a:gd name="connsiteY5" fmla="*/ 135197 h 135197"/>
                <a:gd name="connsiteX0" fmla="*/ 2505307 w 2530707"/>
                <a:gd name="connsiteY0" fmla="*/ 51989 h 140889"/>
                <a:gd name="connsiteX1" fmla="*/ 238357 w 2530707"/>
                <a:gd name="connsiteY1" fmla="*/ 7539 h 140889"/>
                <a:gd name="connsiteX2" fmla="*/ 3407 w 2530707"/>
                <a:gd name="connsiteY2" fmla="*/ 58339 h 140889"/>
                <a:gd name="connsiteX3" fmla="*/ 63732 w 2530707"/>
                <a:gd name="connsiteY3" fmla="*/ 102789 h 140889"/>
                <a:gd name="connsiteX4" fmla="*/ 184382 w 2530707"/>
                <a:gd name="connsiteY4" fmla="*/ 105964 h 140889"/>
                <a:gd name="connsiteX5" fmla="*/ 2530707 w 2530707"/>
                <a:gd name="connsiteY5" fmla="*/ 140889 h 140889"/>
                <a:gd name="connsiteX0" fmla="*/ 2508029 w 2533429"/>
                <a:gd name="connsiteY0" fmla="*/ 51989 h 140889"/>
                <a:gd name="connsiteX1" fmla="*/ 241079 w 2533429"/>
                <a:gd name="connsiteY1" fmla="*/ 7539 h 140889"/>
                <a:gd name="connsiteX2" fmla="*/ 6129 w 2533429"/>
                <a:gd name="connsiteY2" fmla="*/ 58339 h 140889"/>
                <a:gd name="connsiteX3" fmla="*/ 66454 w 2533429"/>
                <a:gd name="connsiteY3" fmla="*/ 102789 h 140889"/>
                <a:gd name="connsiteX4" fmla="*/ 374429 w 2533429"/>
                <a:gd name="connsiteY4" fmla="*/ 109139 h 140889"/>
                <a:gd name="connsiteX5" fmla="*/ 2533429 w 2533429"/>
                <a:gd name="connsiteY5" fmla="*/ 140889 h 140889"/>
                <a:gd name="connsiteX0" fmla="*/ 2502480 w 2527880"/>
                <a:gd name="connsiteY0" fmla="*/ 46368 h 135268"/>
                <a:gd name="connsiteX1" fmla="*/ 235530 w 2527880"/>
                <a:gd name="connsiteY1" fmla="*/ 1918 h 135268"/>
                <a:gd name="connsiteX2" fmla="*/ 580 w 2527880"/>
                <a:gd name="connsiteY2" fmla="*/ 52718 h 135268"/>
                <a:gd name="connsiteX3" fmla="*/ 175205 w 2527880"/>
                <a:gd name="connsiteY3" fmla="*/ 109868 h 135268"/>
                <a:gd name="connsiteX4" fmla="*/ 368880 w 2527880"/>
                <a:gd name="connsiteY4" fmla="*/ 103518 h 135268"/>
                <a:gd name="connsiteX5" fmla="*/ 2527880 w 2527880"/>
                <a:gd name="connsiteY5" fmla="*/ 135268 h 135268"/>
                <a:gd name="connsiteX0" fmla="*/ 2502480 w 2527880"/>
                <a:gd name="connsiteY0" fmla="*/ 46368 h 135268"/>
                <a:gd name="connsiteX1" fmla="*/ 235530 w 2527880"/>
                <a:gd name="connsiteY1" fmla="*/ 1918 h 135268"/>
                <a:gd name="connsiteX2" fmla="*/ 580 w 2527880"/>
                <a:gd name="connsiteY2" fmla="*/ 52718 h 135268"/>
                <a:gd name="connsiteX3" fmla="*/ 175205 w 2527880"/>
                <a:gd name="connsiteY3" fmla="*/ 109868 h 135268"/>
                <a:gd name="connsiteX4" fmla="*/ 368880 w 2527880"/>
                <a:gd name="connsiteY4" fmla="*/ 103518 h 135268"/>
                <a:gd name="connsiteX5" fmla="*/ 2527880 w 2527880"/>
                <a:gd name="connsiteY5" fmla="*/ 135268 h 135268"/>
                <a:gd name="connsiteX0" fmla="*/ 2501917 w 2527317"/>
                <a:gd name="connsiteY0" fmla="*/ 49451 h 138351"/>
                <a:gd name="connsiteX1" fmla="*/ 184167 w 2527317"/>
                <a:gd name="connsiteY1" fmla="*/ 1826 h 138351"/>
                <a:gd name="connsiteX2" fmla="*/ 17 w 2527317"/>
                <a:gd name="connsiteY2" fmla="*/ 55801 h 138351"/>
                <a:gd name="connsiteX3" fmla="*/ 174642 w 2527317"/>
                <a:gd name="connsiteY3" fmla="*/ 112951 h 138351"/>
                <a:gd name="connsiteX4" fmla="*/ 368317 w 2527317"/>
                <a:gd name="connsiteY4" fmla="*/ 106601 h 138351"/>
                <a:gd name="connsiteX5" fmla="*/ 2527317 w 2527317"/>
                <a:gd name="connsiteY5" fmla="*/ 138351 h 138351"/>
                <a:gd name="connsiteX0" fmla="*/ 2501917 w 2527317"/>
                <a:gd name="connsiteY0" fmla="*/ 49451 h 138351"/>
                <a:gd name="connsiteX1" fmla="*/ 184167 w 2527317"/>
                <a:gd name="connsiteY1" fmla="*/ 1826 h 138351"/>
                <a:gd name="connsiteX2" fmla="*/ 17 w 2527317"/>
                <a:gd name="connsiteY2" fmla="*/ 55801 h 138351"/>
                <a:gd name="connsiteX3" fmla="*/ 174642 w 2527317"/>
                <a:gd name="connsiteY3" fmla="*/ 112951 h 138351"/>
                <a:gd name="connsiteX4" fmla="*/ 368317 w 2527317"/>
                <a:gd name="connsiteY4" fmla="*/ 106601 h 138351"/>
                <a:gd name="connsiteX5" fmla="*/ 2527317 w 2527317"/>
                <a:gd name="connsiteY5" fmla="*/ 138351 h 138351"/>
                <a:gd name="connsiteX0" fmla="*/ 2501924 w 2527324"/>
                <a:gd name="connsiteY0" fmla="*/ 49451 h 138351"/>
                <a:gd name="connsiteX1" fmla="*/ 184174 w 2527324"/>
                <a:gd name="connsiteY1" fmla="*/ 1826 h 138351"/>
                <a:gd name="connsiteX2" fmla="*/ 24 w 2527324"/>
                <a:gd name="connsiteY2" fmla="*/ 55801 h 138351"/>
                <a:gd name="connsiteX3" fmla="*/ 174649 w 2527324"/>
                <a:gd name="connsiteY3" fmla="*/ 112951 h 138351"/>
                <a:gd name="connsiteX4" fmla="*/ 368324 w 2527324"/>
                <a:gd name="connsiteY4" fmla="*/ 106601 h 138351"/>
                <a:gd name="connsiteX5" fmla="*/ 2527324 w 2527324"/>
                <a:gd name="connsiteY5" fmla="*/ 138351 h 138351"/>
                <a:gd name="connsiteX0" fmla="*/ 2502425 w 2527825"/>
                <a:gd name="connsiteY0" fmla="*/ 53602 h 142502"/>
                <a:gd name="connsiteX1" fmla="*/ 184675 w 2527825"/>
                <a:gd name="connsiteY1" fmla="*/ 5977 h 142502"/>
                <a:gd name="connsiteX2" fmla="*/ 525 w 2527825"/>
                <a:gd name="connsiteY2" fmla="*/ 59952 h 142502"/>
                <a:gd name="connsiteX3" fmla="*/ 175150 w 2527825"/>
                <a:gd name="connsiteY3" fmla="*/ 117102 h 142502"/>
                <a:gd name="connsiteX4" fmla="*/ 368825 w 2527825"/>
                <a:gd name="connsiteY4" fmla="*/ 110752 h 142502"/>
                <a:gd name="connsiteX5" fmla="*/ 2527825 w 2527825"/>
                <a:gd name="connsiteY5" fmla="*/ 142502 h 142502"/>
                <a:gd name="connsiteX0" fmla="*/ 2502619 w 2528019"/>
                <a:gd name="connsiteY0" fmla="*/ 53602 h 142502"/>
                <a:gd name="connsiteX1" fmla="*/ 184869 w 2528019"/>
                <a:gd name="connsiteY1" fmla="*/ 5977 h 142502"/>
                <a:gd name="connsiteX2" fmla="*/ 719 w 2528019"/>
                <a:gd name="connsiteY2" fmla="*/ 59952 h 142502"/>
                <a:gd name="connsiteX3" fmla="*/ 175344 w 2528019"/>
                <a:gd name="connsiteY3" fmla="*/ 117102 h 142502"/>
                <a:gd name="connsiteX4" fmla="*/ 750019 w 2528019"/>
                <a:gd name="connsiteY4" fmla="*/ 117102 h 142502"/>
                <a:gd name="connsiteX5" fmla="*/ 2528019 w 2528019"/>
                <a:gd name="connsiteY5" fmla="*/ 142502 h 142502"/>
                <a:gd name="connsiteX0" fmla="*/ 2502084 w 2527484"/>
                <a:gd name="connsiteY0" fmla="*/ 49404 h 138304"/>
                <a:gd name="connsiteX1" fmla="*/ 184334 w 2527484"/>
                <a:gd name="connsiteY1" fmla="*/ 1779 h 138304"/>
                <a:gd name="connsiteX2" fmla="*/ 184 w 2527484"/>
                <a:gd name="connsiteY2" fmla="*/ 55754 h 138304"/>
                <a:gd name="connsiteX3" fmla="*/ 203384 w 2527484"/>
                <a:gd name="connsiteY3" fmla="*/ 103379 h 138304"/>
                <a:gd name="connsiteX4" fmla="*/ 749484 w 2527484"/>
                <a:gd name="connsiteY4" fmla="*/ 112904 h 138304"/>
                <a:gd name="connsiteX5" fmla="*/ 2527484 w 2527484"/>
                <a:gd name="connsiteY5" fmla="*/ 138304 h 138304"/>
                <a:gd name="connsiteX0" fmla="*/ 2501990 w 2527390"/>
                <a:gd name="connsiteY0" fmla="*/ 52288 h 141188"/>
                <a:gd name="connsiteX1" fmla="*/ 184240 w 2527390"/>
                <a:gd name="connsiteY1" fmla="*/ 4663 h 141188"/>
                <a:gd name="connsiteX2" fmla="*/ 90 w 2527390"/>
                <a:gd name="connsiteY2" fmla="*/ 58638 h 141188"/>
                <a:gd name="connsiteX3" fmla="*/ 203290 w 2527390"/>
                <a:gd name="connsiteY3" fmla="*/ 106263 h 141188"/>
                <a:gd name="connsiteX4" fmla="*/ 749390 w 2527390"/>
                <a:gd name="connsiteY4" fmla="*/ 115788 h 141188"/>
                <a:gd name="connsiteX5" fmla="*/ 2527390 w 2527390"/>
                <a:gd name="connsiteY5" fmla="*/ 141188 h 141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7390" h="141188">
                  <a:moveTo>
                    <a:pt x="2501990" y="52288"/>
                  </a:moveTo>
                  <a:cubicBezTo>
                    <a:pt x="2455158" y="45409"/>
                    <a:pt x="334523" y="16305"/>
                    <a:pt x="184240" y="4663"/>
                  </a:cubicBezTo>
                  <a:cubicBezTo>
                    <a:pt x="33957" y="-6979"/>
                    <a:pt x="3265" y="430"/>
                    <a:pt x="90" y="58638"/>
                  </a:cubicBezTo>
                  <a:cubicBezTo>
                    <a:pt x="-3085" y="116846"/>
                    <a:pt x="78407" y="96738"/>
                    <a:pt x="203290" y="106263"/>
                  </a:cubicBezTo>
                  <a:cubicBezTo>
                    <a:pt x="328173" y="115788"/>
                    <a:pt x="749390" y="115788"/>
                    <a:pt x="749390" y="115788"/>
                  </a:cubicBezTo>
                  <a:lnTo>
                    <a:pt x="2527390" y="141188"/>
                  </a:ln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15ADB62F-5214-4E7A-B8F9-88AE6315E3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245772"/>
              </p:ext>
            </p:extLst>
          </p:nvPr>
        </p:nvGraphicFramePr>
        <p:xfrm>
          <a:off x="1326236" y="531242"/>
          <a:ext cx="1749810" cy="73881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83054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2023736281"/>
                    </a:ext>
                  </a:extLst>
                </a:gridCol>
              </a:tblGrid>
              <a:tr h="118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1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 2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 3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/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6206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/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graphicFrame>
        <p:nvGraphicFramePr>
          <p:cNvPr id="26" name="表格 25">
            <a:extLst>
              <a:ext uri="{FF2B5EF4-FFF2-40B4-BE49-F238E27FC236}">
                <a16:creationId xmlns:a16="http://schemas.microsoft.com/office/drawing/2014/main" id="{30DFF1FA-4B74-4D2A-9824-47FEE076F6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714315"/>
              </p:ext>
            </p:extLst>
          </p:nvPr>
        </p:nvGraphicFramePr>
        <p:xfrm>
          <a:off x="5446349" y="528364"/>
          <a:ext cx="1749810" cy="73881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83054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2023736281"/>
                    </a:ext>
                  </a:extLst>
                </a:gridCol>
              </a:tblGrid>
              <a:tr h="118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1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 2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 3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/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6206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/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B22F1D-B4B0-484E-8862-34B0C856C4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1F469A-0E07-449F-A558-76C77F12A6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B620AE4-A17B-4EF0-BBC0-3B5EE050C1F7}"/>
              </a:ext>
            </a:extLst>
          </p:cNvPr>
          <p:cNvSpPr/>
          <p:nvPr/>
        </p:nvSpPr>
        <p:spPr>
          <a:xfrm>
            <a:off x="122238" y="124784"/>
            <a:ext cx="2627493" cy="2857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/>
              <a:t>Assessment for Layout Design</a:t>
            </a:r>
            <a:endParaRPr lang="zh-CN" altLang="en-US" sz="10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18F14E7-BB12-4512-814E-704C9620048D}"/>
              </a:ext>
            </a:extLst>
          </p:cNvPr>
          <p:cNvSpPr txBox="1"/>
          <p:nvPr/>
        </p:nvSpPr>
        <p:spPr>
          <a:xfrm>
            <a:off x="7055711" y="3569476"/>
            <a:ext cx="196128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来源：广州院</a:t>
            </a:r>
            <a:r>
              <a:rPr lang="en-US" altLang="zh-CN" sz="800" dirty="0"/>
              <a:t>2021</a:t>
            </a:r>
            <a:r>
              <a:rPr lang="zh-CN" altLang="en-US" sz="800" dirty="0"/>
              <a:t>年</a:t>
            </a:r>
            <a:r>
              <a:rPr lang="en-US" altLang="zh-CN" sz="800" dirty="0"/>
              <a:t>8</a:t>
            </a:r>
            <a:r>
              <a:rPr lang="zh-CN" altLang="en-US" sz="800" dirty="0"/>
              <a:t>月</a:t>
            </a:r>
            <a:r>
              <a:rPr lang="en-US" altLang="zh-CN" sz="800" dirty="0"/>
              <a:t>10</a:t>
            </a:r>
            <a:r>
              <a:rPr lang="zh-CN" altLang="en-US" sz="800" dirty="0"/>
              <a:t>日版本</a:t>
            </a: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D6D42294-CE8E-4C2E-9E55-FF235F000327}"/>
              </a:ext>
            </a:extLst>
          </p:cNvPr>
          <p:cNvCxnSpPr>
            <a:cxnSpLocks/>
          </p:cNvCxnSpPr>
          <p:nvPr/>
        </p:nvCxnSpPr>
        <p:spPr>
          <a:xfrm>
            <a:off x="5474418" y="1036326"/>
            <a:ext cx="3215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B2ECD9F8-99C5-4746-A826-D1B351758610}"/>
              </a:ext>
            </a:extLst>
          </p:cNvPr>
          <p:cNvGrpSpPr/>
          <p:nvPr/>
        </p:nvGrpSpPr>
        <p:grpSpPr>
          <a:xfrm rot="14642499" flipH="1">
            <a:off x="6811456" y="751920"/>
            <a:ext cx="263789" cy="177406"/>
            <a:chOff x="2012833" y="3266848"/>
            <a:chExt cx="412152" cy="277186"/>
          </a:xfrm>
        </p:grpSpPr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450CABEA-5012-4E9D-82CB-3AD72F97F10D}"/>
                </a:ext>
              </a:extLst>
            </p:cNvPr>
            <p:cNvCxnSpPr/>
            <p:nvPr/>
          </p:nvCxnSpPr>
          <p:spPr>
            <a:xfrm rot="14678119">
              <a:off x="2192750" y="3175490"/>
              <a:ext cx="0" cy="3598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3F77FBD5-59D5-4674-891C-906A8CAF3958}"/>
                </a:ext>
              </a:extLst>
            </p:cNvPr>
            <p:cNvCxnSpPr>
              <a:cxnSpLocks/>
            </p:cNvCxnSpPr>
            <p:nvPr/>
          </p:nvCxnSpPr>
          <p:spPr>
            <a:xfrm rot="14442078" flipH="1" flipV="1">
              <a:off x="2276861" y="3395909"/>
              <a:ext cx="277186" cy="190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476718F9-5C52-455E-9FCE-1E8A161DECDC}"/>
              </a:ext>
            </a:extLst>
          </p:cNvPr>
          <p:cNvGrpSpPr/>
          <p:nvPr/>
        </p:nvGrpSpPr>
        <p:grpSpPr>
          <a:xfrm rot="9277617" flipH="1">
            <a:off x="6096357" y="849223"/>
            <a:ext cx="263695" cy="179518"/>
            <a:chOff x="2012833" y="3266639"/>
            <a:chExt cx="412004" cy="280486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0B54E590-3B1A-4B2F-A26F-305472E6786E}"/>
                </a:ext>
              </a:extLst>
            </p:cNvPr>
            <p:cNvCxnSpPr/>
            <p:nvPr/>
          </p:nvCxnSpPr>
          <p:spPr>
            <a:xfrm rot="14678119">
              <a:off x="2192750" y="3175490"/>
              <a:ext cx="0" cy="3598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C5531BAB-2C92-4C05-8897-7975817F9218}"/>
                </a:ext>
              </a:extLst>
            </p:cNvPr>
            <p:cNvCxnSpPr>
              <a:cxnSpLocks/>
            </p:cNvCxnSpPr>
            <p:nvPr/>
          </p:nvCxnSpPr>
          <p:spPr>
            <a:xfrm rot="3665098">
              <a:off x="2275893" y="3398181"/>
              <a:ext cx="280486" cy="174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D82809C3-348D-45AF-A299-0958FF120CCB}"/>
              </a:ext>
            </a:extLst>
          </p:cNvPr>
          <p:cNvCxnSpPr>
            <a:cxnSpLocks/>
          </p:cNvCxnSpPr>
          <p:nvPr/>
        </p:nvCxnSpPr>
        <p:spPr>
          <a:xfrm flipH="1">
            <a:off x="5715869" y="840622"/>
            <a:ext cx="2808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13A78AB4-A0FD-46BC-A4D1-3921D8F6D7C0}"/>
              </a:ext>
            </a:extLst>
          </p:cNvPr>
          <p:cNvCxnSpPr>
            <a:cxnSpLocks/>
          </p:cNvCxnSpPr>
          <p:nvPr/>
        </p:nvCxnSpPr>
        <p:spPr>
          <a:xfrm>
            <a:off x="5622131" y="1036326"/>
            <a:ext cx="0" cy="160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BD28AEB8-3C32-40FA-9D98-BE3F5D920B0C}"/>
              </a:ext>
            </a:extLst>
          </p:cNvPr>
          <p:cNvCxnSpPr>
            <a:cxnSpLocks/>
          </p:cNvCxnSpPr>
          <p:nvPr/>
        </p:nvCxnSpPr>
        <p:spPr>
          <a:xfrm>
            <a:off x="6836579" y="725629"/>
            <a:ext cx="0" cy="310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D032B06F-A3BE-457D-8A43-E3CFA7DF2467}"/>
              </a:ext>
            </a:extLst>
          </p:cNvPr>
          <p:cNvCxnSpPr>
            <a:cxnSpLocks/>
          </p:cNvCxnSpPr>
          <p:nvPr/>
        </p:nvCxnSpPr>
        <p:spPr>
          <a:xfrm>
            <a:off x="6494373" y="752603"/>
            <a:ext cx="0" cy="444579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612D188A-C60B-4910-9851-3CFB8623E200}"/>
              </a:ext>
            </a:extLst>
          </p:cNvPr>
          <p:cNvCxnSpPr>
            <a:cxnSpLocks/>
          </p:cNvCxnSpPr>
          <p:nvPr/>
        </p:nvCxnSpPr>
        <p:spPr>
          <a:xfrm>
            <a:off x="6732498" y="753039"/>
            <a:ext cx="0" cy="444579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AAF465F5-BAFC-4CF3-9F59-4E7FDDC54C09}"/>
              </a:ext>
            </a:extLst>
          </p:cNvPr>
          <p:cNvCxnSpPr>
            <a:cxnSpLocks/>
          </p:cNvCxnSpPr>
          <p:nvPr/>
        </p:nvCxnSpPr>
        <p:spPr>
          <a:xfrm flipH="1">
            <a:off x="6156450" y="1196070"/>
            <a:ext cx="285536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EDB062CE-DC8A-4A3B-8CF2-204A4A186F56}"/>
              </a:ext>
            </a:extLst>
          </p:cNvPr>
          <p:cNvCxnSpPr>
            <a:cxnSpLocks/>
          </p:cNvCxnSpPr>
          <p:nvPr/>
        </p:nvCxnSpPr>
        <p:spPr>
          <a:xfrm flipH="1">
            <a:off x="5504066" y="724441"/>
            <a:ext cx="423605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EAC487FC-288E-465B-9A51-2B1286C3DAC2}"/>
              </a:ext>
            </a:extLst>
          </p:cNvPr>
          <p:cNvCxnSpPr>
            <a:cxnSpLocks/>
          </p:cNvCxnSpPr>
          <p:nvPr/>
        </p:nvCxnSpPr>
        <p:spPr>
          <a:xfrm>
            <a:off x="1359618" y="1037871"/>
            <a:ext cx="3215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BF94E9A3-157A-49C3-8BC3-C7E0B0E5882C}"/>
              </a:ext>
            </a:extLst>
          </p:cNvPr>
          <p:cNvCxnSpPr>
            <a:cxnSpLocks/>
          </p:cNvCxnSpPr>
          <p:nvPr/>
        </p:nvCxnSpPr>
        <p:spPr>
          <a:xfrm>
            <a:off x="1507331" y="1037871"/>
            <a:ext cx="0" cy="160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F6B970AC-2653-4127-899D-85DA3F52FA77}"/>
              </a:ext>
            </a:extLst>
          </p:cNvPr>
          <p:cNvCxnSpPr>
            <a:cxnSpLocks/>
          </p:cNvCxnSpPr>
          <p:nvPr/>
        </p:nvCxnSpPr>
        <p:spPr>
          <a:xfrm flipH="1">
            <a:off x="1593056" y="863644"/>
            <a:ext cx="2992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直接箭头连接符 49">
            <a:extLst>
              <a:ext uri="{FF2B5EF4-FFF2-40B4-BE49-F238E27FC236}">
                <a16:creationId xmlns:a16="http://schemas.microsoft.com/office/drawing/2014/main" id="{BD38C70E-BC90-45A3-B315-7D674CA291F4}"/>
              </a:ext>
            </a:extLst>
          </p:cNvPr>
          <p:cNvCxnSpPr>
            <a:cxnSpLocks/>
          </p:cNvCxnSpPr>
          <p:nvPr/>
        </p:nvCxnSpPr>
        <p:spPr>
          <a:xfrm flipH="1" flipV="1">
            <a:off x="1751882" y="698290"/>
            <a:ext cx="1" cy="1677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10DC7C24-0AE3-4250-8A57-E17268F74DE5}"/>
              </a:ext>
            </a:extLst>
          </p:cNvPr>
          <p:cNvGrpSpPr/>
          <p:nvPr/>
        </p:nvGrpSpPr>
        <p:grpSpPr>
          <a:xfrm rot="20040098" flipH="1">
            <a:off x="2167412" y="809070"/>
            <a:ext cx="263789" cy="177406"/>
            <a:chOff x="2012833" y="3266848"/>
            <a:chExt cx="412152" cy="277186"/>
          </a:xfrm>
        </p:grpSpPr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9428339C-3D44-4D2F-9705-F1D5272F7C2B}"/>
                </a:ext>
              </a:extLst>
            </p:cNvPr>
            <p:cNvCxnSpPr/>
            <p:nvPr/>
          </p:nvCxnSpPr>
          <p:spPr>
            <a:xfrm rot="14678119">
              <a:off x="2192750" y="3175490"/>
              <a:ext cx="0" cy="3598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直接箭头连接符 55">
              <a:extLst>
                <a:ext uri="{FF2B5EF4-FFF2-40B4-BE49-F238E27FC236}">
                  <a16:creationId xmlns:a16="http://schemas.microsoft.com/office/drawing/2014/main" id="{9F0BDB01-03A3-4FE8-AAB4-C76A98BD5E1B}"/>
                </a:ext>
              </a:extLst>
            </p:cNvPr>
            <p:cNvCxnSpPr>
              <a:cxnSpLocks/>
            </p:cNvCxnSpPr>
            <p:nvPr/>
          </p:nvCxnSpPr>
          <p:spPr>
            <a:xfrm rot="14442078" flipH="1" flipV="1">
              <a:off x="2276861" y="3395909"/>
              <a:ext cx="277186" cy="190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7" name="弧形 56">
            <a:extLst>
              <a:ext uri="{FF2B5EF4-FFF2-40B4-BE49-F238E27FC236}">
                <a16:creationId xmlns:a16="http://schemas.microsoft.com/office/drawing/2014/main" id="{94A52C9A-1061-408F-8ABF-8BDE8C06B062}"/>
              </a:ext>
            </a:extLst>
          </p:cNvPr>
          <p:cNvSpPr/>
          <p:nvPr/>
        </p:nvSpPr>
        <p:spPr>
          <a:xfrm rot="10800000">
            <a:off x="2290268" y="862926"/>
            <a:ext cx="156547" cy="142229"/>
          </a:xfrm>
          <a:prstGeom prst="arc">
            <a:avLst>
              <a:gd name="adj1" fmla="val 14385229"/>
              <a:gd name="adj2" fmla="val 5156367"/>
            </a:avLst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58" name="直接箭头连接符 57">
            <a:extLst>
              <a:ext uri="{FF2B5EF4-FFF2-40B4-BE49-F238E27FC236}">
                <a16:creationId xmlns:a16="http://schemas.microsoft.com/office/drawing/2014/main" id="{98596391-C3D1-4550-9BEC-059A1F7C71C2}"/>
              </a:ext>
            </a:extLst>
          </p:cNvPr>
          <p:cNvCxnSpPr>
            <a:cxnSpLocks/>
          </p:cNvCxnSpPr>
          <p:nvPr/>
        </p:nvCxnSpPr>
        <p:spPr>
          <a:xfrm flipV="1">
            <a:off x="2825282" y="884870"/>
            <a:ext cx="0" cy="311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C23D635B-ADC2-4E2D-A854-21E0E05425FA}"/>
              </a:ext>
            </a:extLst>
          </p:cNvPr>
          <p:cNvGrpSpPr/>
          <p:nvPr/>
        </p:nvGrpSpPr>
        <p:grpSpPr>
          <a:xfrm rot="3850596" flipH="1">
            <a:off x="2584198" y="994257"/>
            <a:ext cx="263789" cy="177406"/>
            <a:chOff x="2012833" y="3266848"/>
            <a:chExt cx="412152" cy="277186"/>
          </a:xfrm>
        </p:grpSpPr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DFADD75E-97F9-46E8-82DE-36FDF5DC46B9}"/>
                </a:ext>
              </a:extLst>
            </p:cNvPr>
            <p:cNvCxnSpPr/>
            <p:nvPr/>
          </p:nvCxnSpPr>
          <p:spPr>
            <a:xfrm rot="14678119">
              <a:off x="2192750" y="3175490"/>
              <a:ext cx="0" cy="3598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直接箭头连接符 62">
              <a:extLst>
                <a:ext uri="{FF2B5EF4-FFF2-40B4-BE49-F238E27FC236}">
                  <a16:creationId xmlns:a16="http://schemas.microsoft.com/office/drawing/2014/main" id="{33CFC596-D0DC-478B-ABB4-0BF6E2D48CA5}"/>
                </a:ext>
              </a:extLst>
            </p:cNvPr>
            <p:cNvCxnSpPr>
              <a:cxnSpLocks/>
            </p:cNvCxnSpPr>
            <p:nvPr/>
          </p:nvCxnSpPr>
          <p:spPr>
            <a:xfrm rot="14442078" flipH="1" flipV="1">
              <a:off x="2276861" y="3395909"/>
              <a:ext cx="277186" cy="190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A7B63987-56DE-40E4-B553-1A732E1CD46E}"/>
              </a:ext>
            </a:extLst>
          </p:cNvPr>
          <p:cNvCxnSpPr>
            <a:cxnSpLocks/>
          </p:cNvCxnSpPr>
          <p:nvPr/>
        </p:nvCxnSpPr>
        <p:spPr>
          <a:xfrm flipH="1">
            <a:off x="2023210" y="752603"/>
            <a:ext cx="423605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B4066164-3BE4-4747-9EB7-8FFDA7033A34}"/>
              </a:ext>
            </a:extLst>
          </p:cNvPr>
          <p:cNvCxnSpPr>
            <a:cxnSpLocks/>
          </p:cNvCxnSpPr>
          <p:nvPr/>
        </p:nvCxnSpPr>
        <p:spPr>
          <a:xfrm flipH="1">
            <a:off x="1359618" y="1181910"/>
            <a:ext cx="486906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7883C871-18C3-4829-AC49-F81F5D383E65}"/>
              </a:ext>
            </a:extLst>
          </p:cNvPr>
          <p:cNvCxnSpPr>
            <a:cxnSpLocks/>
          </p:cNvCxnSpPr>
          <p:nvPr/>
        </p:nvCxnSpPr>
        <p:spPr>
          <a:xfrm flipV="1">
            <a:off x="1982034" y="752603"/>
            <a:ext cx="0" cy="466424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285932EB-BB51-4315-B143-32B8A8ACCA5D}"/>
              </a:ext>
            </a:extLst>
          </p:cNvPr>
          <p:cNvCxnSpPr>
            <a:cxnSpLocks/>
          </p:cNvCxnSpPr>
          <p:nvPr/>
        </p:nvCxnSpPr>
        <p:spPr>
          <a:xfrm flipV="1">
            <a:off x="2967872" y="729646"/>
            <a:ext cx="0" cy="466424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任意多边形: 形状 71">
            <a:extLst>
              <a:ext uri="{FF2B5EF4-FFF2-40B4-BE49-F238E27FC236}">
                <a16:creationId xmlns:a16="http://schemas.microsoft.com/office/drawing/2014/main" id="{DF3730BA-2B80-4AC2-AF81-A5347BAA297D}"/>
              </a:ext>
            </a:extLst>
          </p:cNvPr>
          <p:cNvSpPr/>
          <p:nvPr/>
        </p:nvSpPr>
        <p:spPr>
          <a:xfrm>
            <a:off x="2661297" y="2116267"/>
            <a:ext cx="4519761" cy="1214863"/>
          </a:xfrm>
          <a:custGeom>
            <a:avLst/>
            <a:gdLst>
              <a:gd name="connsiteX0" fmla="*/ 4432227 w 4432227"/>
              <a:gd name="connsiteY0" fmla="*/ 19595 h 1214846"/>
              <a:gd name="connsiteX1" fmla="*/ 1290610 w 4432227"/>
              <a:gd name="connsiteY1" fmla="*/ 0 h 1214846"/>
              <a:gd name="connsiteX2" fmla="*/ 167204 w 4432227"/>
              <a:gd name="connsiteY2" fmla="*/ 52252 h 1214846"/>
              <a:gd name="connsiteX3" fmla="*/ 10450 w 4432227"/>
              <a:gd name="connsiteY3" fmla="*/ 280852 h 1214846"/>
              <a:gd name="connsiteX4" fmla="*/ 173735 w 4432227"/>
              <a:gd name="connsiteY4" fmla="*/ 418012 h 1214846"/>
              <a:gd name="connsiteX5" fmla="*/ 1434301 w 4432227"/>
              <a:gd name="connsiteY5" fmla="*/ 450669 h 1214846"/>
              <a:gd name="connsiteX6" fmla="*/ 2734055 w 4432227"/>
              <a:gd name="connsiteY6" fmla="*/ 457200 h 1214846"/>
              <a:gd name="connsiteX7" fmla="*/ 3086753 w 4432227"/>
              <a:gd name="connsiteY7" fmla="*/ 450669 h 1214846"/>
              <a:gd name="connsiteX8" fmla="*/ 3426387 w 4432227"/>
              <a:gd name="connsiteY8" fmla="*/ 502920 h 1214846"/>
              <a:gd name="connsiteX9" fmla="*/ 3472107 w 4432227"/>
              <a:gd name="connsiteY9" fmla="*/ 1214846 h 1214846"/>
              <a:gd name="connsiteX0" fmla="*/ 4457587 w 4457587"/>
              <a:gd name="connsiteY0" fmla="*/ 19595 h 1214846"/>
              <a:gd name="connsiteX1" fmla="*/ 1315970 w 4457587"/>
              <a:gd name="connsiteY1" fmla="*/ 0 h 1214846"/>
              <a:gd name="connsiteX2" fmla="*/ 192564 w 4457587"/>
              <a:gd name="connsiteY2" fmla="*/ 52252 h 1214846"/>
              <a:gd name="connsiteX3" fmla="*/ 3153 w 4457587"/>
              <a:gd name="connsiteY3" fmla="*/ 222069 h 1214846"/>
              <a:gd name="connsiteX4" fmla="*/ 199095 w 4457587"/>
              <a:gd name="connsiteY4" fmla="*/ 418012 h 1214846"/>
              <a:gd name="connsiteX5" fmla="*/ 1459661 w 4457587"/>
              <a:gd name="connsiteY5" fmla="*/ 450669 h 1214846"/>
              <a:gd name="connsiteX6" fmla="*/ 2759415 w 4457587"/>
              <a:gd name="connsiteY6" fmla="*/ 457200 h 1214846"/>
              <a:gd name="connsiteX7" fmla="*/ 3112113 w 4457587"/>
              <a:gd name="connsiteY7" fmla="*/ 450669 h 1214846"/>
              <a:gd name="connsiteX8" fmla="*/ 3451747 w 4457587"/>
              <a:gd name="connsiteY8" fmla="*/ 502920 h 1214846"/>
              <a:gd name="connsiteX9" fmla="*/ 3497467 w 4457587"/>
              <a:gd name="connsiteY9" fmla="*/ 1214846 h 1214846"/>
              <a:gd name="connsiteX0" fmla="*/ 4457587 w 4457587"/>
              <a:gd name="connsiteY0" fmla="*/ 19595 h 1214846"/>
              <a:gd name="connsiteX1" fmla="*/ 1315970 w 4457587"/>
              <a:gd name="connsiteY1" fmla="*/ 0 h 1214846"/>
              <a:gd name="connsiteX2" fmla="*/ 388507 w 4457587"/>
              <a:gd name="connsiteY2" fmla="*/ 65315 h 1214846"/>
              <a:gd name="connsiteX3" fmla="*/ 3153 w 4457587"/>
              <a:gd name="connsiteY3" fmla="*/ 222069 h 1214846"/>
              <a:gd name="connsiteX4" fmla="*/ 199095 w 4457587"/>
              <a:gd name="connsiteY4" fmla="*/ 418012 h 1214846"/>
              <a:gd name="connsiteX5" fmla="*/ 1459661 w 4457587"/>
              <a:gd name="connsiteY5" fmla="*/ 450669 h 1214846"/>
              <a:gd name="connsiteX6" fmla="*/ 2759415 w 4457587"/>
              <a:gd name="connsiteY6" fmla="*/ 457200 h 1214846"/>
              <a:gd name="connsiteX7" fmla="*/ 3112113 w 4457587"/>
              <a:gd name="connsiteY7" fmla="*/ 450669 h 1214846"/>
              <a:gd name="connsiteX8" fmla="*/ 3451747 w 4457587"/>
              <a:gd name="connsiteY8" fmla="*/ 502920 h 1214846"/>
              <a:gd name="connsiteX9" fmla="*/ 3497467 w 4457587"/>
              <a:gd name="connsiteY9" fmla="*/ 1214846 h 1214846"/>
              <a:gd name="connsiteX0" fmla="*/ 4457587 w 4457587"/>
              <a:gd name="connsiteY0" fmla="*/ 19595 h 1214846"/>
              <a:gd name="connsiteX1" fmla="*/ 1315970 w 4457587"/>
              <a:gd name="connsiteY1" fmla="*/ 0 h 1214846"/>
              <a:gd name="connsiteX2" fmla="*/ 244815 w 4457587"/>
              <a:gd name="connsiteY2" fmla="*/ 26126 h 1214846"/>
              <a:gd name="connsiteX3" fmla="*/ 3153 w 4457587"/>
              <a:gd name="connsiteY3" fmla="*/ 222069 h 1214846"/>
              <a:gd name="connsiteX4" fmla="*/ 199095 w 4457587"/>
              <a:gd name="connsiteY4" fmla="*/ 418012 h 1214846"/>
              <a:gd name="connsiteX5" fmla="*/ 1459661 w 4457587"/>
              <a:gd name="connsiteY5" fmla="*/ 450669 h 1214846"/>
              <a:gd name="connsiteX6" fmla="*/ 2759415 w 4457587"/>
              <a:gd name="connsiteY6" fmla="*/ 457200 h 1214846"/>
              <a:gd name="connsiteX7" fmla="*/ 3112113 w 4457587"/>
              <a:gd name="connsiteY7" fmla="*/ 450669 h 1214846"/>
              <a:gd name="connsiteX8" fmla="*/ 3451747 w 4457587"/>
              <a:gd name="connsiteY8" fmla="*/ 502920 h 1214846"/>
              <a:gd name="connsiteX9" fmla="*/ 3497467 w 4457587"/>
              <a:gd name="connsiteY9" fmla="*/ 1214846 h 1214846"/>
              <a:gd name="connsiteX0" fmla="*/ 4454468 w 4454468"/>
              <a:gd name="connsiteY0" fmla="*/ 19595 h 1214846"/>
              <a:gd name="connsiteX1" fmla="*/ 1312851 w 4454468"/>
              <a:gd name="connsiteY1" fmla="*/ 0 h 1214846"/>
              <a:gd name="connsiteX2" fmla="*/ 241696 w 4454468"/>
              <a:gd name="connsiteY2" fmla="*/ 26126 h 1214846"/>
              <a:gd name="connsiteX3" fmla="*/ 34 w 4454468"/>
              <a:gd name="connsiteY3" fmla="*/ 222069 h 1214846"/>
              <a:gd name="connsiteX4" fmla="*/ 254759 w 4454468"/>
              <a:gd name="connsiteY4" fmla="*/ 418012 h 1214846"/>
              <a:gd name="connsiteX5" fmla="*/ 1456542 w 4454468"/>
              <a:gd name="connsiteY5" fmla="*/ 450669 h 1214846"/>
              <a:gd name="connsiteX6" fmla="*/ 2756296 w 4454468"/>
              <a:gd name="connsiteY6" fmla="*/ 457200 h 1214846"/>
              <a:gd name="connsiteX7" fmla="*/ 3108994 w 4454468"/>
              <a:gd name="connsiteY7" fmla="*/ 450669 h 1214846"/>
              <a:gd name="connsiteX8" fmla="*/ 3448628 w 4454468"/>
              <a:gd name="connsiteY8" fmla="*/ 502920 h 1214846"/>
              <a:gd name="connsiteX9" fmla="*/ 3494348 w 4454468"/>
              <a:gd name="connsiteY9" fmla="*/ 1214846 h 1214846"/>
              <a:gd name="connsiteX0" fmla="*/ 4474050 w 4474050"/>
              <a:gd name="connsiteY0" fmla="*/ 19595 h 1214846"/>
              <a:gd name="connsiteX1" fmla="*/ 1332433 w 4474050"/>
              <a:gd name="connsiteY1" fmla="*/ 0 h 1214846"/>
              <a:gd name="connsiteX2" fmla="*/ 261278 w 4474050"/>
              <a:gd name="connsiteY2" fmla="*/ 26126 h 1214846"/>
              <a:gd name="connsiteX3" fmla="*/ 21 w 4474050"/>
              <a:gd name="connsiteY3" fmla="*/ 209006 h 1214846"/>
              <a:gd name="connsiteX4" fmla="*/ 274341 w 4474050"/>
              <a:gd name="connsiteY4" fmla="*/ 418012 h 1214846"/>
              <a:gd name="connsiteX5" fmla="*/ 1476124 w 4474050"/>
              <a:gd name="connsiteY5" fmla="*/ 450669 h 1214846"/>
              <a:gd name="connsiteX6" fmla="*/ 2775878 w 4474050"/>
              <a:gd name="connsiteY6" fmla="*/ 457200 h 1214846"/>
              <a:gd name="connsiteX7" fmla="*/ 3128576 w 4474050"/>
              <a:gd name="connsiteY7" fmla="*/ 450669 h 1214846"/>
              <a:gd name="connsiteX8" fmla="*/ 3468210 w 4474050"/>
              <a:gd name="connsiteY8" fmla="*/ 502920 h 1214846"/>
              <a:gd name="connsiteX9" fmla="*/ 3513930 w 4474050"/>
              <a:gd name="connsiteY9" fmla="*/ 1214846 h 1214846"/>
              <a:gd name="connsiteX0" fmla="*/ 4474050 w 4474050"/>
              <a:gd name="connsiteY0" fmla="*/ 19595 h 1214846"/>
              <a:gd name="connsiteX1" fmla="*/ 1332433 w 4474050"/>
              <a:gd name="connsiteY1" fmla="*/ 0 h 1214846"/>
              <a:gd name="connsiteX2" fmla="*/ 261278 w 4474050"/>
              <a:gd name="connsiteY2" fmla="*/ 26126 h 1214846"/>
              <a:gd name="connsiteX3" fmla="*/ 21 w 4474050"/>
              <a:gd name="connsiteY3" fmla="*/ 209006 h 1214846"/>
              <a:gd name="connsiteX4" fmla="*/ 274341 w 4474050"/>
              <a:gd name="connsiteY4" fmla="*/ 418012 h 1214846"/>
              <a:gd name="connsiteX5" fmla="*/ 1449998 w 4474050"/>
              <a:gd name="connsiteY5" fmla="*/ 444138 h 1214846"/>
              <a:gd name="connsiteX6" fmla="*/ 2775878 w 4474050"/>
              <a:gd name="connsiteY6" fmla="*/ 457200 h 1214846"/>
              <a:gd name="connsiteX7" fmla="*/ 3128576 w 4474050"/>
              <a:gd name="connsiteY7" fmla="*/ 450669 h 1214846"/>
              <a:gd name="connsiteX8" fmla="*/ 3468210 w 4474050"/>
              <a:gd name="connsiteY8" fmla="*/ 502920 h 1214846"/>
              <a:gd name="connsiteX9" fmla="*/ 3513930 w 4474050"/>
              <a:gd name="connsiteY9" fmla="*/ 1214846 h 1214846"/>
              <a:gd name="connsiteX0" fmla="*/ 4474050 w 4474050"/>
              <a:gd name="connsiteY0" fmla="*/ 19595 h 1214846"/>
              <a:gd name="connsiteX1" fmla="*/ 1332433 w 4474050"/>
              <a:gd name="connsiteY1" fmla="*/ 0 h 1214846"/>
              <a:gd name="connsiteX2" fmla="*/ 261278 w 4474050"/>
              <a:gd name="connsiteY2" fmla="*/ 26126 h 1214846"/>
              <a:gd name="connsiteX3" fmla="*/ 21 w 4474050"/>
              <a:gd name="connsiteY3" fmla="*/ 209006 h 1214846"/>
              <a:gd name="connsiteX4" fmla="*/ 274341 w 4474050"/>
              <a:gd name="connsiteY4" fmla="*/ 418012 h 1214846"/>
              <a:gd name="connsiteX5" fmla="*/ 1449998 w 4474050"/>
              <a:gd name="connsiteY5" fmla="*/ 444138 h 1214846"/>
              <a:gd name="connsiteX6" fmla="*/ 2592998 w 4474050"/>
              <a:gd name="connsiteY6" fmla="*/ 450668 h 1214846"/>
              <a:gd name="connsiteX7" fmla="*/ 3128576 w 4474050"/>
              <a:gd name="connsiteY7" fmla="*/ 450669 h 1214846"/>
              <a:gd name="connsiteX8" fmla="*/ 3468210 w 4474050"/>
              <a:gd name="connsiteY8" fmla="*/ 502920 h 1214846"/>
              <a:gd name="connsiteX9" fmla="*/ 3513930 w 4474050"/>
              <a:gd name="connsiteY9" fmla="*/ 1214846 h 1214846"/>
              <a:gd name="connsiteX0" fmla="*/ 4474050 w 4474050"/>
              <a:gd name="connsiteY0" fmla="*/ 19595 h 1214846"/>
              <a:gd name="connsiteX1" fmla="*/ 1332433 w 4474050"/>
              <a:gd name="connsiteY1" fmla="*/ 0 h 1214846"/>
              <a:gd name="connsiteX2" fmla="*/ 261278 w 4474050"/>
              <a:gd name="connsiteY2" fmla="*/ 26126 h 1214846"/>
              <a:gd name="connsiteX3" fmla="*/ 21 w 4474050"/>
              <a:gd name="connsiteY3" fmla="*/ 209006 h 1214846"/>
              <a:gd name="connsiteX4" fmla="*/ 274341 w 4474050"/>
              <a:gd name="connsiteY4" fmla="*/ 418012 h 1214846"/>
              <a:gd name="connsiteX5" fmla="*/ 1449998 w 4474050"/>
              <a:gd name="connsiteY5" fmla="*/ 444138 h 1214846"/>
              <a:gd name="connsiteX6" fmla="*/ 2592998 w 4474050"/>
              <a:gd name="connsiteY6" fmla="*/ 450668 h 1214846"/>
              <a:gd name="connsiteX7" fmla="*/ 3167765 w 4474050"/>
              <a:gd name="connsiteY7" fmla="*/ 424544 h 1214846"/>
              <a:gd name="connsiteX8" fmla="*/ 3468210 w 4474050"/>
              <a:gd name="connsiteY8" fmla="*/ 502920 h 1214846"/>
              <a:gd name="connsiteX9" fmla="*/ 3513930 w 4474050"/>
              <a:gd name="connsiteY9" fmla="*/ 1214846 h 1214846"/>
              <a:gd name="connsiteX0" fmla="*/ 4474050 w 4474050"/>
              <a:gd name="connsiteY0" fmla="*/ 19595 h 1214846"/>
              <a:gd name="connsiteX1" fmla="*/ 1332433 w 4474050"/>
              <a:gd name="connsiteY1" fmla="*/ 0 h 1214846"/>
              <a:gd name="connsiteX2" fmla="*/ 261278 w 4474050"/>
              <a:gd name="connsiteY2" fmla="*/ 26126 h 1214846"/>
              <a:gd name="connsiteX3" fmla="*/ 21 w 4474050"/>
              <a:gd name="connsiteY3" fmla="*/ 209006 h 1214846"/>
              <a:gd name="connsiteX4" fmla="*/ 274341 w 4474050"/>
              <a:gd name="connsiteY4" fmla="*/ 418012 h 1214846"/>
              <a:gd name="connsiteX5" fmla="*/ 1449998 w 4474050"/>
              <a:gd name="connsiteY5" fmla="*/ 444138 h 1214846"/>
              <a:gd name="connsiteX6" fmla="*/ 2592998 w 4474050"/>
              <a:gd name="connsiteY6" fmla="*/ 450668 h 1214846"/>
              <a:gd name="connsiteX7" fmla="*/ 3167765 w 4474050"/>
              <a:gd name="connsiteY7" fmla="*/ 424544 h 1214846"/>
              <a:gd name="connsiteX8" fmla="*/ 3507399 w 4474050"/>
              <a:gd name="connsiteY8" fmla="*/ 561703 h 1214846"/>
              <a:gd name="connsiteX9" fmla="*/ 3513930 w 4474050"/>
              <a:gd name="connsiteY9" fmla="*/ 1214846 h 1214846"/>
              <a:gd name="connsiteX0" fmla="*/ 4474050 w 4474050"/>
              <a:gd name="connsiteY0" fmla="*/ 19595 h 1201783"/>
              <a:gd name="connsiteX1" fmla="*/ 1332433 w 4474050"/>
              <a:gd name="connsiteY1" fmla="*/ 0 h 1201783"/>
              <a:gd name="connsiteX2" fmla="*/ 261278 w 4474050"/>
              <a:gd name="connsiteY2" fmla="*/ 26126 h 1201783"/>
              <a:gd name="connsiteX3" fmla="*/ 21 w 4474050"/>
              <a:gd name="connsiteY3" fmla="*/ 209006 h 1201783"/>
              <a:gd name="connsiteX4" fmla="*/ 274341 w 4474050"/>
              <a:gd name="connsiteY4" fmla="*/ 418012 h 1201783"/>
              <a:gd name="connsiteX5" fmla="*/ 1449998 w 4474050"/>
              <a:gd name="connsiteY5" fmla="*/ 444138 h 1201783"/>
              <a:gd name="connsiteX6" fmla="*/ 2592998 w 4474050"/>
              <a:gd name="connsiteY6" fmla="*/ 450668 h 1201783"/>
              <a:gd name="connsiteX7" fmla="*/ 3167765 w 4474050"/>
              <a:gd name="connsiteY7" fmla="*/ 424544 h 1201783"/>
              <a:gd name="connsiteX8" fmla="*/ 3507399 w 4474050"/>
              <a:gd name="connsiteY8" fmla="*/ 561703 h 1201783"/>
              <a:gd name="connsiteX9" fmla="*/ 3540056 w 4474050"/>
              <a:gd name="connsiteY9" fmla="*/ 1201783 h 1201783"/>
              <a:gd name="connsiteX0" fmla="*/ 4474050 w 4474050"/>
              <a:gd name="connsiteY0" fmla="*/ 19595 h 1201783"/>
              <a:gd name="connsiteX1" fmla="*/ 1332433 w 4474050"/>
              <a:gd name="connsiteY1" fmla="*/ 0 h 1201783"/>
              <a:gd name="connsiteX2" fmla="*/ 261278 w 4474050"/>
              <a:gd name="connsiteY2" fmla="*/ 26126 h 1201783"/>
              <a:gd name="connsiteX3" fmla="*/ 21 w 4474050"/>
              <a:gd name="connsiteY3" fmla="*/ 209006 h 1201783"/>
              <a:gd name="connsiteX4" fmla="*/ 274341 w 4474050"/>
              <a:gd name="connsiteY4" fmla="*/ 418012 h 1201783"/>
              <a:gd name="connsiteX5" fmla="*/ 1449998 w 4474050"/>
              <a:gd name="connsiteY5" fmla="*/ 444138 h 1201783"/>
              <a:gd name="connsiteX6" fmla="*/ 2592998 w 4474050"/>
              <a:gd name="connsiteY6" fmla="*/ 450668 h 1201783"/>
              <a:gd name="connsiteX7" fmla="*/ 3167765 w 4474050"/>
              <a:gd name="connsiteY7" fmla="*/ 424544 h 1201783"/>
              <a:gd name="connsiteX8" fmla="*/ 3507399 w 4474050"/>
              <a:gd name="connsiteY8" fmla="*/ 561703 h 1201783"/>
              <a:gd name="connsiteX9" fmla="*/ 3540056 w 4474050"/>
              <a:gd name="connsiteY9" fmla="*/ 1201783 h 1201783"/>
              <a:gd name="connsiteX0" fmla="*/ 4474050 w 4474050"/>
              <a:gd name="connsiteY0" fmla="*/ 19595 h 1201783"/>
              <a:gd name="connsiteX1" fmla="*/ 1332433 w 4474050"/>
              <a:gd name="connsiteY1" fmla="*/ 0 h 1201783"/>
              <a:gd name="connsiteX2" fmla="*/ 261278 w 4474050"/>
              <a:gd name="connsiteY2" fmla="*/ 26126 h 1201783"/>
              <a:gd name="connsiteX3" fmla="*/ 21 w 4474050"/>
              <a:gd name="connsiteY3" fmla="*/ 209006 h 1201783"/>
              <a:gd name="connsiteX4" fmla="*/ 274341 w 4474050"/>
              <a:gd name="connsiteY4" fmla="*/ 418012 h 1201783"/>
              <a:gd name="connsiteX5" fmla="*/ 1449998 w 4474050"/>
              <a:gd name="connsiteY5" fmla="*/ 444138 h 1201783"/>
              <a:gd name="connsiteX6" fmla="*/ 2592998 w 4474050"/>
              <a:gd name="connsiteY6" fmla="*/ 450668 h 1201783"/>
              <a:gd name="connsiteX7" fmla="*/ 3174297 w 4474050"/>
              <a:gd name="connsiteY7" fmla="*/ 450670 h 1201783"/>
              <a:gd name="connsiteX8" fmla="*/ 3507399 w 4474050"/>
              <a:gd name="connsiteY8" fmla="*/ 561703 h 1201783"/>
              <a:gd name="connsiteX9" fmla="*/ 3540056 w 4474050"/>
              <a:gd name="connsiteY9" fmla="*/ 1201783 h 1201783"/>
              <a:gd name="connsiteX0" fmla="*/ 4474050 w 4474050"/>
              <a:gd name="connsiteY0" fmla="*/ 19595 h 1201783"/>
              <a:gd name="connsiteX1" fmla="*/ 1332433 w 4474050"/>
              <a:gd name="connsiteY1" fmla="*/ 0 h 1201783"/>
              <a:gd name="connsiteX2" fmla="*/ 261278 w 4474050"/>
              <a:gd name="connsiteY2" fmla="*/ 26126 h 1201783"/>
              <a:gd name="connsiteX3" fmla="*/ 21 w 4474050"/>
              <a:gd name="connsiteY3" fmla="*/ 209006 h 1201783"/>
              <a:gd name="connsiteX4" fmla="*/ 274341 w 4474050"/>
              <a:gd name="connsiteY4" fmla="*/ 418012 h 1201783"/>
              <a:gd name="connsiteX5" fmla="*/ 1449998 w 4474050"/>
              <a:gd name="connsiteY5" fmla="*/ 444138 h 1201783"/>
              <a:gd name="connsiteX6" fmla="*/ 2423181 w 4474050"/>
              <a:gd name="connsiteY6" fmla="*/ 450668 h 1201783"/>
              <a:gd name="connsiteX7" fmla="*/ 3174297 w 4474050"/>
              <a:gd name="connsiteY7" fmla="*/ 450670 h 1201783"/>
              <a:gd name="connsiteX8" fmla="*/ 3507399 w 4474050"/>
              <a:gd name="connsiteY8" fmla="*/ 561703 h 1201783"/>
              <a:gd name="connsiteX9" fmla="*/ 3540056 w 4474050"/>
              <a:gd name="connsiteY9" fmla="*/ 1201783 h 1201783"/>
              <a:gd name="connsiteX0" fmla="*/ 4474050 w 4474050"/>
              <a:gd name="connsiteY0" fmla="*/ 19595 h 1201783"/>
              <a:gd name="connsiteX1" fmla="*/ 1332433 w 4474050"/>
              <a:gd name="connsiteY1" fmla="*/ 0 h 1201783"/>
              <a:gd name="connsiteX2" fmla="*/ 261278 w 4474050"/>
              <a:gd name="connsiteY2" fmla="*/ 26126 h 1201783"/>
              <a:gd name="connsiteX3" fmla="*/ 21 w 4474050"/>
              <a:gd name="connsiteY3" fmla="*/ 209006 h 1201783"/>
              <a:gd name="connsiteX4" fmla="*/ 274341 w 4474050"/>
              <a:gd name="connsiteY4" fmla="*/ 418012 h 1201783"/>
              <a:gd name="connsiteX5" fmla="*/ 1384683 w 4474050"/>
              <a:gd name="connsiteY5" fmla="*/ 444138 h 1201783"/>
              <a:gd name="connsiteX6" fmla="*/ 2423181 w 4474050"/>
              <a:gd name="connsiteY6" fmla="*/ 450668 h 1201783"/>
              <a:gd name="connsiteX7" fmla="*/ 3174297 w 4474050"/>
              <a:gd name="connsiteY7" fmla="*/ 450670 h 1201783"/>
              <a:gd name="connsiteX8" fmla="*/ 3507399 w 4474050"/>
              <a:gd name="connsiteY8" fmla="*/ 561703 h 1201783"/>
              <a:gd name="connsiteX9" fmla="*/ 3540056 w 4474050"/>
              <a:gd name="connsiteY9" fmla="*/ 1201783 h 1201783"/>
              <a:gd name="connsiteX0" fmla="*/ 4474050 w 4474050"/>
              <a:gd name="connsiteY0" fmla="*/ 19595 h 1201783"/>
              <a:gd name="connsiteX1" fmla="*/ 1332433 w 4474050"/>
              <a:gd name="connsiteY1" fmla="*/ 0 h 1201783"/>
              <a:gd name="connsiteX2" fmla="*/ 261278 w 4474050"/>
              <a:gd name="connsiteY2" fmla="*/ 26126 h 1201783"/>
              <a:gd name="connsiteX3" fmla="*/ 21 w 4474050"/>
              <a:gd name="connsiteY3" fmla="*/ 209006 h 1201783"/>
              <a:gd name="connsiteX4" fmla="*/ 274341 w 4474050"/>
              <a:gd name="connsiteY4" fmla="*/ 418012 h 1201783"/>
              <a:gd name="connsiteX5" fmla="*/ 1384683 w 4474050"/>
              <a:gd name="connsiteY5" fmla="*/ 444138 h 1201783"/>
              <a:gd name="connsiteX6" fmla="*/ 2423181 w 4474050"/>
              <a:gd name="connsiteY6" fmla="*/ 450668 h 1201783"/>
              <a:gd name="connsiteX7" fmla="*/ 3174297 w 4474050"/>
              <a:gd name="connsiteY7" fmla="*/ 450670 h 1201783"/>
              <a:gd name="connsiteX8" fmla="*/ 3507399 w 4474050"/>
              <a:gd name="connsiteY8" fmla="*/ 561703 h 1201783"/>
              <a:gd name="connsiteX9" fmla="*/ 3540056 w 4474050"/>
              <a:gd name="connsiteY9" fmla="*/ 1201783 h 1201783"/>
              <a:gd name="connsiteX0" fmla="*/ 4500168 w 4500168"/>
              <a:gd name="connsiteY0" fmla="*/ 19595 h 1201783"/>
              <a:gd name="connsiteX1" fmla="*/ 1358551 w 4500168"/>
              <a:gd name="connsiteY1" fmla="*/ 0 h 1201783"/>
              <a:gd name="connsiteX2" fmla="*/ 287396 w 4500168"/>
              <a:gd name="connsiteY2" fmla="*/ 26126 h 1201783"/>
              <a:gd name="connsiteX3" fmla="*/ 14 w 4500168"/>
              <a:gd name="connsiteY3" fmla="*/ 176349 h 1201783"/>
              <a:gd name="connsiteX4" fmla="*/ 300459 w 4500168"/>
              <a:gd name="connsiteY4" fmla="*/ 418012 h 1201783"/>
              <a:gd name="connsiteX5" fmla="*/ 1410801 w 4500168"/>
              <a:gd name="connsiteY5" fmla="*/ 444138 h 1201783"/>
              <a:gd name="connsiteX6" fmla="*/ 2449299 w 4500168"/>
              <a:gd name="connsiteY6" fmla="*/ 450668 h 1201783"/>
              <a:gd name="connsiteX7" fmla="*/ 3200415 w 4500168"/>
              <a:gd name="connsiteY7" fmla="*/ 450670 h 1201783"/>
              <a:gd name="connsiteX8" fmla="*/ 3533517 w 4500168"/>
              <a:gd name="connsiteY8" fmla="*/ 561703 h 1201783"/>
              <a:gd name="connsiteX9" fmla="*/ 3566174 w 4500168"/>
              <a:gd name="connsiteY9" fmla="*/ 1201783 h 1201783"/>
              <a:gd name="connsiteX0" fmla="*/ 4500168 w 4500168"/>
              <a:gd name="connsiteY0" fmla="*/ 19595 h 1201783"/>
              <a:gd name="connsiteX1" fmla="*/ 1358551 w 4500168"/>
              <a:gd name="connsiteY1" fmla="*/ 0 h 1201783"/>
              <a:gd name="connsiteX2" fmla="*/ 287396 w 4500168"/>
              <a:gd name="connsiteY2" fmla="*/ 26126 h 1201783"/>
              <a:gd name="connsiteX3" fmla="*/ 14 w 4500168"/>
              <a:gd name="connsiteY3" fmla="*/ 176349 h 1201783"/>
              <a:gd name="connsiteX4" fmla="*/ 300459 w 4500168"/>
              <a:gd name="connsiteY4" fmla="*/ 418012 h 1201783"/>
              <a:gd name="connsiteX5" fmla="*/ 1410801 w 4500168"/>
              <a:gd name="connsiteY5" fmla="*/ 444138 h 1201783"/>
              <a:gd name="connsiteX6" fmla="*/ 2449299 w 4500168"/>
              <a:gd name="connsiteY6" fmla="*/ 450668 h 1201783"/>
              <a:gd name="connsiteX7" fmla="*/ 3200415 w 4500168"/>
              <a:gd name="connsiteY7" fmla="*/ 450670 h 1201783"/>
              <a:gd name="connsiteX8" fmla="*/ 3533517 w 4500168"/>
              <a:gd name="connsiteY8" fmla="*/ 561703 h 1201783"/>
              <a:gd name="connsiteX9" fmla="*/ 3566174 w 4500168"/>
              <a:gd name="connsiteY9" fmla="*/ 1201783 h 1201783"/>
              <a:gd name="connsiteX0" fmla="*/ 4500168 w 4500168"/>
              <a:gd name="connsiteY0" fmla="*/ 19595 h 1201783"/>
              <a:gd name="connsiteX1" fmla="*/ 1358551 w 4500168"/>
              <a:gd name="connsiteY1" fmla="*/ 0 h 1201783"/>
              <a:gd name="connsiteX2" fmla="*/ 287396 w 4500168"/>
              <a:gd name="connsiteY2" fmla="*/ 26126 h 1201783"/>
              <a:gd name="connsiteX3" fmla="*/ 14 w 4500168"/>
              <a:gd name="connsiteY3" fmla="*/ 176349 h 1201783"/>
              <a:gd name="connsiteX4" fmla="*/ 300459 w 4500168"/>
              <a:gd name="connsiteY4" fmla="*/ 418012 h 1201783"/>
              <a:gd name="connsiteX5" fmla="*/ 1410801 w 4500168"/>
              <a:gd name="connsiteY5" fmla="*/ 444138 h 1201783"/>
              <a:gd name="connsiteX6" fmla="*/ 2449299 w 4500168"/>
              <a:gd name="connsiteY6" fmla="*/ 450668 h 1201783"/>
              <a:gd name="connsiteX7" fmla="*/ 3200415 w 4500168"/>
              <a:gd name="connsiteY7" fmla="*/ 450670 h 1201783"/>
              <a:gd name="connsiteX8" fmla="*/ 3533517 w 4500168"/>
              <a:gd name="connsiteY8" fmla="*/ 561703 h 1201783"/>
              <a:gd name="connsiteX9" fmla="*/ 3566174 w 4500168"/>
              <a:gd name="connsiteY9" fmla="*/ 1201783 h 1201783"/>
              <a:gd name="connsiteX0" fmla="*/ 4500164 w 4500164"/>
              <a:gd name="connsiteY0" fmla="*/ 26643 h 1208831"/>
              <a:gd name="connsiteX1" fmla="*/ 1358547 w 4500164"/>
              <a:gd name="connsiteY1" fmla="*/ 7048 h 1208831"/>
              <a:gd name="connsiteX2" fmla="*/ 320049 w 4500164"/>
              <a:gd name="connsiteY2" fmla="*/ 13580 h 1208831"/>
              <a:gd name="connsiteX3" fmla="*/ 10 w 4500164"/>
              <a:gd name="connsiteY3" fmla="*/ 183397 h 1208831"/>
              <a:gd name="connsiteX4" fmla="*/ 300455 w 4500164"/>
              <a:gd name="connsiteY4" fmla="*/ 425060 h 1208831"/>
              <a:gd name="connsiteX5" fmla="*/ 1410797 w 4500164"/>
              <a:gd name="connsiteY5" fmla="*/ 451186 h 1208831"/>
              <a:gd name="connsiteX6" fmla="*/ 2449295 w 4500164"/>
              <a:gd name="connsiteY6" fmla="*/ 457716 h 1208831"/>
              <a:gd name="connsiteX7" fmla="*/ 3200411 w 4500164"/>
              <a:gd name="connsiteY7" fmla="*/ 457718 h 1208831"/>
              <a:gd name="connsiteX8" fmla="*/ 3533513 w 4500164"/>
              <a:gd name="connsiteY8" fmla="*/ 568751 h 1208831"/>
              <a:gd name="connsiteX9" fmla="*/ 3566170 w 4500164"/>
              <a:gd name="connsiteY9" fmla="*/ 1208831 h 1208831"/>
              <a:gd name="connsiteX0" fmla="*/ 4500164 w 4500164"/>
              <a:gd name="connsiteY0" fmla="*/ 32675 h 1214863"/>
              <a:gd name="connsiteX1" fmla="*/ 1384673 w 4500164"/>
              <a:gd name="connsiteY1" fmla="*/ 17 h 1214863"/>
              <a:gd name="connsiteX2" fmla="*/ 320049 w 4500164"/>
              <a:gd name="connsiteY2" fmla="*/ 19612 h 1214863"/>
              <a:gd name="connsiteX3" fmla="*/ 10 w 4500164"/>
              <a:gd name="connsiteY3" fmla="*/ 189429 h 1214863"/>
              <a:gd name="connsiteX4" fmla="*/ 300455 w 4500164"/>
              <a:gd name="connsiteY4" fmla="*/ 431092 h 1214863"/>
              <a:gd name="connsiteX5" fmla="*/ 1410797 w 4500164"/>
              <a:gd name="connsiteY5" fmla="*/ 457218 h 1214863"/>
              <a:gd name="connsiteX6" fmla="*/ 2449295 w 4500164"/>
              <a:gd name="connsiteY6" fmla="*/ 463748 h 1214863"/>
              <a:gd name="connsiteX7" fmla="*/ 3200411 w 4500164"/>
              <a:gd name="connsiteY7" fmla="*/ 463750 h 1214863"/>
              <a:gd name="connsiteX8" fmla="*/ 3533513 w 4500164"/>
              <a:gd name="connsiteY8" fmla="*/ 574783 h 1214863"/>
              <a:gd name="connsiteX9" fmla="*/ 3566170 w 4500164"/>
              <a:gd name="connsiteY9" fmla="*/ 1214863 h 1214863"/>
              <a:gd name="connsiteX0" fmla="*/ 4519759 w 4519759"/>
              <a:gd name="connsiteY0" fmla="*/ 32675 h 1214863"/>
              <a:gd name="connsiteX1" fmla="*/ 1384673 w 4519759"/>
              <a:gd name="connsiteY1" fmla="*/ 17 h 1214863"/>
              <a:gd name="connsiteX2" fmla="*/ 320049 w 4519759"/>
              <a:gd name="connsiteY2" fmla="*/ 19612 h 1214863"/>
              <a:gd name="connsiteX3" fmla="*/ 10 w 4519759"/>
              <a:gd name="connsiteY3" fmla="*/ 189429 h 1214863"/>
              <a:gd name="connsiteX4" fmla="*/ 300455 w 4519759"/>
              <a:gd name="connsiteY4" fmla="*/ 431092 h 1214863"/>
              <a:gd name="connsiteX5" fmla="*/ 1410797 w 4519759"/>
              <a:gd name="connsiteY5" fmla="*/ 457218 h 1214863"/>
              <a:gd name="connsiteX6" fmla="*/ 2449295 w 4519759"/>
              <a:gd name="connsiteY6" fmla="*/ 463748 h 1214863"/>
              <a:gd name="connsiteX7" fmla="*/ 3200411 w 4519759"/>
              <a:gd name="connsiteY7" fmla="*/ 463750 h 1214863"/>
              <a:gd name="connsiteX8" fmla="*/ 3533513 w 4519759"/>
              <a:gd name="connsiteY8" fmla="*/ 574783 h 1214863"/>
              <a:gd name="connsiteX9" fmla="*/ 3566170 w 4519759"/>
              <a:gd name="connsiteY9" fmla="*/ 1214863 h 1214863"/>
              <a:gd name="connsiteX0" fmla="*/ 4519759 w 4519759"/>
              <a:gd name="connsiteY0" fmla="*/ 32675 h 1214863"/>
              <a:gd name="connsiteX1" fmla="*/ 1384673 w 4519759"/>
              <a:gd name="connsiteY1" fmla="*/ 17 h 1214863"/>
              <a:gd name="connsiteX2" fmla="*/ 320049 w 4519759"/>
              <a:gd name="connsiteY2" fmla="*/ 19612 h 1214863"/>
              <a:gd name="connsiteX3" fmla="*/ 10 w 4519759"/>
              <a:gd name="connsiteY3" fmla="*/ 189429 h 1214863"/>
              <a:gd name="connsiteX4" fmla="*/ 300455 w 4519759"/>
              <a:gd name="connsiteY4" fmla="*/ 431092 h 1214863"/>
              <a:gd name="connsiteX5" fmla="*/ 1410797 w 4519759"/>
              <a:gd name="connsiteY5" fmla="*/ 457218 h 1214863"/>
              <a:gd name="connsiteX6" fmla="*/ 2449295 w 4519759"/>
              <a:gd name="connsiteY6" fmla="*/ 463748 h 1214863"/>
              <a:gd name="connsiteX7" fmla="*/ 3200411 w 4519759"/>
              <a:gd name="connsiteY7" fmla="*/ 463750 h 1214863"/>
              <a:gd name="connsiteX8" fmla="*/ 3533513 w 4519759"/>
              <a:gd name="connsiteY8" fmla="*/ 574783 h 1214863"/>
              <a:gd name="connsiteX9" fmla="*/ 3566170 w 4519759"/>
              <a:gd name="connsiteY9" fmla="*/ 1214863 h 1214863"/>
              <a:gd name="connsiteX0" fmla="*/ 4519759 w 4519759"/>
              <a:gd name="connsiteY0" fmla="*/ 32675 h 1214863"/>
              <a:gd name="connsiteX1" fmla="*/ 1384673 w 4519759"/>
              <a:gd name="connsiteY1" fmla="*/ 17 h 1214863"/>
              <a:gd name="connsiteX2" fmla="*/ 320049 w 4519759"/>
              <a:gd name="connsiteY2" fmla="*/ 19612 h 1214863"/>
              <a:gd name="connsiteX3" fmla="*/ 10 w 4519759"/>
              <a:gd name="connsiteY3" fmla="*/ 189429 h 1214863"/>
              <a:gd name="connsiteX4" fmla="*/ 300455 w 4519759"/>
              <a:gd name="connsiteY4" fmla="*/ 431092 h 1214863"/>
              <a:gd name="connsiteX5" fmla="*/ 1410797 w 4519759"/>
              <a:gd name="connsiteY5" fmla="*/ 457218 h 1214863"/>
              <a:gd name="connsiteX6" fmla="*/ 2449295 w 4519759"/>
              <a:gd name="connsiteY6" fmla="*/ 463748 h 1214863"/>
              <a:gd name="connsiteX7" fmla="*/ 3037125 w 4519759"/>
              <a:gd name="connsiteY7" fmla="*/ 463750 h 1214863"/>
              <a:gd name="connsiteX8" fmla="*/ 3533513 w 4519759"/>
              <a:gd name="connsiteY8" fmla="*/ 574783 h 1214863"/>
              <a:gd name="connsiteX9" fmla="*/ 3566170 w 4519759"/>
              <a:gd name="connsiteY9" fmla="*/ 1214863 h 1214863"/>
              <a:gd name="connsiteX0" fmla="*/ 4519759 w 4519759"/>
              <a:gd name="connsiteY0" fmla="*/ 32675 h 1214863"/>
              <a:gd name="connsiteX1" fmla="*/ 1384673 w 4519759"/>
              <a:gd name="connsiteY1" fmla="*/ 17 h 1214863"/>
              <a:gd name="connsiteX2" fmla="*/ 320049 w 4519759"/>
              <a:gd name="connsiteY2" fmla="*/ 19612 h 1214863"/>
              <a:gd name="connsiteX3" fmla="*/ 10 w 4519759"/>
              <a:gd name="connsiteY3" fmla="*/ 189429 h 1214863"/>
              <a:gd name="connsiteX4" fmla="*/ 300455 w 4519759"/>
              <a:gd name="connsiteY4" fmla="*/ 431092 h 1214863"/>
              <a:gd name="connsiteX5" fmla="*/ 1410797 w 4519759"/>
              <a:gd name="connsiteY5" fmla="*/ 457218 h 1214863"/>
              <a:gd name="connsiteX6" fmla="*/ 2449295 w 4519759"/>
              <a:gd name="connsiteY6" fmla="*/ 463748 h 1214863"/>
              <a:gd name="connsiteX7" fmla="*/ 3037125 w 4519759"/>
              <a:gd name="connsiteY7" fmla="*/ 463750 h 1214863"/>
              <a:gd name="connsiteX8" fmla="*/ 3533513 w 4519759"/>
              <a:gd name="connsiteY8" fmla="*/ 574783 h 1214863"/>
              <a:gd name="connsiteX9" fmla="*/ 3566170 w 4519759"/>
              <a:gd name="connsiteY9" fmla="*/ 1214863 h 1214863"/>
              <a:gd name="connsiteX0" fmla="*/ 4519761 w 4519761"/>
              <a:gd name="connsiteY0" fmla="*/ 32675 h 1214863"/>
              <a:gd name="connsiteX1" fmla="*/ 1384675 w 4519761"/>
              <a:gd name="connsiteY1" fmla="*/ 17 h 1214863"/>
              <a:gd name="connsiteX2" fmla="*/ 300456 w 4519761"/>
              <a:gd name="connsiteY2" fmla="*/ 19612 h 1214863"/>
              <a:gd name="connsiteX3" fmla="*/ 12 w 4519761"/>
              <a:gd name="connsiteY3" fmla="*/ 189429 h 1214863"/>
              <a:gd name="connsiteX4" fmla="*/ 300457 w 4519761"/>
              <a:gd name="connsiteY4" fmla="*/ 431092 h 1214863"/>
              <a:gd name="connsiteX5" fmla="*/ 1410799 w 4519761"/>
              <a:gd name="connsiteY5" fmla="*/ 457218 h 1214863"/>
              <a:gd name="connsiteX6" fmla="*/ 2449297 w 4519761"/>
              <a:gd name="connsiteY6" fmla="*/ 463748 h 1214863"/>
              <a:gd name="connsiteX7" fmla="*/ 3037127 w 4519761"/>
              <a:gd name="connsiteY7" fmla="*/ 463750 h 1214863"/>
              <a:gd name="connsiteX8" fmla="*/ 3533515 w 4519761"/>
              <a:gd name="connsiteY8" fmla="*/ 574783 h 1214863"/>
              <a:gd name="connsiteX9" fmla="*/ 3566172 w 4519761"/>
              <a:gd name="connsiteY9" fmla="*/ 1214863 h 1214863"/>
              <a:gd name="connsiteX0" fmla="*/ 4519761 w 4519761"/>
              <a:gd name="connsiteY0" fmla="*/ 32675 h 1214863"/>
              <a:gd name="connsiteX1" fmla="*/ 1384675 w 4519761"/>
              <a:gd name="connsiteY1" fmla="*/ 17 h 1214863"/>
              <a:gd name="connsiteX2" fmla="*/ 300456 w 4519761"/>
              <a:gd name="connsiteY2" fmla="*/ 19612 h 1214863"/>
              <a:gd name="connsiteX3" fmla="*/ 12 w 4519761"/>
              <a:gd name="connsiteY3" fmla="*/ 189429 h 1214863"/>
              <a:gd name="connsiteX4" fmla="*/ 300457 w 4519761"/>
              <a:gd name="connsiteY4" fmla="*/ 431092 h 1214863"/>
              <a:gd name="connsiteX5" fmla="*/ 1410799 w 4519761"/>
              <a:gd name="connsiteY5" fmla="*/ 457218 h 1214863"/>
              <a:gd name="connsiteX6" fmla="*/ 2214165 w 4519761"/>
              <a:gd name="connsiteY6" fmla="*/ 411496 h 1214863"/>
              <a:gd name="connsiteX7" fmla="*/ 3037127 w 4519761"/>
              <a:gd name="connsiteY7" fmla="*/ 463750 h 1214863"/>
              <a:gd name="connsiteX8" fmla="*/ 3533515 w 4519761"/>
              <a:gd name="connsiteY8" fmla="*/ 574783 h 1214863"/>
              <a:gd name="connsiteX9" fmla="*/ 3566172 w 4519761"/>
              <a:gd name="connsiteY9" fmla="*/ 1214863 h 1214863"/>
              <a:gd name="connsiteX0" fmla="*/ 4519761 w 4519761"/>
              <a:gd name="connsiteY0" fmla="*/ 32675 h 1214863"/>
              <a:gd name="connsiteX1" fmla="*/ 1384675 w 4519761"/>
              <a:gd name="connsiteY1" fmla="*/ 17 h 1214863"/>
              <a:gd name="connsiteX2" fmla="*/ 300456 w 4519761"/>
              <a:gd name="connsiteY2" fmla="*/ 19612 h 1214863"/>
              <a:gd name="connsiteX3" fmla="*/ 12 w 4519761"/>
              <a:gd name="connsiteY3" fmla="*/ 189429 h 1214863"/>
              <a:gd name="connsiteX4" fmla="*/ 300457 w 4519761"/>
              <a:gd name="connsiteY4" fmla="*/ 431092 h 1214863"/>
              <a:gd name="connsiteX5" fmla="*/ 1410799 w 4519761"/>
              <a:gd name="connsiteY5" fmla="*/ 457218 h 1214863"/>
              <a:gd name="connsiteX6" fmla="*/ 2227228 w 4519761"/>
              <a:gd name="connsiteY6" fmla="*/ 450684 h 1214863"/>
              <a:gd name="connsiteX7" fmla="*/ 3037127 w 4519761"/>
              <a:gd name="connsiteY7" fmla="*/ 463750 h 1214863"/>
              <a:gd name="connsiteX8" fmla="*/ 3533515 w 4519761"/>
              <a:gd name="connsiteY8" fmla="*/ 574783 h 1214863"/>
              <a:gd name="connsiteX9" fmla="*/ 3566172 w 4519761"/>
              <a:gd name="connsiteY9" fmla="*/ 1214863 h 1214863"/>
              <a:gd name="connsiteX0" fmla="*/ 4519761 w 4519761"/>
              <a:gd name="connsiteY0" fmla="*/ 32675 h 1214863"/>
              <a:gd name="connsiteX1" fmla="*/ 1384675 w 4519761"/>
              <a:gd name="connsiteY1" fmla="*/ 17 h 1214863"/>
              <a:gd name="connsiteX2" fmla="*/ 300456 w 4519761"/>
              <a:gd name="connsiteY2" fmla="*/ 19612 h 1214863"/>
              <a:gd name="connsiteX3" fmla="*/ 12 w 4519761"/>
              <a:gd name="connsiteY3" fmla="*/ 189429 h 1214863"/>
              <a:gd name="connsiteX4" fmla="*/ 300457 w 4519761"/>
              <a:gd name="connsiteY4" fmla="*/ 431092 h 1214863"/>
              <a:gd name="connsiteX5" fmla="*/ 1410799 w 4519761"/>
              <a:gd name="connsiteY5" fmla="*/ 457218 h 1214863"/>
              <a:gd name="connsiteX6" fmla="*/ 2227228 w 4519761"/>
              <a:gd name="connsiteY6" fmla="*/ 450684 h 1214863"/>
              <a:gd name="connsiteX7" fmla="*/ 3043658 w 4519761"/>
              <a:gd name="connsiteY7" fmla="*/ 450688 h 1214863"/>
              <a:gd name="connsiteX8" fmla="*/ 3533515 w 4519761"/>
              <a:gd name="connsiteY8" fmla="*/ 574783 h 1214863"/>
              <a:gd name="connsiteX9" fmla="*/ 3566172 w 4519761"/>
              <a:gd name="connsiteY9" fmla="*/ 1214863 h 121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19761" h="1214863">
                <a:moveTo>
                  <a:pt x="4519761" y="32675"/>
                </a:moveTo>
                <a:lnTo>
                  <a:pt x="1384675" y="17"/>
                </a:lnTo>
                <a:cubicBezTo>
                  <a:pt x="673838" y="5460"/>
                  <a:pt x="531233" y="-11957"/>
                  <a:pt x="300456" y="19612"/>
                </a:cubicBezTo>
                <a:cubicBezTo>
                  <a:pt x="69679" y="51181"/>
                  <a:pt x="-1077" y="128469"/>
                  <a:pt x="12" y="189429"/>
                </a:cubicBezTo>
                <a:cubicBezTo>
                  <a:pt x="1100" y="302640"/>
                  <a:pt x="65326" y="386461"/>
                  <a:pt x="300457" y="431092"/>
                </a:cubicBezTo>
                <a:cubicBezTo>
                  <a:pt x="535588" y="475723"/>
                  <a:pt x="1089671" y="453953"/>
                  <a:pt x="1410799" y="457218"/>
                </a:cubicBezTo>
                <a:lnTo>
                  <a:pt x="2227228" y="450684"/>
                </a:lnTo>
                <a:cubicBezTo>
                  <a:pt x="2499371" y="449596"/>
                  <a:pt x="2825944" y="430005"/>
                  <a:pt x="3043658" y="450688"/>
                </a:cubicBezTo>
                <a:cubicBezTo>
                  <a:pt x="3261372" y="471371"/>
                  <a:pt x="3469289" y="447420"/>
                  <a:pt x="3533515" y="574783"/>
                </a:cubicBezTo>
                <a:cubicBezTo>
                  <a:pt x="3597741" y="702146"/>
                  <a:pt x="3562363" y="876861"/>
                  <a:pt x="3566172" y="1214863"/>
                </a:cubicBezTo>
              </a:path>
            </a:pathLst>
          </a:custGeom>
          <a:noFill/>
          <a:ln w="57150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F1600A8E-446D-4CEA-B704-57D6C6F90EDC}"/>
              </a:ext>
            </a:extLst>
          </p:cNvPr>
          <p:cNvSpPr txBox="1"/>
          <p:nvPr/>
        </p:nvSpPr>
        <p:spPr>
          <a:xfrm>
            <a:off x="142874" y="3691836"/>
            <a:ext cx="6408149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800" dirty="0"/>
              <a:t>两个交叉口采用</a:t>
            </a:r>
            <a:r>
              <a:rPr lang="en-US" altLang="zh-CN" sz="800" dirty="0"/>
              <a:t>3</a:t>
            </a:r>
            <a:r>
              <a:rPr lang="zh-CN" altLang="en-US" sz="800" dirty="0"/>
              <a:t>相位设计，其中西山街路口取消东往南左转，进入园新胡同车辆通过延西街路口掉头绕行（如上图黄线所示）；</a:t>
            </a:r>
            <a:endParaRPr lang="en-US" altLang="zh-CN" sz="8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800" dirty="0"/>
              <a:t>西山街路口东往西方向设置</a:t>
            </a:r>
            <a:r>
              <a:rPr lang="en-US" altLang="zh-CN" sz="800" dirty="0"/>
              <a:t>2</a:t>
            </a:r>
            <a:r>
              <a:rPr lang="zh-CN" altLang="en-US" sz="800" dirty="0"/>
              <a:t>个直行车道</a:t>
            </a:r>
            <a:r>
              <a:rPr lang="en-US" altLang="zh-CN" sz="800" dirty="0"/>
              <a:t>+1</a:t>
            </a:r>
            <a:r>
              <a:rPr lang="zh-CN" altLang="en-US" sz="800" dirty="0"/>
              <a:t>个右转车道</a:t>
            </a:r>
            <a:r>
              <a:rPr lang="en-US" altLang="zh-CN" sz="800" dirty="0"/>
              <a:t>+1</a:t>
            </a:r>
            <a:r>
              <a:rPr lang="zh-CN" altLang="en-US" sz="800" dirty="0"/>
              <a:t>个</a:t>
            </a:r>
            <a:r>
              <a:rPr lang="en-US" altLang="zh-CN" sz="800" dirty="0"/>
              <a:t>BRT</a:t>
            </a:r>
            <a:r>
              <a:rPr lang="zh-CN" altLang="en-US" sz="800" dirty="0"/>
              <a:t>车道，西往东方向设置</a:t>
            </a:r>
            <a:r>
              <a:rPr lang="en-US" altLang="zh-CN" sz="800" dirty="0"/>
              <a:t>1</a:t>
            </a:r>
            <a:r>
              <a:rPr lang="zh-CN" altLang="en-US" sz="800" dirty="0"/>
              <a:t>个左转车道</a:t>
            </a:r>
            <a:r>
              <a:rPr lang="en-US" altLang="zh-CN" sz="800" dirty="0"/>
              <a:t>+2</a:t>
            </a:r>
            <a:r>
              <a:rPr lang="zh-CN" altLang="en-US" sz="800" dirty="0"/>
              <a:t>个直行车道</a:t>
            </a:r>
            <a:r>
              <a:rPr lang="en-US" altLang="zh-CN" sz="800" dirty="0"/>
              <a:t>+1</a:t>
            </a:r>
            <a:r>
              <a:rPr lang="zh-CN" altLang="en-US" sz="800" dirty="0"/>
              <a:t>个直右混合车道</a:t>
            </a:r>
            <a:r>
              <a:rPr lang="en-US" altLang="zh-CN" sz="800" dirty="0"/>
              <a:t>+1</a:t>
            </a:r>
            <a:r>
              <a:rPr lang="zh-CN" altLang="en-US" sz="800" dirty="0"/>
              <a:t>个</a:t>
            </a:r>
            <a:r>
              <a:rPr lang="en-US" altLang="zh-CN" sz="800" dirty="0"/>
              <a:t>BRT</a:t>
            </a:r>
            <a:r>
              <a:rPr lang="zh-CN" altLang="en-US" sz="800" dirty="0"/>
              <a:t>车道；</a:t>
            </a:r>
            <a:endParaRPr lang="en-US" altLang="zh-CN" sz="8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800" dirty="0"/>
              <a:t>延西街路口东往西方向设置</a:t>
            </a:r>
            <a:r>
              <a:rPr lang="en-US" altLang="zh-CN" sz="800" dirty="0"/>
              <a:t>1</a:t>
            </a:r>
            <a:r>
              <a:rPr lang="zh-CN" altLang="en-US" sz="800" dirty="0"/>
              <a:t>个左转掉头混合车道</a:t>
            </a:r>
            <a:r>
              <a:rPr lang="en-US" altLang="zh-CN" sz="800" dirty="0"/>
              <a:t>+1</a:t>
            </a:r>
            <a:r>
              <a:rPr lang="zh-CN" altLang="en-US" sz="800" dirty="0"/>
              <a:t>个左转车道</a:t>
            </a:r>
            <a:r>
              <a:rPr lang="en-US" altLang="zh-CN" sz="800" dirty="0"/>
              <a:t>+1</a:t>
            </a:r>
            <a:r>
              <a:rPr lang="zh-CN" altLang="en-US" sz="800" dirty="0"/>
              <a:t>个直行车道</a:t>
            </a:r>
            <a:r>
              <a:rPr lang="en-US" altLang="zh-CN" sz="800" dirty="0"/>
              <a:t>+1</a:t>
            </a:r>
            <a:r>
              <a:rPr lang="zh-CN" altLang="en-US" sz="800" dirty="0"/>
              <a:t>个直右混合车道</a:t>
            </a:r>
            <a:r>
              <a:rPr lang="en-US" altLang="zh-CN" sz="800" dirty="0"/>
              <a:t>+1</a:t>
            </a:r>
            <a:r>
              <a:rPr lang="zh-CN" altLang="en-US" sz="800" dirty="0"/>
              <a:t>个</a:t>
            </a:r>
            <a:r>
              <a:rPr lang="en-US" altLang="zh-CN" sz="800" dirty="0"/>
              <a:t>BRT</a:t>
            </a:r>
            <a:r>
              <a:rPr lang="zh-CN" altLang="en-US" sz="800" dirty="0"/>
              <a:t>车道，西往东方向设置</a:t>
            </a:r>
            <a:r>
              <a:rPr lang="en-US" altLang="zh-CN" sz="800" dirty="0"/>
              <a:t>2</a:t>
            </a:r>
            <a:r>
              <a:rPr lang="zh-CN" altLang="en-US" sz="800" dirty="0"/>
              <a:t>个直行车道</a:t>
            </a:r>
            <a:r>
              <a:rPr lang="en-US" altLang="zh-CN" sz="800" dirty="0"/>
              <a:t>+1</a:t>
            </a:r>
            <a:r>
              <a:rPr lang="zh-CN" altLang="en-US" sz="800" dirty="0"/>
              <a:t>个直右混合车道</a:t>
            </a:r>
            <a:r>
              <a:rPr lang="en-US" altLang="zh-CN" sz="800" dirty="0"/>
              <a:t>+1</a:t>
            </a:r>
            <a:r>
              <a:rPr lang="zh-CN" altLang="en-US" sz="800" dirty="0"/>
              <a:t>个</a:t>
            </a:r>
            <a:r>
              <a:rPr lang="en-US" altLang="zh-CN" sz="800" dirty="0"/>
              <a:t>BRT</a:t>
            </a:r>
            <a:r>
              <a:rPr lang="zh-CN" altLang="en-US" sz="800" dirty="0"/>
              <a:t>车道。车道分配见下页。</a:t>
            </a:r>
            <a:endParaRPr lang="en-US" altLang="zh-CN" sz="8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140149644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Master English">
  <a:themeElements>
    <a:clrScheme name="Benutzerdefiniert 47">
      <a:dk1>
        <a:sysClr val="windowText" lastClr="000000"/>
      </a:dk1>
      <a:lt1>
        <a:sysClr val="window" lastClr="FFFFFF"/>
      </a:lt1>
      <a:dk2>
        <a:srgbClr val="6F6F6F"/>
      </a:dk2>
      <a:lt2>
        <a:srgbClr val="E6E6E6"/>
      </a:lt2>
      <a:accent1>
        <a:srgbClr val="C80F0F"/>
      </a:accent1>
      <a:accent2>
        <a:srgbClr val="89AE10"/>
      </a:accent2>
      <a:accent3>
        <a:srgbClr val="FDC400"/>
      </a:accent3>
      <a:accent4>
        <a:srgbClr val="F8E946"/>
      </a:accent4>
      <a:accent5>
        <a:srgbClr val="0077B2"/>
      </a:accent5>
      <a:accent6>
        <a:srgbClr val="AAAAAA"/>
      </a:accent6>
      <a:hlink>
        <a:srgbClr val="C80F0F"/>
      </a:hlink>
      <a:folHlink>
        <a:srgbClr val="C80F0F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15710</TotalTime>
  <Words>2918</Words>
  <Application>Microsoft Office PowerPoint</Application>
  <PresentationFormat>全屏显示(16:9)</PresentationFormat>
  <Paragraphs>563</Paragraphs>
  <Slides>27</Slides>
  <Notes>0</Notes>
  <HiddenSlides>0</HiddenSlides>
  <MMClips>4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2" baseType="lpstr">
      <vt:lpstr>Arial</vt:lpstr>
      <vt:lpstr>Calibri</vt:lpstr>
      <vt:lpstr>Symbol</vt:lpstr>
      <vt:lpstr>Wingdings</vt:lpstr>
      <vt:lpstr>Master English</vt:lpstr>
      <vt:lpstr>Microsimulation Modelling and Assessment - Yanxi Jie to Xishan Jie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GIZ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 East Mobility</dc:title>
  <dc:creator>FEM</dc:creator>
  <cp:lastModifiedBy>Yipeng Du</cp:lastModifiedBy>
  <cp:revision>2126</cp:revision>
  <dcterms:created xsi:type="dcterms:W3CDTF">2017-09-14T11:33:37Z</dcterms:created>
  <dcterms:modified xsi:type="dcterms:W3CDTF">2022-04-06T09:40:33Z</dcterms:modified>
</cp:coreProperties>
</file>