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963" r:id="rId2"/>
    <p:sldId id="1072" r:id="rId3"/>
    <p:sldId id="1081" r:id="rId4"/>
    <p:sldId id="1082" r:id="rId5"/>
    <p:sldId id="993" r:id="rId6"/>
    <p:sldId id="1073" r:id="rId7"/>
    <p:sldId id="1078" r:id="rId8"/>
    <p:sldId id="992" r:id="rId9"/>
    <p:sldId id="1074" r:id="rId10"/>
    <p:sldId id="1079" r:id="rId11"/>
    <p:sldId id="1056" r:id="rId12"/>
    <p:sldId id="1062" r:id="rId13"/>
    <p:sldId id="1071" r:id="rId14"/>
    <p:sldId id="1080" r:id="rId15"/>
    <p:sldId id="1064" r:id="rId16"/>
    <p:sldId id="1084" r:id="rId17"/>
    <p:sldId id="1070" r:id="rId18"/>
    <p:sldId id="1086" r:id="rId19"/>
    <p:sldId id="1085" r:id="rId20"/>
    <p:sldId id="1003" r:id="rId21"/>
    <p:sldId id="1015" r:id="rId22"/>
    <p:sldId id="1039" r:id="rId23"/>
    <p:sldId id="1040" r:id="rId24"/>
    <p:sldId id="1046" r:id="rId25"/>
    <p:sldId id="1075" r:id="rId26"/>
    <p:sldId id="1083" r:id="rId27"/>
    <p:sldId id="1045" r:id="rId28"/>
    <p:sldId id="1054" r:id="rId29"/>
    <p:sldId id="1001" r:id="rId30"/>
    <p:sldId id="1002" r:id="rId31"/>
    <p:sldId id="1007" r:id="rId32"/>
    <p:sldId id="1077" r:id="rId33"/>
    <p:sldId id="1009" r:id="rId34"/>
    <p:sldId id="1038" r:id="rId35"/>
    <p:sldId id="997" r:id="rId36"/>
    <p:sldId id="1006" r:id="rId37"/>
    <p:sldId id="1076" r:id="rId38"/>
    <p:sldId id="999" r:id="rId39"/>
    <p:sldId id="1037" r:id="rId40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06A8EE0A-3EB7-49D2-A763-54256E95F551}">
          <p14:sldIdLst>
            <p14:sldId id="963"/>
            <p14:sldId id="1072"/>
            <p14:sldId id="1081"/>
            <p14:sldId id="1082"/>
          </p14:sldIdLst>
        </p14:section>
        <p14:section name="延川北街&amp;卧龙街" id="{7EB48F3B-CF8F-40B8-BEE2-885B90EAB5EB}">
          <p14:sldIdLst>
            <p14:sldId id="993"/>
            <p14:sldId id="1073"/>
            <p14:sldId id="1078"/>
            <p14:sldId id="992"/>
            <p14:sldId id="1074"/>
            <p14:sldId id="1079"/>
          </p14:sldIdLst>
        </p14:section>
        <p14:section name="金达莱&amp;文化东街" id="{96D8E89D-9D83-4E24-AA95-5FD9EB8CCA75}">
          <p14:sldIdLst>
            <p14:sldId id="1056"/>
            <p14:sldId id="1062"/>
            <p14:sldId id="1071"/>
            <p14:sldId id="1080"/>
            <p14:sldId id="1064"/>
            <p14:sldId id="1084"/>
            <p14:sldId id="1070"/>
            <p14:sldId id="1086"/>
            <p14:sldId id="1085"/>
          </p14:sldIdLst>
        </p14:section>
        <p14:section name="园川街" id="{67374BBE-3C26-41A4-A661-38ECFB560ECA}">
          <p14:sldIdLst>
            <p14:sldId id="1003"/>
            <p14:sldId id="1015"/>
            <p14:sldId id="1039"/>
          </p14:sldIdLst>
        </p14:section>
        <p14:section name="延大路口" id="{B10A00E0-49A1-4F7A-9426-45B40F92DAD4}">
          <p14:sldIdLst>
            <p14:sldId id="1040"/>
            <p14:sldId id="1046"/>
            <p14:sldId id="1075"/>
            <p14:sldId id="1083"/>
            <p14:sldId id="1045"/>
            <p14:sldId id="1054"/>
          </p14:sldIdLst>
        </p14:section>
        <p14:section name="西山街&amp;延西街" id="{2DFBFF0B-AB6E-4679-B613-C3883A9B3845}">
          <p14:sldIdLst>
            <p14:sldId id="1001"/>
            <p14:sldId id="1002"/>
            <p14:sldId id="1007"/>
            <p14:sldId id="1077"/>
            <p14:sldId id="1009"/>
            <p14:sldId id="1038"/>
          </p14:sldIdLst>
        </p14:section>
        <p14:section name="参花街路口" id="{55CA7657-4F8E-4485-99A1-D7D1EB7C7799}">
          <p14:sldIdLst>
            <p14:sldId id="997"/>
            <p14:sldId id="1006"/>
            <p14:sldId id="1076"/>
            <p14:sldId id="999"/>
            <p14:sldId id="1037"/>
          </p14:sldIdLst>
        </p14:section>
      </p14:sectionLst>
    </p:ex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>
    <p:extLst>
      <p:ext uri="{19B8F6BF-5375-455C-9EA6-DF929625EA0E}">
        <p15:presenceInfo xmlns:p15="http://schemas.microsoft.com/office/powerpoint/2012/main" userId="S-1-5-21-3211005450-2565063988-1429816208-98754" providerId="AD"/>
      </p:ext>
    </p:extLst>
  </p:cmAuthor>
  <p:cmAuthor id="2" name="Strobel, Chiara GIZ" initials="SCG" lastIdx="15" clrIdx="1">
    <p:extLst>
      <p:ext uri="{19B8F6BF-5375-455C-9EA6-DF929625EA0E}">
        <p15:presenceInfo xmlns:p15="http://schemas.microsoft.com/office/powerpoint/2012/main" userId="S-1-5-21-3211005450-2565063988-1429816208-146432" providerId="AD"/>
      </p:ext>
    </p:extLst>
  </p:cmAuthor>
  <p:cmAuthor id="3" name="Bauer, Vanessa GIZ" initials="BVG" lastIdx="18" clrIdx="2">
    <p:extLst>
      <p:ext uri="{19B8F6BF-5375-455C-9EA6-DF929625EA0E}">
        <p15:presenceInfo xmlns:p15="http://schemas.microsoft.com/office/powerpoint/2012/main" userId="S-1-5-21-3211005450-2565063988-1429816208-97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859"/>
    <a:srgbClr val="FF7F7F"/>
    <a:srgbClr val="DD6E6E"/>
    <a:srgbClr val="C80F0F"/>
    <a:srgbClr val="FFFFFF"/>
    <a:srgbClr val="CC00CC"/>
    <a:srgbClr val="0688A5"/>
    <a:srgbClr val="F8E946"/>
    <a:srgbClr val="E6E6E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6349" autoAdjust="0"/>
  </p:normalViewPr>
  <p:slideViewPr>
    <p:cSldViewPr snapToGrid="0">
      <p:cViewPr>
        <p:scale>
          <a:sx n="100" d="100"/>
          <a:sy n="100" d="100"/>
        </p:scale>
        <p:origin x="1872" y="858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金达莱北街路口改善前后总延误对比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金达莱北街文化东街!$L$14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(金达莱北街文化东街!$L$15,金达莱北街文化东街!$N$15)</c:f>
              <c:numCache>
                <c:formatCode>General</c:formatCode>
                <c:ptCount val="2"/>
                <c:pt idx="0">
                  <c:v>31.71</c:v>
                </c:pt>
                <c:pt idx="1">
                  <c:v>28.71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4-4953-BA2D-6281CE4154A1}"/>
            </c:ext>
          </c:extLst>
        </c:ser>
        <c:ser>
          <c:idx val="1"/>
          <c:order val="1"/>
          <c:tx>
            <c:strRef>
              <c:f>金达莱北街文化东街!$M$14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(金达莱北街文化东街!$M$15,金达莱北街文化东街!$O$15)</c:f>
              <c:numCache>
                <c:formatCode>General</c:formatCode>
                <c:ptCount val="2"/>
                <c:pt idx="0">
                  <c:v>9.6999999999999993</c:v>
                </c:pt>
                <c:pt idx="1">
                  <c:v>7.29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84-4953-BA2D-6281CE4154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文化东街路口改善前后总延误对比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金达莱北街文化东街!$L$14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(金达莱北街文化东街!$L$17,金达莱北街文化东街!$N$17)</c:f>
              <c:numCache>
                <c:formatCode>General</c:formatCode>
                <c:ptCount val="2"/>
                <c:pt idx="0">
                  <c:v>34.79</c:v>
                </c:pt>
                <c:pt idx="1">
                  <c:v>36.450000000000003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C-40E1-BA59-CF8D470779FB}"/>
            </c:ext>
          </c:extLst>
        </c:ser>
        <c:ser>
          <c:idx val="1"/>
          <c:order val="1"/>
          <c:tx>
            <c:strRef>
              <c:f>金达莱北街文化东街!$M$14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(金达莱北街文化东街!$M$17,金达莱北街文化东街!$O$17)</c:f>
              <c:numCache>
                <c:formatCode>General</c:formatCode>
                <c:ptCount val="2"/>
                <c:pt idx="0">
                  <c:v>7.1</c:v>
                </c:pt>
                <c:pt idx="1">
                  <c:v>10.44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9C-40E1-BA59-CF8D470779F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 dirty="0"/>
              <a:t>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园川街!$K$11</c:f>
              <c:strCache>
                <c:ptCount val="1"/>
                <c:pt idx="0">
                  <c:v>总延误(pcuHr)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A5-4784-AB0B-DDD09A908BE8}"/>
              </c:ext>
            </c:extLst>
          </c:dPt>
          <c:dPt>
            <c:idx val="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70A-4EF3-8A4B-A34F3FA679D5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A5-4784-AB0B-DDD09A908BE8}"/>
              </c:ext>
            </c:extLst>
          </c:dPt>
          <c:dPt>
            <c:idx val="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0A-4EF3-8A4B-A34F3FA679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园川街!$L$11:$O$11</c:f>
              <c:numCache>
                <c:formatCode>General</c:formatCode>
                <c:ptCount val="4"/>
                <c:pt idx="0">
                  <c:v>28.84</c:v>
                </c:pt>
                <c:pt idx="1">
                  <c:v>26.76</c:v>
                </c:pt>
                <c:pt idx="2">
                  <c:v>22.66</c:v>
                </c:pt>
                <c:pt idx="3">
                  <c:v>18.579999999999998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A5-4784-AB0B-DDD09A908B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8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700" dirty="0"/>
              <a:t>延大出来的交通量统计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右转往西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E-4FE7-A0C3-F0A4CA28C5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直行往南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E-4FE7-A0C3-F0A4CA28C5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左转往东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E-4FE7-A0C3-F0A4CA28C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79216576"/>
        <c:axId val="779197856"/>
      </c:barChart>
      <c:catAx>
        <c:axId val="77921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9197856"/>
        <c:crosses val="autoZero"/>
        <c:auto val="1"/>
        <c:lblAlgn val="ctr"/>
        <c:lblOffset val="100"/>
        <c:noMultiLvlLbl val="0"/>
      </c:catAx>
      <c:valAx>
        <c:axId val="7791978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PCU/Hr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921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700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延大</a:t>
            </a:r>
            <a:r>
              <a:rPr lang="en-US" altLang="zh-CN" sz="1100"/>
              <a:t>+</a:t>
            </a:r>
            <a:r>
              <a:rPr lang="zh-CN" altLang="en-US" sz="1100"/>
              <a:t>园林胡同路口路口改善前后总延误对比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延大!$M$10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(延大!$M$11,延大!$O$11)</c:f>
              <c:numCache>
                <c:formatCode>General</c:formatCode>
                <c:ptCount val="2"/>
                <c:pt idx="0">
                  <c:v>29.3</c:v>
                </c:pt>
                <c:pt idx="1">
                  <c:v>25.56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F-4C0B-990E-942713FFF467}"/>
            </c:ext>
          </c:extLst>
        </c:ser>
        <c:ser>
          <c:idx val="1"/>
          <c:order val="1"/>
          <c:tx>
            <c:strRef>
              <c:f>延大!$N$10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(延大!$N$11,延大!$P$11)</c:f>
              <c:numCache>
                <c:formatCode>General</c:formatCode>
                <c:ptCount val="2"/>
                <c:pt idx="0">
                  <c:v>17.489999999999998</c:v>
                </c:pt>
                <c:pt idx="1">
                  <c:v>12.32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5F-4C0B-990E-942713FFF4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西山街路口改善前后总延误对比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西山街延西街!$L$14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(西山街延西街!$L$15,西山街延西街!$N$15)</c:f>
              <c:numCache>
                <c:formatCode>General</c:formatCode>
                <c:ptCount val="2"/>
                <c:pt idx="0">
                  <c:v>91.92</c:v>
                </c:pt>
                <c:pt idx="1">
                  <c:v>83.47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A-4771-9E1E-A634A5E014B5}"/>
            </c:ext>
          </c:extLst>
        </c:ser>
        <c:ser>
          <c:idx val="1"/>
          <c:order val="1"/>
          <c:tx>
            <c:strRef>
              <c:f>西山街延西街!$M$14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(西山街延西街!$M$15,西山街延西街!$O$15)</c:f>
              <c:numCache>
                <c:formatCode>General</c:formatCode>
                <c:ptCount val="2"/>
                <c:pt idx="0">
                  <c:v>52.88</c:v>
                </c:pt>
                <c:pt idx="1">
                  <c:v>51.78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FA-4771-9E1E-A634A5E014B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延西街路口改善前后总延误对比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西山街延西街!$L$14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(西山街延西街!$L$17,西山街延西街!$N$17)</c:f>
              <c:numCache>
                <c:formatCode>General</c:formatCode>
                <c:ptCount val="2"/>
                <c:pt idx="0">
                  <c:v>52.21</c:v>
                </c:pt>
                <c:pt idx="1">
                  <c:v>63.69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9-4549-8FE6-8FD3F9AA777C}"/>
            </c:ext>
          </c:extLst>
        </c:ser>
        <c:ser>
          <c:idx val="1"/>
          <c:order val="1"/>
          <c:tx>
            <c:strRef>
              <c:f>西山街延西街!$M$14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(西山街延西街!$M$17,西山街延西街!$O$17)</c:f>
              <c:numCache>
                <c:formatCode>General</c:formatCode>
                <c:ptCount val="2"/>
                <c:pt idx="0">
                  <c:v>31.87</c:v>
                </c:pt>
                <c:pt idx="1">
                  <c:v>36.479999999999997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9-4549-8FE6-8FD3F9AA777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改善前后总延误、可用通行能力对比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参花街!$K$12</c:f>
              <c:strCache>
                <c:ptCount val="1"/>
                <c:pt idx="0">
                  <c:v>总延误(pcuHr)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DC-4C7E-91AC-039C9D34C1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DC-4C7E-91AC-039C9D34C14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DC-4C7E-91AC-039C9D34C14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DC-4C7E-91AC-039C9D34C1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参花街!$L$12:$O$12</c:f>
              <c:numCache>
                <c:formatCode>General</c:formatCode>
                <c:ptCount val="4"/>
                <c:pt idx="0">
                  <c:v>66.19</c:v>
                </c:pt>
                <c:pt idx="1">
                  <c:v>55.53</c:v>
                </c:pt>
                <c:pt idx="2">
                  <c:v>73.489999999999995</c:v>
                </c:pt>
                <c:pt idx="3">
                  <c:v>61.21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DC-4C7E-91AC-039C9D34C1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71326720"/>
        <c:axId val="1671327552"/>
      </c:barChart>
      <c:lineChart>
        <c:grouping val="standard"/>
        <c:varyColors val="0"/>
        <c:ser>
          <c:idx val="1"/>
          <c:order val="1"/>
          <c:tx>
            <c:strRef>
              <c:f>参花街!$K$13</c:f>
              <c:strCache>
                <c:ptCount val="1"/>
                <c:pt idx="0">
                  <c:v>可用通行能力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参花街!$L$13:$O$13</c:f>
              <c:numCache>
                <c:formatCode>0.0%</c:formatCode>
                <c:ptCount val="4"/>
                <c:pt idx="0">
                  <c:v>3.9E-2</c:v>
                </c:pt>
                <c:pt idx="1">
                  <c:v>6.7000000000000004E-2</c:v>
                </c:pt>
                <c:pt idx="2">
                  <c:v>9.7000000000000003E-2</c:v>
                </c:pt>
                <c:pt idx="3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CDC-4C7E-91AC-039C9D34C1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7139632"/>
        <c:axId val="1757141296"/>
      </c:line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valAx>
        <c:axId val="1757141296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57139632"/>
        <c:crosses val="max"/>
        <c:crossBetween val="between"/>
      </c:valAx>
      <c:catAx>
        <c:axId val="1757139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57141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06/04/2022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387626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898957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1685441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4039259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811CB-7FCA-4A5D-AEB1-6B1CBCA3A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63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9155CDF-51BB-4405-BA32-5377DA77828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CA2D01-3632-4469-ADBB-EBBA0B26DDDC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D7C1B7-C9F5-4A98-9064-E7E6A3B10AE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9E42180-8A51-424B-8F40-A6343CF40A80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125C8165-0122-43E4-864E-8B43F3A7749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9410-0BD8-4C45-B886-BDF010EBA26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16B152-C723-4A5A-B297-A295FE85C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" b="229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9F81AD-9A76-43DA-9784-36EF272ECCE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F1AD-6C0A-448D-A1B1-A5CBA2C8166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183E5C-1044-45C1-A242-0FE04DF09016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48D5F2-9305-410B-AA0E-970B7048FCA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65184F-80B4-48DD-B14F-CA1C671F4584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2BF89E-0805-4B8F-8649-EC67450C7171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BCDC62-6C4E-4CDF-8272-859CEE14571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rgbClr val="0688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97ED6C-E320-4145-BB97-BABF6D121A8D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F6D27F2A-87B2-4DCF-9B25-767F19EF3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67688" y="4652216"/>
            <a:ext cx="849312" cy="2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22" r:id="rId3"/>
    <p:sldLayoutId id="2147483826" r:id="rId4"/>
    <p:sldLayoutId id="2147483825" r:id="rId5"/>
    <p:sldLayoutId id="2147483829" r:id="rId6"/>
    <p:sldLayoutId id="2147483838" r:id="rId7"/>
    <p:sldLayoutId id="2147483828" r:id="rId8"/>
    <p:sldLayoutId id="2147483830" r:id="rId9"/>
    <p:sldLayoutId id="2147483831" r:id="rId10"/>
    <p:sldLayoutId id="2147483835" r:id="rId11"/>
    <p:sldLayoutId id="2147483837" r:id="rId12"/>
    <p:sldLayoutId id="2147483839" r:id="rId13"/>
    <p:sldLayoutId id="2147483846" r:id="rId14"/>
    <p:sldLayoutId id="2147483841" r:id="rId15"/>
    <p:sldLayoutId id="2147483840" r:id="rId16"/>
  </p:sldLayoutIdLst>
  <p:transition>
    <p:fade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0E05EF7-B120-49D6-9790-5C808643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3"/>
          <a:stretch/>
        </p:blipFill>
        <p:spPr>
          <a:xfrm>
            <a:off x="127000" y="266340"/>
            <a:ext cx="8890000" cy="2619178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296BC9F6-901D-45E7-8152-C884492D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7" y="1456179"/>
            <a:ext cx="4449763" cy="3030064"/>
          </a:xfrm>
        </p:spPr>
        <p:txBody>
          <a:bodyPr lIns="180000"/>
          <a:lstStyle/>
          <a:p>
            <a:r>
              <a:rPr lang="en-US" altLang="zh-CN" sz="1800" dirty="0"/>
              <a:t>Traffic Organization - Current and Proposed - Phase 1A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3FB7D1B8-BE65-4397-9641-53E78894B80B}"/>
              </a:ext>
            </a:extLst>
          </p:cNvPr>
          <p:cNvSpPr txBox="1">
            <a:spLocks/>
          </p:cNvSpPr>
          <p:nvPr/>
        </p:nvSpPr>
        <p:spPr bwMode="gray">
          <a:xfrm>
            <a:off x="4572000" y="1456179"/>
            <a:ext cx="4449763" cy="2813432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 l="-10" r="-10"/>
            </a:stretch>
          </a:blipFill>
        </p:spPr>
        <p:txBody>
          <a:bodyPr vert="horz" wrap="square" lIns="180000" tIns="0" rIns="72000" bIns="103680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dirty="0"/>
              <a:t>一期走廊路口交通组织</a:t>
            </a:r>
            <a:r>
              <a:rPr lang="en-US" altLang="zh-CN" sz="1600" dirty="0"/>
              <a:t>- </a:t>
            </a:r>
            <a:r>
              <a:rPr lang="zh-CN" altLang="en-US" sz="1600" dirty="0"/>
              <a:t>现状与优化建议</a:t>
            </a: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FC13AF4A-EE9F-401D-9748-04F6C40E33FB}"/>
              </a:ext>
            </a:extLst>
          </p:cNvPr>
          <p:cNvSpPr txBox="1">
            <a:spLocks/>
          </p:cNvSpPr>
          <p:nvPr/>
        </p:nvSpPr>
        <p:spPr bwMode="gray">
          <a:xfrm>
            <a:off x="117474" y="3541364"/>
            <a:ext cx="4454527" cy="1067985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b="1" dirty="0"/>
              <a:t>Jilin Yanji Low-Carbon Climate-Resilient Healthy City Project</a:t>
            </a:r>
          </a:p>
          <a:p>
            <a:r>
              <a:rPr lang="en-US" altLang="zh-CN" sz="1000" b="1" dirty="0"/>
              <a:t>17 March, 2022</a:t>
            </a:r>
          </a:p>
          <a:p>
            <a:r>
              <a:rPr lang="en-US" altLang="zh-CN" sz="800" dirty="0"/>
              <a:t>Consulting services for Low-Carbon City Action Plan Preparation; Traffic Impact Assessment, Modeling and Evaluation; Parking Management Study; BRT Operation Capacity Development; BRT Network Planning; and Pedestrian and Bicycle and Universal Design Master planning (CS4)</a:t>
            </a:r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4C868B19-13D5-4ED6-8800-751AE7663930}"/>
              </a:ext>
            </a:extLst>
          </p:cNvPr>
          <p:cNvSpPr txBox="1">
            <a:spLocks/>
          </p:cNvSpPr>
          <p:nvPr/>
        </p:nvSpPr>
        <p:spPr bwMode="gray">
          <a:xfrm>
            <a:off x="4572000" y="3530856"/>
            <a:ext cx="4445000" cy="834074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b="1" dirty="0"/>
              <a:t>亚行贷款吉林延吉低碳气候适应型健康城市项目</a:t>
            </a:r>
            <a:endParaRPr lang="en-US" altLang="zh-CN" sz="1000" b="1" dirty="0"/>
          </a:p>
          <a:p>
            <a:r>
              <a:rPr lang="en-US" altLang="zh-CN" sz="1000" b="1" dirty="0"/>
              <a:t>2022</a:t>
            </a:r>
            <a:r>
              <a:rPr lang="zh-CN" altLang="en-US" sz="1000" b="1" dirty="0"/>
              <a:t>年</a:t>
            </a:r>
            <a:r>
              <a:rPr lang="en-US" altLang="zh-CN" sz="1000" b="1" dirty="0"/>
              <a:t>3</a:t>
            </a:r>
            <a:r>
              <a:rPr lang="zh-CN" altLang="en-US" sz="1000" b="1" dirty="0"/>
              <a:t>与</a:t>
            </a:r>
            <a:r>
              <a:rPr lang="en-US" altLang="zh-CN" sz="1000" b="1" dirty="0"/>
              <a:t>17</a:t>
            </a:r>
            <a:r>
              <a:rPr lang="zh-CN" altLang="en-US" sz="1000" b="1" dirty="0"/>
              <a:t>日</a:t>
            </a:r>
            <a:endParaRPr lang="en-US" altLang="zh-CN" sz="1000" b="1" dirty="0"/>
          </a:p>
          <a:p>
            <a:r>
              <a:rPr lang="zh-CN" altLang="en-US" sz="800" dirty="0"/>
              <a:t>机构能力建设</a:t>
            </a:r>
            <a:r>
              <a:rPr lang="en-US" altLang="zh-CN" sz="800" dirty="0"/>
              <a:t>CS4——</a:t>
            </a:r>
            <a:r>
              <a:rPr lang="zh-CN" altLang="en-US" sz="800" dirty="0"/>
              <a:t>低碳城市行动计划、交通影响评估、停车管理研究、</a:t>
            </a:r>
            <a:r>
              <a:rPr lang="en-US" altLang="zh-CN" sz="800" dirty="0"/>
              <a:t>BRT</a:t>
            </a:r>
            <a:r>
              <a:rPr lang="zh-CN" altLang="en-US" sz="800" dirty="0"/>
              <a:t>运营能力建设、</a:t>
            </a:r>
            <a:r>
              <a:rPr lang="en-US" altLang="zh-CN" sz="800" dirty="0"/>
              <a:t>BRT</a:t>
            </a:r>
            <a:r>
              <a:rPr lang="zh-CN" altLang="en-US" sz="800" dirty="0"/>
              <a:t>线网规划、慢行交通总体规划设计咨询服务</a:t>
            </a:r>
            <a:endParaRPr lang="en-US" altLang="zh-CN" sz="800" dirty="0"/>
          </a:p>
        </p:txBody>
      </p:sp>
      <p:pic>
        <p:nvPicPr>
          <p:cNvPr id="15" name="图片占位符 16">
            <a:extLst>
              <a:ext uri="{FF2B5EF4-FFF2-40B4-BE49-F238E27FC236}">
                <a16:creationId xmlns:a16="http://schemas.microsoft.com/office/drawing/2014/main" id="{DD11C863-7545-4CF6-ACD7-613681BFF1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51" r="529"/>
          <a:stretch/>
        </p:blipFill>
        <p:spPr>
          <a:xfrm>
            <a:off x="3760870" y="4597534"/>
            <a:ext cx="1622260" cy="422141"/>
          </a:xfrm>
        </p:spPr>
      </p:pic>
    </p:spTree>
    <p:extLst>
      <p:ext uri="{BB962C8B-B14F-4D97-AF65-F5344CB8AC3E}">
        <p14:creationId xmlns:p14="http://schemas.microsoft.com/office/powerpoint/2010/main" val="275730638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2C845-B314-4D18-B1A5-5AB9B8CB3A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9079E-3608-4341-B436-E094607BB7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79544C-D11A-4635-B0BB-A5518744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4" y="124784"/>
            <a:ext cx="6371311" cy="43916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2AC74C8-E402-4EFC-9E3F-16A2F3212BB6}"/>
              </a:ext>
            </a:extLst>
          </p:cNvPr>
          <p:cNvSpPr/>
          <p:nvPr/>
        </p:nvSpPr>
        <p:spPr>
          <a:xfrm>
            <a:off x="122239" y="132244"/>
            <a:ext cx="3379368" cy="2032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/>
              <a:t>Traffic Organization Proposal at Wolong Jie Intersection</a:t>
            </a:r>
            <a:endParaRPr lang="zh-CN" altLang="en-US" sz="1000" dirty="0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2022C7EA-7E66-4A92-A3F9-67393A1F71CD}"/>
              </a:ext>
            </a:extLst>
          </p:cNvPr>
          <p:cNvSpPr/>
          <p:nvPr/>
        </p:nvSpPr>
        <p:spPr>
          <a:xfrm>
            <a:off x="6429339" y="1173811"/>
            <a:ext cx="1378664" cy="428585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取消东进口左转掉头车道</a:t>
            </a:r>
            <a:r>
              <a:rPr lang="en-US" altLang="zh-CN" sz="800" dirty="0">
                <a:latin typeface="+mn-ea"/>
              </a:rPr>
              <a:t>,</a:t>
            </a:r>
            <a:r>
              <a:rPr lang="zh-CN" altLang="en-US" sz="800" dirty="0">
                <a:latin typeface="+mn-ea"/>
              </a:rPr>
              <a:t>增加中央绿化带，调整</a:t>
            </a:r>
            <a:r>
              <a:rPr lang="en-US" altLang="zh-CN" sz="800" dirty="0">
                <a:latin typeface="+mn-ea"/>
              </a:rPr>
              <a:t>BRT</a:t>
            </a:r>
            <a:r>
              <a:rPr lang="zh-CN" altLang="en-US" sz="800" dirty="0">
                <a:latin typeface="+mn-ea"/>
              </a:rPr>
              <a:t>车道及过街安全岛</a:t>
            </a:r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B89BF8C1-AB78-4364-8317-384B3DF2D74C}"/>
              </a:ext>
            </a:extLst>
          </p:cNvPr>
          <p:cNvSpPr/>
          <p:nvPr/>
        </p:nvSpPr>
        <p:spPr>
          <a:xfrm>
            <a:off x="1401461" y="2695051"/>
            <a:ext cx="1378664" cy="38868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取消西进口左转掉头车道</a:t>
            </a:r>
            <a:r>
              <a:rPr lang="en-US" altLang="zh-CN" sz="800" dirty="0">
                <a:latin typeface="+mn-ea"/>
              </a:rPr>
              <a:t>,</a:t>
            </a:r>
            <a:r>
              <a:rPr lang="zh-CN" altLang="en-US" sz="800" dirty="0">
                <a:latin typeface="+mn-ea"/>
              </a:rPr>
              <a:t>增加中央绿化带，调整</a:t>
            </a:r>
            <a:r>
              <a:rPr lang="en-US" altLang="zh-CN" sz="800" dirty="0">
                <a:latin typeface="+mn-ea"/>
              </a:rPr>
              <a:t>BRT</a:t>
            </a:r>
            <a:r>
              <a:rPr lang="zh-CN" altLang="en-US" sz="800" dirty="0">
                <a:latin typeface="+mn-ea"/>
              </a:rPr>
              <a:t>车道及过街安全岛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0A440CA-FD25-4307-BE0C-A687FD4948BF}"/>
              </a:ext>
            </a:extLst>
          </p:cNvPr>
          <p:cNvSpPr/>
          <p:nvPr/>
        </p:nvSpPr>
        <p:spPr>
          <a:xfrm>
            <a:off x="1381124" y="1771649"/>
            <a:ext cx="2312987" cy="574675"/>
          </a:xfrm>
          <a:custGeom>
            <a:avLst/>
            <a:gdLst>
              <a:gd name="connsiteX0" fmla="*/ 44450 w 1898650"/>
              <a:gd name="connsiteY0" fmla="*/ 107950 h 463550"/>
              <a:gd name="connsiteX1" fmla="*/ 987425 w 1898650"/>
              <a:gd name="connsiteY1" fmla="*/ 288925 h 463550"/>
              <a:gd name="connsiteX2" fmla="*/ 1873250 w 1898650"/>
              <a:gd name="connsiteY2" fmla="*/ 463550 h 463550"/>
              <a:gd name="connsiteX3" fmla="*/ 1898650 w 1898650"/>
              <a:gd name="connsiteY3" fmla="*/ 339725 h 463550"/>
              <a:gd name="connsiteX4" fmla="*/ 460375 w 1898650"/>
              <a:gd name="connsiteY4" fmla="*/ 53975 h 463550"/>
              <a:gd name="connsiteX5" fmla="*/ 0 w 1898650"/>
              <a:gd name="connsiteY5" fmla="*/ 0 h 463550"/>
              <a:gd name="connsiteX6" fmla="*/ 44450 w 1898650"/>
              <a:gd name="connsiteY6" fmla="*/ 107950 h 463550"/>
              <a:gd name="connsiteX0" fmla="*/ 0 w 2292350"/>
              <a:gd name="connsiteY0" fmla="*/ 0 h 476250"/>
              <a:gd name="connsiteX1" fmla="*/ 1381125 w 2292350"/>
              <a:gd name="connsiteY1" fmla="*/ 301625 h 476250"/>
              <a:gd name="connsiteX2" fmla="*/ 2266950 w 2292350"/>
              <a:gd name="connsiteY2" fmla="*/ 476250 h 476250"/>
              <a:gd name="connsiteX3" fmla="*/ 2292350 w 2292350"/>
              <a:gd name="connsiteY3" fmla="*/ 352425 h 476250"/>
              <a:gd name="connsiteX4" fmla="*/ 854075 w 2292350"/>
              <a:gd name="connsiteY4" fmla="*/ 66675 h 476250"/>
              <a:gd name="connsiteX5" fmla="*/ 393700 w 2292350"/>
              <a:gd name="connsiteY5" fmla="*/ 12700 h 476250"/>
              <a:gd name="connsiteX6" fmla="*/ 0 w 2292350"/>
              <a:gd name="connsiteY6" fmla="*/ 0 h 476250"/>
              <a:gd name="connsiteX0" fmla="*/ 6350 w 2298700"/>
              <a:gd name="connsiteY0" fmla="*/ 92075 h 568325"/>
              <a:gd name="connsiteX1" fmla="*/ 1387475 w 2298700"/>
              <a:gd name="connsiteY1" fmla="*/ 393700 h 568325"/>
              <a:gd name="connsiteX2" fmla="*/ 2273300 w 2298700"/>
              <a:gd name="connsiteY2" fmla="*/ 568325 h 568325"/>
              <a:gd name="connsiteX3" fmla="*/ 2298700 w 2298700"/>
              <a:gd name="connsiteY3" fmla="*/ 444500 h 568325"/>
              <a:gd name="connsiteX4" fmla="*/ 860425 w 2298700"/>
              <a:gd name="connsiteY4" fmla="*/ 158750 h 568325"/>
              <a:gd name="connsiteX5" fmla="*/ 0 w 2298700"/>
              <a:gd name="connsiteY5" fmla="*/ 0 h 568325"/>
              <a:gd name="connsiteX6" fmla="*/ 6350 w 2298700"/>
              <a:gd name="connsiteY6" fmla="*/ 92075 h 568325"/>
              <a:gd name="connsiteX0" fmla="*/ 6350 w 2298700"/>
              <a:gd name="connsiteY0" fmla="*/ 92075 h 568325"/>
              <a:gd name="connsiteX1" fmla="*/ 415925 w 2298700"/>
              <a:gd name="connsiteY1" fmla="*/ 17780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6350 w 2298700"/>
              <a:gd name="connsiteY0" fmla="*/ 92075 h 568325"/>
              <a:gd name="connsiteX1" fmla="*/ 434975 w 2298700"/>
              <a:gd name="connsiteY1" fmla="*/ 20955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866775 w 2305050"/>
              <a:gd name="connsiteY5" fmla="*/ 158750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501650 w 2305050"/>
              <a:gd name="connsiteY5" fmla="*/ 130175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74675"/>
              <a:gd name="connsiteX1" fmla="*/ 441325 w 2305050"/>
              <a:gd name="connsiteY1" fmla="*/ 209551 h 574675"/>
              <a:gd name="connsiteX2" fmla="*/ 1393825 w 2305050"/>
              <a:gd name="connsiteY2" fmla="*/ 393700 h 574675"/>
              <a:gd name="connsiteX3" fmla="*/ 2286000 w 2305050"/>
              <a:gd name="connsiteY3" fmla="*/ 574675 h 574675"/>
              <a:gd name="connsiteX4" fmla="*/ 2305050 w 2305050"/>
              <a:gd name="connsiteY4" fmla="*/ 444500 h 574675"/>
              <a:gd name="connsiteX5" fmla="*/ 501650 w 2305050"/>
              <a:gd name="connsiteY5" fmla="*/ 130175 h 574675"/>
              <a:gd name="connsiteX6" fmla="*/ 6350 w 2305050"/>
              <a:gd name="connsiteY6" fmla="*/ 0 h 574675"/>
              <a:gd name="connsiteX7" fmla="*/ 0 w 2305050"/>
              <a:gd name="connsiteY7" fmla="*/ 92075 h 574675"/>
              <a:gd name="connsiteX0" fmla="*/ 0 w 2317750"/>
              <a:gd name="connsiteY0" fmla="*/ 92075 h 574675"/>
              <a:gd name="connsiteX1" fmla="*/ 441325 w 2317750"/>
              <a:gd name="connsiteY1" fmla="*/ 209551 h 574675"/>
              <a:gd name="connsiteX2" fmla="*/ 1393825 w 2317750"/>
              <a:gd name="connsiteY2" fmla="*/ 393700 h 574675"/>
              <a:gd name="connsiteX3" fmla="*/ 2286000 w 2317750"/>
              <a:gd name="connsiteY3" fmla="*/ 574675 h 574675"/>
              <a:gd name="connsiteX4" fmla="*/ 2317750 w 2317750"/>
              <a:gd name="connsiteY4" fmla="*/ 450850 h 574675"/>
              <a:gd name="connsiteX5" fmla="*/ 501650 w 2317750"/>
              <a:gd name="connsiteY5" fmla="*/ 130175 h 574675"/>
              <a:gd name="connsiteX6" fmla="*/ 6350 w 2317750"/>
              <a:gd name="connsiteY6" fmla="*/ 0 h 574675"/>
              <a:gd name="connsiteX7" fmla="*/ 0 w 2317750"/>
              <a:gd name="connsiteY7" fmla="*/ 92075 h 574675"/>
              <a:gd name="connsiteX0" fmla="*/ 0 w 2308225"/>
              <a:gd name="connsiteY0" fmla="*/ 92075 h 574675"/>
              <a:gd name="connsiteX1" fmla="*/ 441325 w 2308225"/>
              <a:gd name="connsiteY1" fmla="*/ 209551 h 574675"/>
              <a:gd name="connsiteX2" fmla="*/ 1393825 w 2308225"/>
              <a:gd name="connsiteY2" fmla="*/ 393700 h 574675"/>
              <a:gd name="connsiteX3" fmla="*/ 2286000 w 2308225"/>
              <a:gd name="connsiteY3" fmla="*/ 574675 h 574675"/>
              <a:gd name="connsiteX4" fmla="*/ 2308225 w 2308225"/>
              <a:gd name="connsiteY4" fmla="*/ 473075 h 574675"/>
              <a:gd name="connsiteX5" fmla="*/ 501650 w 2308225"/>
              <a:gd name="connsiteY5" fmla="*/ 130175 h 574675"/>
              <a:gd name="connsiteX6" fmla="*/ 6350 w 2308225"/>
              <a:gd name="connsiteY6" fmla="*/ 0 h 574675"/>
              <a:gd name="connsiteX7" fmla="*/ 0 w 2308225"/>
              <a:gd name="connsiteY7" fmla="*/ 92075 h 574675"/>
              <a:gd name="connsiteX0" fmla="*/ 0 w 2315369"/>
              <a:gd name="connsiteY0" fmla="*/ 92075 h 574675"/>
              <a:gd name="connsiteX1" fmla="*/ 441325 w 2315369"/>
              <a:gd name="connsiteY1" fmla="*/ 209551 h 574675"/>
              <a:gd name="connsiteX2" fmla="*/ 1393825 w 2315369"/>
              <a:gd name="connsiteY2" fmla="*/ 393700 h 574675"/>
              <a:gd name="connsiteX3" fmla="*/ 2286000 w 2315369"/>
              <a:gd name="connsiteY3" fmla="*/ 574675 h 574675"/>
              <a:gd name="connsiteX4" fmla="*/ 2315369 w 2315369"/>
              <a:gd name="connsiteY4" fmla="*/ 487362 h 574675"/>
              <a:gd name="connsiteX5" fmla="*/ 501650 w 2315369"/>
              <a:gd name="connsiteY5" fmla="*/ 130175 h 574675"/>
              <a:gd name="connsiteX6" fmla="*/ 6350 w 2315369"/>
              <a:gd name="connsiteY6" fmla="*/ 0 h 574675"/>
              <a:gd name="connsiteX7" fmla="*/ 0 w 2315369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393825 w 2312987"/>
              <a:gd name="connsiteY2" fmla="*/ 393700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2987" h="574675">
                <a:moveTo>
                  <a:pt x="0" y="92075"/>
                </a:moveTo>
                <a:lnTo>
                  <a:pt x="441325" y="209551"/>
                </a:lnTo>
                <a:lnTo>
                  <a:pt x="1393825" y="393700"/>
                </a:lnTo>
                <a:lnTo>
                  <a:pt x="2286000" y="574675"/>
                </a:lnTo>
                <a:lnTo>
                  <a:pt x="2312987" y="496887"/>
                </a:lnTo>
                <a:lnTo>
                  <a:pt x="501650" y="130175"/>
                </a:lnTo>
                <a:lnTo>
                  <a:pt x="6350" y="0"/>
                </a:lnTo>
                <a:lnTo>
                  <a:pt x="0" y="92075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F9C3C9B-4A53-48B5-A7E1-AA0CFD6A7C84}"/>
              </a:ext>
            </a:extLst>
          </p:cNvPr>
          <p:cNvCxnSpPr>
            <a:cxnSpLocks/>
          </p:cNvCxnSpPr>
          <p:nvPr/>
        </p:nvCxnSpPr>
        <p:spPr>
          <a:xfrm>
            <a:off x="2758336" y="2122850"/>
            <a:ext cx="164306" cy="29767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DC4C71C-D8D2-4FC8-8138-CD0DFE6A9420}"/>
              </a:ext>
            </a:extLst>
          </p:cNvPr>
          <p:cNvSpPr/>
          <p:nvPr/>
        </p:nvSpPr>
        <p:spPr>
          <a:xfrm>
            <a:off x="5103019" y="2324100"/>
            <a:ext cx="2663085" cy="311150"/>
          </a:xfrm>
          <a:custGeom>
            <a:avLst/>
            <a:gdLst>
              <a:gd name="connsiteX0" fmla="*/ 2295525 w 2333625"/>
              <a:gd name="connsiteY0" fmla="*/ 190500 h 295275"/>
              <a:gd name="connsiteX1" fmla="*/ 1101725 w 2333625"/>
              <a:gd name="connsiteY1" fmla="*/ 136525 h 295275"/>
              <a:gd name="connsiteX2" fmla="*/ 22225 w 2333625"/>
              <a:gd name="connsiteY2" fmla="*/ 0 h 295275"/>
              <a:gd name="connsiteX3" fmla="*/ 0 w 2333625"/>
              <a:gd name="connsiteY3" fmla="*/ 76200 h 295275"/>
              <a:gd name="connsiteX4" fmla="*/ 927100 w 2333625"/>
              <a:gd name="connsiteY4" fmla="*/ 193675 h 295275"/>
              <a:gd name="connsiteX5" fmla="*/ 2333625 w 2333625"/>
              <a:gd name="connsiteY5" fmla="*/ 295275 h 295275"/>
              <a:gd name="connsiteX6" fmla="*/ 2295525 w 2333625"/>
              <a:gd name="connsiteY6" fmla="*/ 190500 h 295275"/>
              <a:gd name="connsiteX0" fmla="*/ 2295525 w 2333625"/>
              <a:gd name="connsiteY0" fmla="*/ 190500 h 295275"/>
              <a:gd name="connsiteX1" fmla="*/ 1101725 w 2333625"/>
              <a:gd name="connsiteY1" fmla="*/ 136525 h 295275"/>
              <a:gd name="connsiteX2" fmla="*/ 22225 w 2333625"/>
              <a:gd name="connsiteY2" fmla="*/ 0 h 295275"/>
              <a:gd name="connsiteX3" fmla="*/ 0 w 2333625"/>
              <a:gd name="connsiteY3" fmla="*/ 76200 h 295275"/>
              <a:gd name="connsiteX4" fmla="*/ 927100 w 2333625"/>
              <a:gd name="connsiteY4" fmla="*/ 193675 h 295275"/>
              <a:gd name="connsiteX5" fmla="*/ 2333625 w 2333625"/>
              <a:gd name="connsiteY5" fmla="*/ 295275 h 295275"/>
              <a:gd name="connsiteX6" fmla="*/ 2295525 w 2333625"/>
              <a:gd name="connsiteY6" fmla="*/ 190500 h 295275"/>
              <a:gd name="connsiteX0" fmla="*/ 2295525 w 2295525"/>
              <a:gd name="connsiteY0" fmla="*/ 190500 h 292100"/>
              <a:gd name="connsiteX1" fmla="*/ 1101725 w 2295525"/>
              <a:gd name="connsiteY1" fmla="*/ 136525 h 292100"/>
              <a:gd name="connsiteX2" fmla="*/ 22225 w 2295525"/>
              <a:gd name="connsiteY2" fmla="*/ 0 h 292100"/>
              <a:gd name="connsiteX3" fmla="*/ 0 w 2295525"/>
              <a:gd name="connsiteY3" fmla="*/ 76200 h 292100"/>
              <a:gd name="connsiteX4" fmla="*/ 927100 w 2295525"/>
              <a:gd name="connsiteY4" fmla="*/ 193675 h 292100"/>
              <a:gd name="connsiteX5" fmla="*/ 2292350 w 2295525"/>
              <a:gd name="connsiteY5" fmla="*/ 292100 h 292100"/>
              <a:gd name="connsiteX6" fmla="*/ 2295525 w 2295525"/>
              <a:gd name="connsiteY6" fmla="*/ 190500 h 292100"/>
              <a:gd name="connsiteX0" fmla="*/ 2295525 w 2295525"/>
              <a:gd name="connsiteY0" fmla="*/ 190500 h 292100"/>
              <a:gd name="connsiteX1" fmla="*/ 1101725 w 2295525"/>
              <a:gd name="connsiteY1" fmla="*/ 136525 h 292100"/>
              <a:gd name="connsiteX2" fmla="*/ 22225 w 2295525"/>
              <a:gd name="connsiteY2" fmla="*/ 0 h 292100"/>
              <a:gd name="connsiteX3" fmla="*/ 0 w 2295525"/>
              <a:gd name="connsiteY3" fmla="*/ 76200 h 292100"/>
              <a:gd name="connsiteX4" fmla="*/ 1120775 w 2295525"/>
              <a:gd name="connsiteY4" fmla="*/ 222250 h 292100"/>
              <a:gd name="connsiteX5" fmla="*/ 2292350 w 2295525"/>
              <a:gd name="connsiteY5" fmla="*/ 292100 h 292100"/>
              <a:gd name="connsiteX6" fmla="*/ 2295525 w 2295525"/>
              <a:gd name="connsiteY6" fmla="*/ 190500 h 292100"/>
              <a:gd name="connsiteX0" fmla="*/ 2311400 w 2311400"/>
              <a:gd name="connsiteY0" fmla="*/ 190500 h 292100"/>
              <a:gd name="connsiteX1" fmla="*/ 1117600 w 2311400"/>
              <a:gd name="connsiteY1" fmla="*/ 136525 h 292100"/>
              <a:gd name="connsiteX2" fmla="*/ 38100 w 2311400"/>
              <a:gd name="connsiteY2" fmla="*/ 0 h 292100"/>
              <a:gd name="connsiteX3" fmla="*/ 0 w 2311400"/>
              <a:gd name="connsiteY3" fmla="*/ 88900 h 292100"/>
              <a:gd name="connsiteX4" fmla="*/ 1136650 w 2311400"/>
              <a:gd name="connsiteY4" fmla="*/ 222250 h 292100"/>
              <a:gd name="connsiteX5" fmla="*/ 2308225 w 2311400"/>
              <a:gd name="connsiteY5" fmla="*/ 292100 h 292100"/>
              <a:gd name="connsiteX6" fmla="*/ 2311400 w 2311400"/>
              <a:gd name="connsiteY6" fmla="*/ 190500 h 292100"/>
              <a:gd name="connsiteX0" fmla="*/ 2667000 w 2667000"/>
              <a:gd name="connsiteY0" fmla="*/ 219075 h 292100"/>
              <a:gd name="connsiteX1" fmla="*/ 1117600 w 2667000"/>
              <a:gd name="connsiteY1" fmla="*/ 136525 h 292100"/>
              <a:gd name="connsiteX2" fmla="*/ 38100 w 2667000"/>
              <a:gd name="connsiteY2" fmla="*/ 0 h 292100"/>
              <a:gd name="connsiteX3" fmla="*/ 0 w 2667000"/>
              <a:gd name="connsiteY3" fmla="*/ 88900 h 292100"/>
              <a:gd name="connsiteX4" fmla="*/ 1136650 w 2667000"/>
              <a:gd name="connsiteY4" fmla="*/ 222250 h 292100"/>
              <a:gd name="connsiteX5" fmla="*/ 2308225 w 2667000"/>
              <a:gd name="connsiteY5" fmla="*/ 292100 h 292100"/>
              <a:gd name="connsiteX6" fmla="*/ 2667000 w 2667000"/>
              <a:gd name="connsiteY6" fmla="*/ 219075 h 292100"/>
              <a:gd name="connsiteX0" fmla="*/ 2667000 w 2679754"/>
              <a:gd name="connsiteY0" fmla="*/ 219075 h 311150"/>
              <a:gd name="connsiteX1" fmla="*/ 1117600 w 2679754"/>
              <a:gd name="connsiteY1" fmla="*/ 136525 h 311150"/>
              <a:gd name="connsiteX2" fmla="*/ 38100 w 2679754"/>
              <a:gd name="connsiteY2" fmla="*/ 0 h 311150"/>
              <a:gd name="connsiteX3" fmla="*/ 0 w 2679754"/>
              <a:gd name="connsiteY3" fmla="*/ 88900 h 311150"/>
              <a:gd name="connsiteX4" fmla="*/ 1136650 w 2679754"/>
              <a:gd name="connsiteY4" fmla="*/ 222250 h 311150"/>
              <a:gd name="connsiteX5" fmla="*/ 2679700 w 2679754"/>
              <a:gd name="connsiteY5" fmla="*/ 311150 h 311150"/>
              <a:gd name="connsiteX6" fmla="*/ 2667000 w 2679754"/>
              <a:gd name="connsiteY6" fmla="*/ 219075 h 311150"/>
              <a:gd name="connsiteX0" fmla="*/ 2659856 w 2672610"/>
              <a:gd name="connsiteY0" fmla="*/ 219075 h 311150"/>
              <a:gd name="connsiteX1" fmla="*/ 1110456 w 2672610"/>
              <a:gd name="connsiteY1" fmla="*/ 136525 h 311150"/>
              <a:gd name="connsiteX2" fmla="*/ 30956 w 2672610"/>
              <a:gd name="connsiteY2" fmla="*/ 0 h 311150"/>
              <a:gd name="connsiteX3" fmla="*/ 0 w 2672610"/>
              <a:gd name="connsiteY3" fmla="*/ 91281 h 311150"/>
              <a:gd name="connsiteX4" fmla="*/ 1129506 w 2672610"/>
              <a:gd name="connsiteY4" fmla="*/ 222250 h 311150"/>
              <a:gd name="connsiteX5" fmla="*/ 2672556 w 2672610"/>
              <a:gd name="connsiteY5" fmla="*/ 311150 h 311150"/>
              <a:gd name="connsiteX6" fmla="*/ 2659856 w 2672610"/>
              <a:gd name="connsiteY6" fmla="*/ 219075 h 311150"/>
              <a:gd name="connsiteX0" fmla="*/ 2659856 w 2672610"/>
              <a:gd name="connsiteY0" fmla="*/ 219075 h 311150"/>
              <a:gd name="connsiteX1" fmla="*/ 1110456 w 2672610"/>
              <a:gd name="connsiteY1" fmla="*/ 136525 h 311150"/>
              <a:gd name="connsiteX2" fmla="*/ 30956 w 2672610"/>
              <a:gd name="connsiteY2" fmla="*/ 0 h 311150"/>
              <a:gd name="connsiteX3" fmla="*/ 0 w 2672610"/>
              <a:gd name="connsiteY3" fmla="*/ 91281 h 311150"/>
              <a:gd name="connsiteX4" fmla="*/ 1317624 w 2672610"/>
              <a:gd name="connsiteY4" fmla="*/ 250825 h 311150"/>
              <a:gd name="connsiteX5" fmla="*/ 2672556 w 2672610"/>
              <a:gd name="connsiteY5" fmla="*/ 311150 h 311150"/>
              <a:gd name="connsiteX6" fmla="*/ 2659856 w 2672610"/>
              <a:gd name="connsiteY6" fmla="*/ 219075 h 311150"/>
              <a:gd name="connsiteX0" fmla="*/ 2650331 w 2663085"/>
              <a:gd name="connsiteY0" fmla="*/ 219075 h 311150"/>
              <a:gd name="connsiteX1" fmla="*/ 1100931 w 2663085"/>
              <a:gd name="connsiteY1" fmla="*/ 136525 h 311150"/>
              <a:gd name="connsiteX2" fmla="*/ 21431 w 2663085"/>
              <a:gd name="connsiteY2" fmla="*/ 0 h 311150"/>
              <a:gd name="connsiteX3" fmla="*/ 0 w 2663085"/>
              <a:gd name="connsiteY3" fmla="*/ 86519 h 311150"/>
              <a:gd name="connsiteX4" fmla="*/ 1308099 w 2663085"/>
              <a:gd name="connsiteY4" fmla="*/ 250825 h 311150"/>
              <a:gd name="connsiteX5" fmla="*/ 2663031 w 2663085"/>
              <a:gd name="connsiteY5" fmla="*/ 311150 h 311150"/>
              <a:gd name="connsiteX6" fmla="*/ 2650331 w 2663085"/>
              <a:gd name="connsiteY6" fmla="*/ 219075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3085" h="311150">
                <a:moveTo>
                  <a:pt x="2650331" y="219075"/>
                </a:moveTo>
                <a:lnTo>
                  <a:pt x="1100931" y="136525"/>
                </a:lnTo>
                <a:lnTo>
                  <a:pt x="21431" y="0"/>
                </a:lnTo>
                <a:lnTo>
                  <a:pt x="0" y="86519"/>
                </a:lnTo>
                <a:lnTo>
                  <a:pt x="1308099" y="250825"/>
                </a:lnTo>
                <a:lnTo>
                  <a:pt x="2663031" y="311150"/>
                </a:lnTo>
                <a:cubicBezTo>
                  <a:pt x="2664089" y="277283"/>
                  <a:pt x="2649273" y="252942"/>
                  <a:pt x="2650331" y="219075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5DE4559-CF5C-4CC8-8737-604D2E370AD2}"/>
              </a:ext>
            </a:extLst>
          </p:cNvPr>
          <p:cNvCxnSpPr>
            <a:cxnSpLocks/>
          </p:cNvCxnSpPr>
          <p:nvPr/>
        </p:nvCxnSpPr>
        <p:spPr>
          <a:xfrm flipH="1">
            <a:off x="5983053" y="1602396"/>
            <a:ext cx="47624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D24D496-A858-4841-800B-0E84D56A3586}"/>
              </a:ext>
            </a:extLst>
          </p:cNvPr>
          <p:cNvCxnSpPr>
            <a:cxnSpLocks/>
          </p:cNvCxnSpPr>
          <p:nvPr/>
        </p:nvCxnSpPr>
        <p:spPr>
          <a:xfrm flipV="1">
            <a:off x="2790636" y="2320610"/>
            <a:ext cx="579581" cy="48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659063CF-CB3D-40CB-B64C-0BE00FF3015A}"/>
              </a:ext>
            </a:extLst>
          </p:cNvPr>
          <p:cNvSpPr/>
          <p:nvPr/>
        </p:nvSpPr>
        <p:spPr>
          <a:xfrm>
            <a:off x="1381126" y="1531144"/>
            <a:ext cx="2343150" cy="685800"/>
          </a:xfrm>
          <a:custGeom>
            <a:avLst/>
            <a:gdLst>
              <a:gd name="connsiteX0" fmla="*/ 1443037 w 1457325"/>
              <a:gd name="connsiteY0" fmla="*/ 476250 h 476250"/>
              <a:gd name="connsiteX1" fmla="*/ 404812 w 1457325"/>
              <a:gd name="connsiteY1" fmla="*/ 285750 h 476250"/>
              <a:gd name="connsiteX2" fmla="*/ 0 w 1457325"/>
              <a:gd name="connsiteY2" fmla="*/ 95250 h 476250"/>
              <a:gd name="connsiteX3" fmla="*/ 14287 w 1457325"/>
              <a:gd name="connsiteY3" fmla="*/ 0 h 476250"/>
              <a:gd name="connsiteX4" fmla="*/ 628650 w 1457325"/>
              <a:gd name="connsiteY4" fmla="*/ 257175 h 476250"/>
              <a:gd name="connsiteX5" fmla="*/ 1457325 w 1457325"/>
              <a:gd name="connsiteY5" fmla="*/ 409575 h 476250"/>
              <a:gd name="connsiteX6" fmla="*/ 1443037 w 1457325"/>
              <a:gd name="connsiteY6" fmla="*/ 476250 h 476250"/>
              <a:gd name="connsiteX0" fmla="*/ 1431131 w 1457325"/>
              <a:gd name="connsiteY0" fmla="*/ 476250 h 476250"/>
              <a:gd name="connsiteX1" fmla="*/ 404812 w 1457325"/>
              <a:gd name="connsiteY1" fmla="*/ 285750 h 476250"/>
              <a:gd name="connsiteX2" fmla="*/ 0 w 1457325"/>
              <a:gd name="connsiteY2" fmla="*/ 95250 h 476250"/>
              <a:gd name="connsiteX3" fmla="*/ 14287 w 1457325"/>
              <a:gd name="connsiteY3" fmla="*/ 0 h 476250"/>
              <a:gd name="connsiteX4" fmla="*/ 628650 w 1457325"/>
              <a:gd name="connsiteY4" fmla="*/ 257175 h 476250"/>
              <a:gd name="connsiteX5" fmla="*/ 1457325 w 1457325"/>
              <a:gd name="connsiteY5" fmla="*/ 409575 h 476250"/>
              <a:gd name="connsiteX6" fmla="*/ 1431131 w 1457325"/>
              <a:gd name="connsiteY6" fmla="*/ 476250 h 476250"/>
              <a:gd name="connsiteX0" fmla="*/ 1431131 w 1457325"/>
              <a:gd name="connsiteY0" fmla="*/ 483394 h 483394"/>
              <a:gd name="connsiteX1" fmla="*/ 404812 w 1457325"/>
              <a:gd name="connsiteY1" fmla="*/ 292894 h 483394"/>
              <a:gd name="connsiteX2" fmla="*/ 0 w 1457325"/>
              <a:gd name="connsiteY2" fmla="*/ 102394 h 483394"/>
              <a:gd name="connsiteX3" fmla="*/ 14287 w 1457325"/>
              <a:gd name="connsiteY3" fmla="*/ 0 h 483394"/>
              <a:gd name="connsiteX4" fmla="*/ 628650 w 1457325"/>
              <a:gd name="connsiteY4" fmla="*/ 264319 h 483394"/>
              <a:gd name="connsiteX5" fmla="*/ 1457325 w 1457325"/>
              <a:gd name="connsiteY5" fmla="*/ 416719 h 483394"/>
              <a:gd name="connsiteX6" fmla="*/ 1431131 w 1457325"/>
              <a:gd name="connsiteY6" fmla="*/ 483394 h 483394"/>
              <a:gd name="connsiteX0" fmla="*/ 1431131 w 1457325"/>
              <a:gd name="connsiteY0" fmla="*/ 483394 h 483394"/>
              <a:gd name="connsiteX1" fmla="*/ 404812 w 1457325"/>
              <a:gd name="connsiteY1" fmla="*/ 292894 h 483394"/>
              <a:gd name="connsiteX2" fmla="*/ 0 w 1457325"/>
              <a:gd name="connsiteY2" fmla="*/ 85726 h 483394"/>
              <a:gd name="connsiteX3" fmla="*/ 14287 w 1457325"/>
              <a:gd name="connsiteY3" fmla="*/ 0 h 483394"/>
              <a:gd name="connsiteX4" fmla="*/ 628650 w 1457325"/>
              <a:gd name="connsiteY4" fmla="*/ 264319 h 483394"/>
              <a:gd name="connsiteX5" fmla="*/ 1457325 w 1457325"/>
              <a:gd name="connsiteY5" fmla="*/ 416719 h 483394"/>
              <a:gd name="connsiteX6" fmla="*/ 1431131 w 1457325"/>
              <a:gd name="connsiteY6" fmla="*/ 483394 h 483394"/>
              <a:gd name="connsiteX0" fmla="*/ 2305050 w 2331244"/>
              <a:gd name="connsiteY0" fmla="*/ 711994 h 711994"/>
              <a:gd name="connsiteX1" fmla="*/ 1278731 w 2331244"/>
              <a:gd name="connsiteY1" fmla="*/ 521494 h 711994"/>
              <a:gd name="connsiteX2" fmla="*/ 873919 w 2331244"/>
              <a:gd name="connsiteY2" fmla="*/ 314326 h 711994"/>
              <a:gd name="connsiteX3" fmla="*/ 0 w 2331244"/>
              <a:gd name="connsiteY3" fmla="*/ 0 h 711994"/>
              <a:gd name="connsiteX4" fmla="*/ 1502569 w 2331244"/>
              <a:gd name="connsiteY4" fmla="*/ 492919 h 711994"/>
              <a:gd name="connsiteX5" fmla="*/ 2331244 w 2331244"/>
              <a:gd name="connsiteY5" fmla="*/ 645319 h 711994"/>
              <a:gd name="connsiteX6" fmla="*/ 2305050 w 2331244"/>
              <a:gd name="connsiteY6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1509712 w 2338387"/>
              <a:gd name="connsiteY4" fmla="*/ 492919 h 711994"/>
              <a:gd name="connsiteX5" fmla="*/ 2338387 w 2338387"/>
              <a:gd name="connsiteY5" fmla="*/ 645319 h 711994"/>
              <a:gd name="connsiteX6" fmla="*/ 2312193 w 2338387"/>
              <a:gd name="connsiteY6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885825 w 2338387"/>
              <a:gd name="connsiteY4" fmla="*/ 288131 h 711994"/>
              <a:gd name="connsiteX5" fmla="*/ 1509712 w 2338387"/>
              <a:gd name="connsiteY5" fmla="*/ 492919 h 711994"/>
              <a:gd name="connsiteX6" fmla="*/ 2338387 w 2338387"/>
              <a:gd name="connsiteY6" fmla="*/ 645319 h 711994"/>
              <a:gd name="connsiteX7" fmla="*/ 2312193 w 2338387"/>
              <a:gd name="connsiteY7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912019 w 2338387"/>
              <a:gd name="connsiteY4" fmla="*/ 230981 h 711994"/>
              <a:gd name="connsiteX5" fmla="*/ 1509712 w 2338387"/>
              <a:gd name="connsiteY5" fmla="*/ 492919 h 711994"/>
              <a:gd name="connsiteX6" fmla="*/ 2338387 w 2338387"/>
              <a:gd name="connsiteY6" fmla="*/ 645319 h 711994"/>
              <a:gd name="connsiteX7" fmla="*/ 2312193 w 2338387"/>
              <a:gd name="connsiteY7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59631 w 2338387"/>
              <a:gd name="connsiteY2" fmla="*/ 378619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919162 w 2338387"/>
              <a:gd name="connsiteY2" fmla="*/ 304800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95349 w 2338387"/>
              <a:gd name="connsiteY2" fmla="*/ 321468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95349 w 2338387"/>
              <a:gd name="connsiteY2" fmla="*/ 321468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371600 w 2338387"/>
              <a:gd name="connsiteY6" fmla="*/ 452438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3625"/>
              <a:gd name="connsiteY0" fmla="*/ 711994 h 711994"/>
              <a:gd name="connsiteX1" fmla="*/ 1285874 w 2333625"/>
              <a:gd name="connsiteY1" fmla="*/ 521494 h 711994"/>
              <a:gd name="connsiteX2" fmla="*/ 895349 w 2333625"/>
              <a:gd name="connsiteY2" fmla="*/ 321468 h 711994"/>
              <a:gd name="connsiteX3" fmla="*/ 0 w 2333625"/>
              <a:gd name="connsiteY3" fmla="*/ 97633 h 711994"/>
              <a:gd name="connsiteX4" fmla="*/ 7143 w 2333625"/>
              <a:gd name="connsiteY4" fmla="*/ 0 h 711994"/>
              <a:gd name="connsiteX5" fmla="*/ 912019 w 2333625"/>
              <a:gd name="connsiteY5" fmla="*/ 230981 h 711994"/>
              <a:gd name="connsiteX6" fmla="*/ 1371600 w 2333625"/>
              <a:gd name="connsiteY6" fmla="*/ 452438 h 711994"/>
              <a:gd name="connsiteX7" fmla="*/ 2333625 w 2333625"/>
              <a:gd name="connsiteY7" fmla="*/ 654844 h 711994"/>
              <a:gd name="connsiteX8" fmla="*/ 2312193 w 2333625"/>
              <a:gd name="connsiteY8" fmla="*/ 711994 h 711994"/>
              <a:gd name="connsiteX0" fmla="*/ 2312193 w 2343150"/>
              <a:gd name="connsiteY0" fmla="*/ 711994 h 711994"/>
              <a:gd name="connsiteX1" fmla="*/ 1285874 w 2343150"/>
              <a:gd name="connsiteY1" fmla="*/ 521494 h 711994"/>
              <a:gd name="connsiteX2" fmla="*/ 895349 w 2343150"/>
              <a:gd name="connsiteY2" fmla="*/ 321468 h 711994"/>
              <a:gd name="connsiteX3" fmla="*/ 0 w 2343150"/>
              <a:gd name="connsiteY3" fmla="*/ 97633 h 711994"/>
              <a:gd name="connsiteX4" fmla="*/ 7143 w 2343150"/>
              <a:gd name="connsiteY4" fmla="*/ 0 h 711994"/>
              <a:gd name="connsiteX5" fmla="*/ 912019 w 2343150"/>
              <a:gd name="connsiteY5" fmla="*/ 230981 h 711994"/>
              <a:gd name="connsiteX6" fmla="*/ 1371600 w 2343150"/>
              <a:gd name="connsiteY6" fmla="*/ 452438 h 711994"/>
              <a:gd name="connsiteX7" fmla="*/ 2343150 w 2343150"/>
              <a:gd name="connsiteY7" fmla="*/ 619125 h 711994"/>
              <a:gd name="connsiteX8" fmla="*/ 2312193 w 2343150"/>
              <a:gd name="connsiteY8" fmla="*/ 711994 h 711994"/>
              <a:gd name="connsiteX0" fmla="*/ 2326481 w 2343150"/>
              <a:gd name="connsiteY0" fmla="*/ 678656 h 678656"/>
              <a:gd name="connsiteX1" fmla="*/ 1285874 w 2343150"/>
              <a:gd name="connsiteY1" fmla="*/ 521494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1600 w 2343150"/>
              <a:gd name="connsiteY6" fmla="*/ 452438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07305 w 2343150"/>
              <a:gd name="connsiteY1" fmla="*/ 514350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1600 w 2343150"/>
              <a:gd name="connsiteY6" fmla="*/ 452438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47786 w 2343150"/>
              <a:gd name="connsiteY1" fmla="*/ 514350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1600 w 2343150"/>
              <a:gd name="connsiteY6" fmla="*/ 452438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33499 w 2343150"/>
              <a:gd name="connsiteY1" fmla="*/ 526256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1600 w 2343150"/>
              <a:gd name="connsiteY6" fmla="*/ 452438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33499 w 2343150"/>
              <a:gd name="connsiteY1" fmla="*/ 526256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59694 w 2343150"/>
              <a:gd name="connsiteY6" fmla="*/ 452438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33499 w 2343150"/>
              <a:gd name="connsiteY1" fmla="*/ 526256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6363 w 2343150"/>
              <a:gd name="connsiteY6" fmla="*/ 450057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6481 w 2343150"/>
              <a:gd name="connsiteY0" fmla="*/ 678656 h 678656"/>
              <a:gd name="connsiteX1" fmla="*/ 1366836 w 2343150"/>
              <a:gd name="connsiteY1" fmla="*/ 533400 h 678656"/>
              <a:gd name="connsiteX2" fmla="*/ 895349 w 2343150"/>
              <a:gd name="connsiteY2" fmla="*/ 321468 h 678656"/>
              <a:gd name="connsiteX3" fmla="*/ 0 w 2343150"/>
              <a:gd name="connsiteY3" fmla="*/ 97633 h 678656"/>
              <a:gd name="connsiteX4" fmla="*/ 7143 w 2343150"/>
              <a:gd name="connsiteY4" fmla="*/ 0 h 678656"/>
              <a:gd name="connsiteX5" fmla="*/ 912019 w 2343150"/>
              <a:gd name="connsiteY5" fmla="*/ 230981 h 678656"/>
              <a:gd name="connsiteX6" fmla="*/ 1376363 w 2343150"/>
              <a:gd name="connsiteY6" fmla="*/ 450057 h 678656"/>
              <a:gd name="connsiteX7" fmla="*/ 2343150 w 2343150"/>
              <a:gd name="connsiteY7" fmla="*/ 619125 h 678656"/>
              <a:gd name="connsiteX8" fmla="*/ 2326481 w 2343150"/>
              <a:gd name="connsiteY8" fmla="*/ 678656 h 678656"/>
              <a:gd name="connsiteX0" fmla="*/ 2324100 w 2343150"/>
              <a:gd name="connsiteY0" fmla="*/ 685800 h 685800"/>
              <a:gd name="connsiteX1" fmla="*/ 1366836 w 2343150"/>
              <a:gd name="connsiteY1" fmla="*/ 533400 h 685800"/>
              <a:gd name="connsiteX2" fmla="*/ 895349 w 2343150"/>
              <a:gd name="connsiteY2" fmla="*/ 321468 h 685800"/>
              <a:gd name="connsiteX3" fmla="*/ 0 w 2343150"/>
              <a:gd name="connsiteY3" fmla="*/ 97633 h 685800"/>
              <a:gd name="connsiteX4" fmla="*/ 7143 w 2343150"/>
              <a:gd name="connsiteY4" fmla="*/ 0 h 685800"/>
              <a:gd name="connsiteX5" fmla="*/ 912019 w 2343150"/>
              <a:gd name="connsiteY5" fmla="*/ 230981 h 685800"/>
              <a:gd name="connsiteX6" fmla="*/ 1376363 w 2343150"/>
              <a:gd name="connsiteY6" fmla="*/ 450057 h 685800"/>
              <a:gd name="connsiteX7" fmla="*/ 2343150 w 2343150"/>
              <a:gd name="connsiteY7" fmla="*/ 619125 h 685800"/>
              <a:gd name="connsiteX8" fmla="*/ 2324100 w 2343150"/>
              <a:gd name="connsiteY8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150" h="685800">
                <a:moveTo>
                  <a:pt x="2324100" y="685800"/>
                </a:moveTo>
                <a:lnTo>
                  <a:pt x="1366836" y="533400"/>
                </a:lnTo>
                <a:lnTo>
                  <a:pt x="895349" y="321468"/>
                </a:lnTo>
                <a:lnTo>
                  <a:pt x="0" y="97633"/>
                </a:lnTo>
                <a:lnTo>
                  <a:pt x="7143" y="0"/>
                </a:lnTo>
                <a:lnTo>
                  <a:pt x="912019" y="230981"/>
                </a:lnTo>
                <a:lnTo>
                  <a:pt x="1376363" y="450057"/>
                </a:lnTo>
                <a:lnTo>
                  <a:pt x="2343150" y="619125"/>
                </a:lnTo>
                <a:lnTo>
                  <a:pt x="2324100" y="685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8A381372-2C1D-44F9-BF0F-A85B5A556EA9}"/>
              </a:ext>
            </a:extLst>
          </p:cNvPr>
          <p:cNvCxnSpPr>
            <a:cxnSpLocks/>
          </p:cNvCxnSpPr>
          <p:nvPr/>
        </p:nvCxnSpPr>
        <p:spPr>
          <a:xfrm flipH="1" flipV="1">
            <a:off x="2753883" y="2023263"/>
            <a:ext cx="168759" cy="29381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B102B33F-CEA0-43C7-92AB-E6FF5E6CCDF0}"/>
              </a:ext>
            </a:extLst>
          </p:cNvPr>
          <p:cNvSpPr/>
          <p:nvPr/>
        </p:nvSpPr>
        <p:spPr>
          <a:xfrm>
            <a:off x="2300289" y="1583529"/>
            <a:ext cx="1464468" cy="566740"/>
          </a:xfrm>
          <a:custGeom>
            <a:avLst/>
            <a:gdLst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23813 w 1038225"/>
              <a:gd name="connsiteY2" fmla="*/ 323850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30957 w 1038225"/>
              <a:gd name="connsiteY2" fmla="*/ 302419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23813 w 1038225"/>
              <a:gd name="connsiteY2" fmla="*/ 314325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14412 w 1014412"/>
              <a:gd name="connsiteY0" fmla="*/ 192882 h 504826"/>
              <a:gd name="connsiteX1" fmla="*/ 4762 w 1014412"/>
              <a:gd name="connsiteY1" fmla="*/ 0 h 504826"/>
              <a:gd name="connsiteX2" fmla="*/ 0 w 1014412"/>
              <a:gd name="connsiteY2" fmla="*/ 309563 h 504826"/>
              <a:gd name="connsiteX3" fmla="*/ 966787 w 1014412"/>
              <a:gd name="connsiteY3" fmla="*/ 504826 h 504826"/>
              <a:gd name="connsiteX4" fmla="*/ 1014412 w 1014412"/>
              <a:gd name="connsiteY4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1416843 w 1464468"/>
              <a:gd name="connsiteY3" fmla="*/ 504826 h 504826"/>
              <a:gd name="connsiteX4" fmla="*/ 1464468 w 1464468"/>
              <a:gd name="connsiteY4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519111 w 1464468"/>
              <a:gd name="connsiteY3" fmla="*/ 245269 h 504826"/>
              <a:gd name="connsiteX4" fmla="*/ 1416843 w 1464468"/>
              <a:gd name="connsiteY4" fmla="*/ 504826 h 504826"/>
              <a:gd name="connsiteX5" fmla="*/ 1464468 w 1464468"/>
              <a:gd name="connsiteY5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442911 w 1464468"/>
              <a:gd name="connsiteY3" fmla="*/ 307182 h 504826"/>
              <a:gd name="connsiteX4" fmla="*/ 1416843 w 1464468"/>
              <a:gd name="connsiteY4" fmla="*/ 504826 h 504826"/>
              <a:gd name="connsiteX5" fmla="*/ 1464468 w 1464468"/>
              <a:gd name="connsiteY5" fmla="*/ 192882 h 504826"/>
              <a:gd name="connsiteX0" fmla="*/ 1464468 w 1464468"/>
              <a:gd name="connsiteY0" fmla="*/ 280989 h 592933"/>
              <a:gd name="connsiteX1" fmla="*/ 111918 w 1464468"/>
              <a:gd name="connsiteY1" fmla="*/ 0 h 592933"/>
              <a:gd name="connsiteX2" fmla="*/ 0 w 1464468"/>
              <a:gd name="connsiteY2" fmla="*/ 183357 h 592933"/>
              <a:gd name="connsiteX3" fmla="*/ 442911 w 1464468"/>
              <a:gd name="connsiteY3" fmla="*/ 395289 h 592933"/>
              <a:gd name="connsiteX4" fmla="*/ 1416843 w 1464468"/>
              <a:gd name="connsiteY4" fmla="*/ 592933 h 592933"/>
              <a:gd name="connsiteX5" fmla="*/ 1464468 w 1464468"/>
              <a:gd name="connsiteY5" fmla="*/ 280989 h 592933"/>
              <a:gd name="connsiteX0" fmla="*/ 1464468 w 1464468"/>
              <a:gd name="connsiteY0" fmla="*/ 280989 h 566740"/>
              <a:gd name="connsiteX1" fmla="*/ 111918 w 1464468"/>
              <a:gd name="connsiteY1" fmla="*/ 0 h 566740"/>
              <a:gd name="connsiteX2" fmla="*/ 0 w 1464468"/>
              <a:gd name="connsiteY2" fmla="*/ 183357 h 566740"/>
              <a:gd name="connsiteX3" fmla="*/ 442911 w 1464468"/>
              <a:gd name="connsiteY3" fmla="*/ 395289 h 566740"/>
              <a:gd name="connsiteX4" fmla="*/ 1433511 w 1464468"/>
              <a:gd name="connsiteY4" fmla="*/ 566740 h 566740"/>
              <a:gd name="connsiteX5" fmla="*/ 1464468 w 1464468"/>
              <a:gd name="connsiteY5" fmla="*/ 280989 h 5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4468" h="566740">
                <a:moveTo>
                  <a:pt x="1464468" y="280989"/>
                </a:moveTo>
                <a:lnTo>
                  <a:pt x="111918" y="0"/>
                </a:lnTo>
                <a:cubicBezTo>
                  <a:pt x="110331" y="103188"/>
                  <a:pt x="1587" y="80169"/>
                  <a:pt x="0" y="183357"/>
                </a:cubicBezTo>
                <a:lnTo>
                  <a:pt x="442911" y="395289"/>
                </a:lnTo>
                <a:lnTo>
                  <a:pt x="1433511" y="566740"/>
                </a:lnTo>
                <a:lnTo>
                  <a:pt x="1464468" y="28098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620352D1-7CDA-495D-BAA3-361AABD0391C}"/>
              </a:ext>
            </a:extLst>
          </p:cNvPr>
          <p:cNvSpPr/>
          <p:nvPr/>
        </p:nvSpPr>
        <p:spPr>
          <a:xfrm>
            <a:off x="2381907" y="1679994"/>
            <a:ext cx="1359409" cy="26962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191" y="1179"/>
                  <a:pt x="2488" y="3071"/>
                  <a:pt x="3609" y="3934"/>
                </a:cubicBezTo>
                <a:lnTo>
                  <a:pt x="10000" y="10000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DB65BC0-7CEC-4861-86CD-851A680887F9}"/>
              </a:ext>
            </a:extLst>
          </p:cNvPr>
          <p:cNvSpPr/>
          <p:nvPr/>
        </p:nvSpPr>
        <p:spPr>
          <a:xfrm>
            <a:off x="2367346" y="1787853"/>
            <a:ext cx="1373970" cy="277299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191" y="1179"/>
                  <a:pt x="2488" y="3071"/>
                  <a:pt x="3609" y="3934"/>
                </a:cubicBezTo>
                <a:lnTo>
                  <a:pt x="10000" y="10000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582FFA5-30CB-45D3-8455-EE528C844619}"/>
              </a:ext>
            </a:extLst>
          </p:cNvPr>
          <p:cNvCxnSpPr>
            <a:cxnSpLocks/>
          </p:cNvCxnSpPr>
          <p:nvPr/>
        </p:nvCxnSpPr>
        <p:spPr>
          <a:xfrm flipH="1" flipV="1">
            <a:off x="3539928" y="1854251"/>
            <a:ext cx="169861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6036C1D9-4E08-4DC4-8E82-54302F8FD0D6}"/>
              </a:ext>
            </a:extLst>
          </p:cNvPr>
          <p:cNvCxnSpPr>
            <a:cxnSpLocks/>
          </p:cNvCxnSpPr>
          <p:nvPr/>
        </p:nvCxnSpPr>
        <p:spPr>
          <a:xfrm flipH="1" flipV="1">
            <a:off x="3515733" y="1957437"/>
            <a:ext cx="169861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79873D8A-3AEE-46CD-9E03-F44BAC9581C6}"/>
              </a:ext>
            </a:extLst>
          </p:cNvPr>
          <p:cNvCxnSpPr>
            <a:cxnSpLocks/>
          </p:cNvCxnSpPr>
          <p:nvPr/>
        </p:nvCxnSpPr>
        <p:spPr>
          <a:xfrm flipH="1" flipV="1">
            <a:off x="3501606" y="2058801"/>
            <a:ext cx="169861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BF01775-864B-4E03-8BDC-7151F8E5883C}"/>
              </a:ext>
            </a:extLst>
          </p:cNvPr>
          <p:cNvSpPr/>
          <p:nvPr/>
        </p:nvSpPr>
        <p:spPr>
          <a:xfrm>
            <a:off x="3749685" y="1673998"/>
            <a:ext cx="601663" cy="345112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11188"/>
              <a:gd name="connsiteY0" fmla="*/ 277018 h 345112"/>
              <a:gd name="connsiteX1" fmla="*/ 354013 w 611188"/>
              <a:gd name="connsiteY1" fmla="*/ 338137 h 345112"/>
              <a:gd name="connsiteX2" fmla="*/ 509588 w 611188"/>
              <a:gd name="connsiteY2" fmla="*/ 296862 h 345112"/>
              <a:gd name="connsiteX3" fmla="*/ 611188 w 611188"/>
              <a:gd name="connsiteY3" fmla="*/ 0 h 345112"/>
              <a:gd name="connsiteX4" fmla="*/ 538163 w 611188"/>
              <a:gd name="connsiteY4" fmla="*/ 65087 h 345112"/>
              <a:gd name="connsiteX5" fmla="*/ 404813 w 611188"/>
              <a:gd name="connsiteY5" fmla="*/ 207962 h 345112"/>
              <a:gd name="connsiteX6" fmla="*/ 200025 w 611188"/>
              <a:gd name="connsiteY6" fmla="*/ 267493 h 345112"/>
              <a:gd name="connsiteX7" fmla="*/ 0 w 611188"/>
              <a:gd name="connsiteY7" fmla="*/ 277018 h 345112"/>
              <a:gd name="connsiteX0" fmla="*/ 0 w 611188"/>
              <a:gd name="connsiteY0" fmla="*/ 277018 h 345112"/>
              <a:gd name="connsiteX1" fmla="*/ 354013 w 611188"/>
              <a:gd name="connsiteY1" fmla="*/ 338137 h 345112"/>
              <a:gd name="connsiteX2" fmla="*/ 509588 w 611188"/>
              <a:gd name="connsiteY2" fmla="*/ 296862 h 345112"/>
              <a:gd name="connsiteX3" fmla="*/ 611188 w 611188"/>
              <a:gd name="connsiteY3" fmla="*/ 0 h 345112"/>
              <a:gd name="connsiteX4" fmla="*/ 528638 w 611188"/>
              <a:gd name="connsiteY4" fmla="*/ 93662 h 345112"/>
              <a:gd name="connsiteX5" fmla="*/ 404813 w 611188"/>
              <a:gd name="connsiteY5" fmla="*/ 207962 h 345112"/>
              <a:gd name="connsiteX6" fmla="*/ 200025 w 611188"/>
              <a:gd name="connsiteY6" fmla="*/ 267493 h 345112"/>
              <a:gd name="connsiteX7" fmla="*/ 0 w 611188"/>
              <a:gd name="connsiteY7" fmla="*/ 277018 h 345112"/>
              <a:gd name="connsiteX0" fmla="*/ 0 w 601663"/>
              <a:gd name="connsiteY0" fmla="*/ 277018 h 345112"/>
              <a:gd name="connsiteX1" fmla="*/ 354013 w 601663"/>
              <a:gd name="connsiteY1" fmla="*/ 338137 h 345112"/>
              <a:gd name="connsiteX2" fmla="*/ 509588 w 601663"/>
              <a:gd name="connsiteY2" fmla="*/ 296862 h 345112"/>
              <a:gd name="connsiteX3" fmla="*/ 601663 w 601663"/>
              <a:gd name="connsiteY3" fmla="*/ 0 h 345112"/>
              <a:gd name="connsiteX4" fmla="*/ 528638 w 601663"/>
              <a:gd name="connsiteY4" fmla="*/ 93662 h 345112"/>
              <a:gd name="connsiteX5" fmla="*/ 404813 w 601663"/>
              <a:gd name="connsiteY5" fmla="*/ 207962 h 345112"/>
              <a:gd name="connsiteX6" fmla="*/ 200025 w 601663"/>
              <a:gd name="connsiteY6" fmla="*/ 267493 h 345112"/>
              <a:gd name="connsiteX7" fmla="*/ 0 w 601663"/>
              <a:gd name="connsiteY7" fmla="*/ 277018 h 34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663" h="345112">
                <a:moveTo>
                  <a:pt x="0" y="277018"/>
                </a:moveTo>
                <a:cubicBezTo>
                  <a:pt x="24871" y="286014"/>
                  <a:pt x="269082" y="334830"/>
                  <a:pt x="354013" y="338137"/>
                </a:cubicBezTo>
                <a:cubicBezTo>
                  <a:pt x="438944" y="341444"/>
                  <a:pt x="464080" y="366183"/>
                  <a:pt x="509588" y="296862"/>
                </a:cubicBezTo>
                <a:lnTo>
                  <a:pt x="601663" y="0"/>
                </a:lnTo>
                <a:lnTo>
                  <a:pt x="528638" y="93662"/>
                </a:lnTo>
                <a:cubicBezTo>
                  <a:pt x="491596" y="138906"/>
                  <a:pt x="459582" y="178990"/>
                  <a:pt x="404813" y="207962"/>
                </a:cubicBezTo>
                <a:cubicBezTo>
                  <a:pt x="350044" y="236934"/>
                  <a:pt x="267494" y="255984"/>
                  <a:pt x="200025" y="267493"/>
                </a:cubicBezTo>
                <a:lnTo>
                  <a:pt x="0" y="277018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C831E410-AA10-4123-B19F-E978D6C7942D}"/>
              </a:ext>
            </a:extLst>
          </p:cNvPr>
          <p:cNvCxnSpPr>
            <a:cxnSpLocks/>
          </p:cNvCxnSpPr>
          <p:nvPr/>
        </p:nvCxnSpPr>
        <p:spPr>
          <a:xfrm flipH="1" flipV="1">
            <a:off x="2751502" y="2070449"/>
            <a:ext cx="1026775" cy="16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E6A0433D-AFA3-4FDF-9D81-9DFFED6D65A1}"/>
              </a:ext>
            </a:extLst>
          </p:cNvPr>
          <p:cNvCxnSpPr>
            <a:cxnSpLocks/>
          </p:cNvCxnSpPr>
          <p:nvPr/>
        </p:nvCxnSpPr>
        <p:spPr>
          <a:xfrm flipH="1" flipV="1">
            <a:off x="2741977" y="2065685"/>
            <a:ext cx="1031082" cy="217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4E24DF1C-F3D1-4801-A575-D400C86AD8A1}"/>
              </a:ext>
            </a:extLst>
          </p:cNvPr>
          <p:cNvSpPr/>
          <p:nvPr/>
        </p:nvSpPr>
        <p:spPr>
          <a:xfrm rot="1173436" flipH="1">
            <a:off x="4746194" y="1775944"/>
            <a:ext cx="488871" cy="390289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538163"/>
              <a:gd name="connsiteY0" fmla="*/ 627730 h 695824"/>
              <a:gd name="connsiteX1" fmla="*/ 354013 w 538163"/>
              <a:gd name="connsiteY1" fmla="*/ 688849 h 695824"/>
              <a:gd name="connsiteX2" fmla="*/ 509588 w 538163"/>
              <a:gd name="connsiteY2" fmla="*/ 647574 h 695824"/>
              <a:gd name="connsiteX3" fmla="*/ 537038 w 538163"/>
              <a:gd name="connsiteY3" fmla="*/ 0 h 695824"/>
              <a:gd name="connsiteX4" fmla="*/ 538163 w 538163"/>
              <a:gd name="connsiteY4" fmla="*/ 415799 h 695824"/>
              <a:gd name="connsiteX5" fmla="*/ 404813 w 538163"/>
              <a:gd name="connsiteY5" fmla="*/ 558674 h 695824"/>
              <a:gd name="connsiteX6" fmla="*/ 200025 w 538163"/>
              <a:gd name="connsiteY6" fmla="*/ 618205 h 695824"/>
              <a:gd name="connsiteX7" fmla="*/ 0 w 538163"/>
              <a:gd name="connsiteY7" fmla="*/ 627730 h 695824"/>
              <a:gd name="connsiteX0" fmla="*/ 0 w 537038"/>
              <a:gd name="connsiteY0" fmla="*/ 627730 h 695824"/>
              <a:gd name="connsiteX1" fmla="*/ 354013 w 537038"/>
              <a:gd name="connsiteY1" fmla="*/ 688849 h 695824"/>
              <a:gd name="connsiteX2" fmla="*/ 509588 w 537038"/>
              <a:gd name="connsiteY2" fmla="*/ 647574 h 695824"/>
              <a:gd name="connsiteX3" fmla="*/ 537038 w 537038"/>
              <a:gd name="connsiteY3" fmla="*/ 0 h 695824"/>
              <a:gd name="connsiteX4" fmla="*/ 422782 w 537038"/>
              <a:gd name="connsiteY4" fmla="*/ 384919 h 695824"/>
              <a:gd name="connsiteX5" fmla="*/ 404813 w 537038"/>
              <a:gd name="connsiteY5" fmla="*/ 558674 h 695824"/>
              <a:gd name="connsiteX6" fmla="*/ 200025 w 537038"/>
              <a:gd name="connsiteY6" fmla="*/ 618205 h 695824"/>
              <a:gd name="connsiteX7" fmla="*/ 0 w 537038"/>
              <a:gd name="connsiteY7" fmla="*/ 627730 h 695824"/>
              <a:gd name="connsiteX0" fmla="*/ 0 w 537038"/>
              <a:gd name="connsiteY0" fmla="*/ 627730 h 695824"/>
              <a:gd name="connsiteX1" fmla="*/ 354013 w 537038"/>
              <a:gd name="connsiteY1" fmla="*/ 688849 h 695824"/>
              <a:gd name="connsiteX2" fmla="*/ 509588 w 537038"/>
              <a:gd name="connsiteY2" fmla="*/ 647574 h 695824"/>
              <a:gd name="connsiteX3" fmla="*/ 537038 w 537038"/>
              <a:gd name="connsiteY3" fmla="*/ 0 h 695824"/>
              <a:gd name="connsiteX4" fmla="*/ 422782 w 537038"/>
              <a:gd name="connsiteY4" fmla="*/ 384919 h 695824"/>
              <a:gd name="connsiteX5" fmla="*/ 404813 w 537038"/>
              <a:gd name="connsiteY5" fmla="*/ 558674 h 695824"/>
              <a:gd name="connsiteX6" fmla="*/ 190547 w 537038"/>
              <a:gd name="connsiteY6" fmla="*/ 602203 h 695824"/>
              <a:gd name="connsiteX7" fmla="*/ 0 w 537038"/>
              <a:gd name="connsiteY7" fmla="*/ 627730 h 695824"/>
              <a:gd name="connsiteX0" fmla="*/ 0 w 537038"/>
              <a:gd name="connsiteY0" fmla="*/ 627730 h 687422"/>
              <a:gd name="connsiteX1" fmla="*/ 306892 w 537038"/>
              <a:gd name="connsiteY1" fmla="*/ 672110 h 687422"/>
              <a:gd name="connsiteX2" fmla="*/ 509588 w 537038"/>
              <a:gd name="connsiteY2" fmla="*/ 647574 h 687422"/>
              <a:gd name="connsiteX3" fmla="*/ 537038 w 537038"/>
              <a:gd name="connsiteY3" fmla="*/ 0 h 687422"/>
              <a:gd name="connsiteX4" fmla="*/ 422782 w 537038"/>
              <a:gd name="connsiteY4" fmla="*/ 384919 h 687422"/>
              <a:gd name="connsiteX5" fmla="*/ 404813 w 537038"/>
              <a:gd name="connsiteY5" fmla="*/ 558674 h 687422"/>
              <a:gd name="connsiteX6" fmla="*/ 190547 w 537038"/>
              <a:gd name="connsiteY6" fmla="*/ 602203 h 687422"/>
              <a:gd name="connsiteX7" fmla="*/ 0 w 537038"/>
              <a:gd name="connsiteY7" fmla="*/ 627730 h 687422"/>
              <a:gd name="connsiteX0" fmla="*/ 0 w 537038"/>
              <a:gd name="connsiteY0" fmla="*/ 627730 h 688324"/>
              <a:gd name="connsiteX1" fmla="*/ 298566 w 537038"/>
              <a:gd name="connsiteY1" fmla="*/ 674207 h 688324"/>
              <a:gd name="connsiteX2" fmla="*/ 509588 w 537038"/>
              <a:gd name="connsiteY2" fmla="*/ 647574 h 688324"/>
              <a:gd name="connsiteX3" fmla="*/ 537038 w 537038"/>
              <a:gd name="connsiteY3" fmla="*/ 0 h 688324"/>
              <a:gd name="connsiteX4" fmla="*/ 422782 w 537038"/>
              <a:gd name="connsiteY4" fmla="*/ 384919 h 688324"/>
              <a:gd name="connsiteX5" fmla="*/ 404813 w 537038"/>
              <a:gd name="connsiteY5" fmla="*/ 558674 h 688324"/>
              <a:gd name="connsiteX6" fmla="*/ 190547 w 537038"/>
              <a:gd name="connsiteY6" fmla="*/ 602203 h 688324"/>
              <a:gd name="connsiteX7" fmla="*/ 0 w 537038"/>
              <a:gd name="connsiteY7" fmla="*/ 627730 h 688324"/>
              <a:gd name="connsiteX0" fmla="*/ 0 w 537038"/>
              <a:gd name="connsiteY0" fmla="*/ 627730 h 694442"/>
              <a:gd name="connsiteX1" fmla="*/ 298566 w 537038"/>
              <a:gd name="connsiteY1" fmla="*/ 674207 h 694442"/>
              <a:gd name="connsiteX2" fmla="*/ 509588 w 537038"/>
              <a:gd name="connsiteY2" fmla="*/ 647574 h 694442"/>
              <a:gd name="connsiteX3" fmla="*/ 537038 w 537038"/>
              <a:gd name="connsiteY3" fmla="*/ 0 h 694442"/>
              <a:gd name="connsiteX4" fmla="*/ 422782 w 537038"/>
              <a:gd name="connsiteY4" fmla="*/ 384919 h 694442"/>
              <a:gd name="connsiteX5" fmla="*/ 404813 w 537038"/>
              <a:gd name="connsiteY5" fmla="*/ 558674 h 694442"/>
              <a:gd name="connsiteX6" fmla="*/ 190547 w 537038"/>
              <a:gd name="connsiteY6" fmla="*/ 602203 h 694442"/>
              <a:gd name="connsiteX7" fmla="*/ 0 w 537038"/>
              <a:gd name="connsiteY7" fmla="*/ 627730 h 694442"/>
              <a:gd name="connsiteX0" fmla="*/ 0 w 515899"/>
              <a:gd name="connsiteY0" fmla="*/ 625131 h 688473"/>
              <a:gd name="connsiteX1" fmla="*/ 277427 w 515899"/>
              <a:gd name="connsiteY1" fmla="*/ 674207 h 688473"/>
              <a:gd name="connsiteX2" fmla="*/ 488449 w 515899"/>
              <a:gd name="connsiteY2" fmla="*/ 647574 h 688473"/>
              <a:gd name="connsiteX3" fmla="*/ 515899 w 515899"/>
              <a:gd name="connsiteY3" fmla="*/ 0 h 688473"/>
              <a:gd name="connsiteX4" fmla="*/ 401643 w 515899"/>
              <a:gd name="connsiteY4" fmla="*/ 384919 h 688473"/>
              <a:gd name="connsiteX5" fmla="*/ 383674 w 515899"/>
              <a:gd name="connsiteY5" fmla="*/ 558674 h 688473"/>
              <a:gd name="connsiteX6" fmla="*/ 169408 w 515899"/>
              <a:gd name="connsiteY6" fmla="*/ 602203 h 688473"/>
              <a:gd name="connsiteX7" fmla="*/ 0 w 515899"/>
              <a:gd name="connsiteY7" fmla="*/ 625131 h 688473"/>
              <a:gd name="connsiteX0" fmla="*/ 0 w 515899"/>
              <a:gd name="connsiteY0" fmla="*/ 625131 h 687021"/>
              <a:gd name="connsiteX1" fmla="*/ 277427 w 515899"/>
              <a:gd name="connsiteY1" fmla="*/ 674207 h 687021"/>
              <a:gd name="connsiteX2" fmla="*/ 481717 w 515899"/>
              <a:gd name="connsiteY2" fmla="*/ 645182 h 687021"/>
              <a:gd name="connsiteX3" fmla="*/ 515899 w 515899"/>
              <a:gd name="connsiteY3" fmla="*/ 0 h 687021"/>
              <a:gd name="connsiteX4" fmla="*/ 401643 w 515899"/>
              <a:gd name="connsiteY4" fmla="*/ 384919 h 687021"/>
              <a:gd name="connsiteX5" fmla="*/ 383674 w 515899"/>
              <a:gd name="connsiteY5" fmla="*/ 558674 h 687021"/>
              <a:gd name="connsiteX6" fmla="*/ 169408 w 515899"/>
              <a:gd name="connsiteY6" fmla="*/ 602203 h 687021"/>
              <a:gd name="connsiteX7" fmla="*/ 0 w 515899"/>
              <a:gd name="connsiteY7" fmla="*/ 625131 h 687021"/>
              <a:gd name="connsiteX0" fmla="*/ 0 w 515899"/>
              <a:gd name="connsiteY0" fmla="*/ 625131 h 687021"/>
              <a:gd name="connsiteX1" fmla="*/ 277427 w 515899"/>
              <a:gd name="connsiteY1" fmla="*/ 674207 h 687021"/>
              <a:gd name="connsiteX2" fmla="*/ 481717 w 515899"/>
              <a:gd name="connsiteY2" fmla="*/ 645182 h 687021"/>
              <a:gd name="connsiteX3" fmla="*/ 515899 w 515899"/>
              <a:gd name="connsiteY3" fmla="*/ 0 h 687021"/>
              <a:gd name="connsiteX4" fmla="*/ 401643 w 515899"/>
              <a:gd name="connsiteY4" fmla="*/ 384919 h 687021"/>
              <a:gd name="connsiteX5" fmla="*/ 309271 w 515899"/>
              <a:gd name="connsiteY5" fmla="*/ 512027 h 687021"/>
              <a:gd name="connsiteX6" fmla="*/ 169408 w 515899"/>
              <a:gd name="connsiteY6" fmla="*/ 602203 h 687021"/>
              <a:gd name="connsiteX7" fmla="*/ 0 w 515899"/>
              <a:gd name="connsiteY7" fmla="*/ 625131 h 687021"/>
              <a:gd name="connsiteX0" fmla="*/ 0 w 515899"/>
              <a:gd name="connsiteY0" fmla="*/ 628906 h 690796"/>
              <a:gd name="connsiteX1" fmla="*/ 277427 w 515899"/>
              <a:gd name="connsiteY1" fmla="*/ 677982 h 690796"/>
              <a:gd name="connsiteX2" fmla="*/ 481717 w 515899"/>
              <a:gd name="connsiteY2" fmla="*/ 648957 h 690796"/>
              <a:gd name="connsiteX3" fmla="*/ 515899 w 515899"/>
              <a:gd name="connsiteY3" fmla="*/ 3775 h 690796"/>
              <a:gd name="connsiteX4" fmla="*/ 401643 w 515899"/>
              <a:gd name="connsiteY4" fmla="*/ 388694 h 690796"/>
              <a:gd name="connsiteX5" fmla="*/ 309271 w 515899"/>
              <a:gd name="connsiteY5" fmla="*/ 515802 h 690796"/>
              <a:gd name="connsiteX6" fmla="*/ 169408 w 515899"/>
              <a:gd name="connsiteY6" fmla="*/ 605978 h 690796"/>
              <a:gd name="connsiteX7" fmla="*/ 0 w 515899"/>
              <a:gd name="connsiteY7" fmla="*/ 628906 h 690796"/>
              <a:gd name="connsiteX0" fmla="*/ 0 w 515899"/>
              <a:gd name="connsiteY0" fmla="*/ 628906 h 690796"/>
              <a:gd name="connsiteX1" fmla="*/ 277427 w 515899"/>
              <a:gd name="connsiteY1" fmla="*/ 677982 h 690796"/>
              <a:gd name="connsiteX2" fmla="*/ 481717 w 515899"/>
              <a:gd name="connsiteY2" fmla="*/ 648957 h 690796"/>
              <a:gd name="connsiteX3" fmla="*/ 515899 w 515899"/>
              <a:gd name="connsiteY3" fmla="*/ 3775 h 690796"/>
              <a:gd name="connsiteX4" fmla="*/ 401643 w 515899"/>
              <a:gd name="connsiteY4" fmla="*/ 388694 h 690796"/>
              <a:gd name="connsiteX5" fmla="*/ 309271 w 515899"/>
              <a:gd name="connsiteY5" fmla="*/ 515802 h 690796"/>
              <a:gd name="connsiteX6" fmla="*/ 169408 w 515899"/>
              <a:gd name="connsiteY6" fmla="*/ 605978 h 690796"/>
              <a:gd name="connsiteX7" fmla="*/ 0 w 515899"/>
              <a:gd name="connsiteY7" fmla="*/ 628906 h 690796"/>
              <a:gd name="connsiteX0" fmla="*/ 0 w 483663"/>
              <a:gd name="connsiteY0" fmla="*/ 372675 h 434565"/>
              <a:gd name="connsiteX1" fmla="*/ 277427 w 483663"/>
              <a:gd name="connsiteY1" fmla="*/ 421751 h 434565"/>
              <a:gd name="connsiteX2" fmla="*/ 481717 w 483663"/>
              <a:gd name="connsiteY2" fmla="*/ 392726 h 434565"/>
              <a:gd name="connsiteX3" fmla="*/ 483663 w 483663"/>
              <a:gd name="connsiteY3" fmla="*/ 9013 h 434565"/>
              <a:gd name="connsiteX4" fmla="*/ 401643 w 483663"/>
              <a:gd name="connsiteY4" fmla="*/ 132463 h 434565"/>
              <a:gd name="connsiteX5" fmla="*/ 309271 w 483663"/>
              <a:gd name="connsiteY5" fmla="*/ 259571 h 434565"/>
              <a:gd name="connsiteX6" fmla="*/ 169408 w 483663"/>
              <a:gd name="connsiteY6" fmla="*/ 349747 h 434565"/>
              <a:gd name="connsiteX7" fmla="*/ 0 w 483663"/>
              <a:gd name="connsiteY7" fmla="*/ 372675 h 434565"/>
              <a:gd name="connsiteX0" fmla="*/ 0 w 488740"/>
              <a:gd name="connsiteY0" fmla="*/ 400014 h 461904"/>
              <a:gd name="connsiteX1" fmla="*/ 277427 w 488740"/>
              <a:gd name="connsiteY1" fmla="*/ 449090 h 461904"/>
              <a:gd name="connsiteX2" fmla="*/ 481717 w 488740"/>
              <a:gd name="connsiteY2" fmla="*/ 420065 h 461904"/>
              <a:gd name="connsiteX3" fmla="*/ 488740 w 488740"/>
              <a:gd name="connsiteY3" fmla="*/ 7831 h 461904"/>
              <a:gd name="connsiteX4" fmla="*/ 401643 w 488740"/>
              <a:gd name="connsiteY4" fmla="*/ 159802 h 461904"/>
              <a:gd name="connsiteX5" fmla="*/ 309271 w 488740"/>
              <a:gd name="connsiteY5" fmla="*/ 286910 h 461904"/>
              <a:gd name="connsiteX6" fmla="*/ 169408 w 488740"/>
              <a:gd name="connsiteY6" fmla="*/ 377086 h 461904"/>
              <a:gd name="connsiteX7" fmla="*/ 0 w 488740"/>
              <a:gd name="connsiteY7" fmla="*/ 400014 h 461904"/>
              <a:gd name="connsiteX0" fmla="*/ 0 w 488740"/>
              <a:gd name="connsiteY0" fmla="*/ 392183 h 454073"/>
              <a:gd name="connsiteX1" fmla="*/ 277427 w 488740"/>
              <a:gd name="connsiteY1" fmla="*/ 441259 h 454073"/>
              <a:gd name="connsiteX2" fmla="*/ 481717 w 488740"/>
              <a:gd name="connsiteY2" fmla="*/ 412234 h 454073"/>
              <a:gd name="connsiteX3" fmla="*/ 488740 w 488740"/>
              <a:gd name="connsiteY3" fmla="*/ 0 h 454073"/>
              <a:gd name="connsiteX4" fmla="*/ 401643 w 488740"/>
              <a:gd name="connsiteY4" fmla="*/ 151971 h 454073"/>
              <a:gd name="connsiteX5" fmla="*/ 309271 w 488740"/>
              <a:gd name="connsiteY5" fmla="*/ 279079 h 454073"/>
              <a:gd name="connsiteX6" fmla="*/ 169408 w 488740"/>
              <a:gd name="connsiteY6" fmla="*/ 369255 h 454073"/>
              <a:gd name="connsiteX7" fmla="*/ 0 w 488740"/>
              <a:gd name="connsiteY7" fmla="*/ 392183 h 454073"/>
              <a:gd name="connsiteX0" fmla="*/ 0 w 488740"/>
              <a:gd name="connsiteY0" fmla="*/ 392183 h 454073"/>
              <a:gd name="connsiteX1" fmla="*/ 277427 w 488740"/>
              <a:gd name="connsiteY1" fmla="*/ 441259 h 454073"/>
              <a:gd name="connsiteX2" fmla="*/ 481717 w 488740"/>
              <a:gd name="connsiteY2" fmla="*/ 412234 h 454073"/>
              <a:gd name="connsiteX3" fmla="*/ 488740 w 488740"/>
              <a:gd name="connsiteY3" fmla="*/ 0 h 454073"/>
              <a:gd name="connsiteX4" fmla="*/ 401643 w 488740"/>
              <a:gd name="connsiteY4" fmla="*/ 151971 h 454073"/>
              <a:gd name="connsiteX5" fmla="*/ 309271 w 488740"/>
              <a:gd name="connsiteY5" fmla="*/ 279079 h 454073"/>
              <a:gd name="connsiteX6" fmla="*/ 169408 w 488740"/>
              <a:gd name="connsiteY6" fmla="*/ 369255 h 454073"/>
              <a:gd name="connsiteX7" fmla="*/ 0 w 488740"/>
              <a:gd name="connsiteY7" fmla="*/ 392183 h 454073"/>
              <a:gd name="connsiteX0" fmla="*/ 0 w 494172"/>
              <a:gd name="connsiteY0" fmla="*/ 400362 h 462252"/>
              <a:gd name="connsiteX1" fmla="*/ 277427 w 494172"/>
              <a:gd name="connsiteY1" fmla="*/ 449438 h 462252"/>
              <a:gd name="connsiteX2" fmla="*/ 481717 w 494172"/>
              <a:gd name="connsiteY2" fmla="*/ 420413 h 462252"/>
              <a:gd name="connsiteX3" fmla="*/ 494172 w 494172"/>
              <a:gd name="connsiteY3" fmla="*/ 0 h 462252"/>
              <a:gd name="connsiteX4" fmla="*/ 401643 w 494172"/>
              <a:gd name="connsiteY4" fmla="*/ 160150 h 462252"/>
              <a:gd name="connsiteX5" fmla="*/ 309271 w 494172"/>
              <a:gd name="connsiteY5" fmla="*/ 287258 h 462252"/>
              <a:gd name="connsiteX6" fmla="*/ 169408 w 494172"/>
              <a:gd name="connsiteY6" fmla="*/ 377434 h 462252"/>
              <a:gd name="connsiteX7" fmla="*/ 0 w 494172"/>
              <a:gd name="connsiteY7" fmla="*/ 400362 h 462252"/>
              <a:gd name="connsiteX0" fmla="*/ 0 w 494172"/>
              <a:gd name="connsiteY0" fmla="*/ 400362 h 486847"/>
              <a:gd name="connsiteX1" fmla="*/ 277427 w 494172"/>
              <a:gd name="connsiteY1" fmla="*/ 449438 h 486847"/>
              <a:gd name="connsiteX2" fmla="*/ 481717 w 494172"/>
              <a:gd name="connsiteY2" fmla="*/ 420413 h 486847"/>
              <a:gd name="connsiteX3" fmla="*/ 494172 w 494172"/>
              <a:gd name="connsiteY3" fmla="*/ 0 h 486847"/>
              <a:gd name="connsiteX4" fmla="*/ 401643 w 494172"/>
              <a:gd name="connsiteY4" fmla="*/ 160150 h 486847"/>
              <a:gd name="connsiteX5" fmla="*/ 309271 w 494172"/>
              <a:gd name="connsiteY5" fmla="*/ 287258 h 486847"/>
              <a:gd name="connsiteX6" fmla="*/ 169408 w 494172"/>
              <a:gd name="connsiteY6" fmla="*/ 377434 h 486847"/>
              <a:gd name="connsiteX7" fmla="*/ 0 w 494172"/>
              <a:gd name="connsiteY7" fmla="*/ 400362 h 486847"/>
              <a:gd name="connsiteX0" fmla="*/ 0 w 494172"/>
              <a:gd name="connsiteY0" fmla="*/ 400362 h 489241"/>
              <a:gd name="connsiteX1" fmla="*/ 277427 w 494172"/>
              <a:gd name="connsiteY1" fmla="*/ 449438 h 489241"/>
              <a:gd name="connsiteX2" fmla="*/ 481717 w 494172"/>
              <a:gd name="connsiteY2" fmla="*/ 420413 h 489241"/>
              <a:gd name="connsiteX3" fmla="*/ 494172 w 494172"/>
              <a:gd name="connsiteY3" fmla="*/ 0 h 489241"/>
              <a:gd name="connsiteX4" fmla="*/ 401643 w 494172"/>
              <a:gd name="connsiteY4" fmla="*/ 160150 h 489241"/>
              <a:gd name="connsiteX5" fmla="*/ 309271 w 494172"/>
              <a:gd name="connsiteY5" fmla="*/ 287258 h 489241"/>
              <a:gd name="connsiteX6" fmla="*/ 169408 w 494172"/>
              <a:gd name="connsiteY6" fmla="*/ 377434 h 489241"/>
              <a:gd name="connsiteX7" fmla="*/ 0 w 494172"/>
              <a:gd name="connsiteY7" fmla="*/ 400362 h 489241"/>
              <a:gd name="connsiteX0" fmla="*/ 0 w 508930"/>
              <a:gd name="connsiteY0" fmla="*/ 400362 h 470919"/>
              <a:gd name="connsiteX1" fmla="*/ 277427 w 508930"/>
              <a:gd name="connsiteY1" fmla="*/ 449438 h 470919"/>
              <a:gd name="connsiteX2" fmla="*/ 481717 w 508930"/>
              <a:gd name="connsiteY2" fmla="*/ 420413 h 470919"/>
              <a:gd name="connsiteX3" fmla="*/ 494172 w 508930"/>
              <a:gd name="connsiteY3" fmla="*/ 0 h 470919"/>
              <a:gd name="connsiteX4" fmla="*/ 401643 w 508930"/>
              <a:gd name="connsiteY4" fmla="*/ 160150 h 470919"/>
              <a:gd name="connsiteX5" fmla="*/ 309271 w 508930"/>
              <a:gd name="connsiteY5" fmla="*/ 287258 h 470919"/>
              <a:gd name="connsiteX6" fmla="*/ 169408 w 508930"/>
              <a:gd name="connsiteY6" fmla="*/ 377434 h 470919"/>
              <a:gd name="connsiteX7" fmla="*/ 0 w 508930"/>
              <a:gd name="connsiteY7" fmla="*/ 400362 h 470919"/>
              <a:gd name="connsiteX0" fmla="*/ 0 w 494176"/>
              <a:gd name="connsiteY0" fmla="*/ 400362 h 474260"/>
              <a:gd name="connsiteX1" fmla="*/ 277427 w 494176"/>
              <a:gd name="connsiteY1" fmla="*/ 449438 h 474260"/>
              <a:gd name="connsiteX2" fmla="*/ 481717 w 494176"/>
              <a:gd name="connsiteY2" fmla="*/ 420413 h 474260"/>
              <a:gd name="connsiteX3" fmla="*/ 494172 w 494176"/>
              <a:gd name="connsiteY3" fmla="*/ 0 h 474260"/>
              <a:gd name="connsiteX4" fmla="*/ 401643 w 494176"/>
              <a:gd name="connsiteY4" fmla="*/ 160150 h 474260"/>
              <a:gd name="connsiteX5" fmla="*/ 309271 w 494176"/>
              <a:gd name="connsiteY5" fmla="*/ 287258 h 474260"/>
              <a:gd name="connsiteX6" fmla="*/ 169408 w 494176"/>
              <a:gd name="connsiteY6" fmla="*/ 377434 h 474260"/>
              <a:gd name="connsiteX7" fmla="*/ 0 w 494176"/>
              <a:gd name="connsiteY7" fmla="*/ 400362 h 474260"/>
              <a:gd name="connsiteX0" fmla="*/ 0 w 494172"/>
              <a:gd name="connsiteY0" fmla="*/ 400362 h 465724"/>
              <a:gd name="connsiteX1" fmla="*/ 277427 w 494172"/>
              <a:gd name="connsiteY1" fmla="*/ 449438 h 465724"/>
              <a:gd name="connsiteX2" fmla="*/ 469849 w 494172"/>
              <a:gd name="connsiteY2" fmla="*/ 411143 h 465724"/>
              <a:gd name="connsiteX3" fmla="*/ 494172 w 494172"/>
              <a:gd name="connsiteY3" fmla="*/ 0 h 465724"/>
              <a:gd name="connsiteX4" fmla="*/ 401643 w 494172"/>
              <a:gd name="connsiteY4" fmla="*/ 160150 h 465724"/>
              <a:gd name="connsiteX5" fmla="*/ 309271 w 494172"/>
              <a:gd name="connsiteY5" fmla="*/ 287258 h 465724"/>
              <a:gd name="connsiteX6" fmla="*/ 169408 w 494172"/>
              <a:gd name="connsiteY6" fmla="*/ 377434 h 465724"/>
              <a:gd name="connsiteX7" fmla="*/ 0 w 494172"/>
              <a:gd name="connsiteY7" fmla="*/ 400362 h 465724"/>
              <a:gd name="connsiteX0" fmla="*/ 0 w 495733"/>
              <a:gd name="connsiteY0" fmla="*/ 400362 h 459069"/>
              <a:gd name="connsiteX1" fmla="*/ 277427 w 495733"/>
              <a:gd name="connsiteY1" fmla="*/ 449438 h 459069"/>
              <a:gd name="connsiteX2" fmla="*/ 469849 w 495733"/>
              <a:gd name="connsiteY2" fmla="*/ 411143 h 459069"/>
              <a:gd name="connsiteX3" fmla="*/ 494172 w 495733"/>
              <a:gd name="connsiteY3" fmla="*/ 0 h 459069"/>
              <a:gd name="connsiteX4" fmla="*/ 401643 w 495733"/>
              <a:gd name="connsiteY4" fmla="*/ 160150 h 459069"/>
              <a:gd name="connsiteX5" fmla="*/ 309271 w 495733"/>
              <a:gd name="connsiteY5" fmla="*/ 287258 h 459069"/>
              <a:gd name="connsiteX6" fmla="*/ 169408 w 495733"/>
              <a:gd name="connsiteY6" fmla="*/ 377434 h 459069"/>
              <a:gd name="connsiteX7" fmla="*/ 0 w 495733"/>
              <a:gd name="connsiteY7" fmla="*/ 400362 h 459069"/>
              <a:gd name="connsiteX0" fmla="*/ 0 w 495733"/>
              <a:gd name="connsiteY0" fmla="*/ 400362 h 463034"/>
              <a:gd name="connsiteX1" fmla="*/ 277427 w 495733"/>
              <a:gd name="connsiteY1" fmla="*/ 449438 h 463034"/>
              <a:gd name="connsiteX2" fmla="*/ 469849 w 495733"/>
              <a:gd name="connsiteY2" fmla="*/ 411143 h 463034"/>
              <a:gd name="connsiteX3" fmla="*/ 494172 w 495733"/>
              <a:gd name="connsiteY3" fmla="*/ 0 h 463034"/>
              <a:gd name="connsiteX4" fmla="*/ 401643 w 495733"/>
              <a:gd name="connsiteY4" fmla="*/ 160150 h 463034"/>
              <a:gd name="connsiteX5" fmla="*/ 309271 w 495733"/>
              <a:gd name="connsiteY5" fmla="*/ 287258 h 463034"/>
              <a:gd name="connsiteX6" fmla="*/ 169408 w 495733"/>
              <a:gd name="connsiteY6" fmla="*/ 377434 h 463034"/>
              <a:gd name="connsiteX7" fmla="*/ 0 w 495733"/>
              <a:gd name="connsiteY7" fmla="*/ 400362 h 463034"/>
              <a:gd name="connsiteX0" fmla="*/ 0 w 495733"/>
              <a:gd name="connsiteY0" fmla="*/ 400362 h 463034"/>
              <a:gd name="connsiteX1" fmla="*/ 277427 w 495733"/>
              <a:gd name="connsiteY1" fmla="*/ 449438 h 463034"/>
              <a:gd name="connsiteX2" fmla="*/ 469849 w 495733"/>
              <a:gd name="connsiteY2" fmla="*/ 411143 h 463034"/>
              <a:gd name="connsiteX3" fmla="*/ 494172 w 495733"/>
              <a:gd name="connsiteY3" fmla="*/ 0 h 463034"/>
              <a:gd name="connsiteX4" fmla="*/ 401643 w 495733"/>
              <a:gd name="connsiteY4" fmla="*/ 160150 h 463034"/>
              <a:gd name="connsiteX5" fmla="*/ 316652 w 495733"/>
              <a:gd name="connsiteY5" fmla="*/ 294933 h 463034"/>
              <a:gd name="connsiteX6" fmla="*/ 169408 w 495733"/>
              <a:gd name="connsiteY6" fmla="*/ 377434 h 463034"/>
              <a:gd name="connsiteX7" fmla="*/ 0 w 495733"/>
              <a:gd name="connsiteY7" fmla="*/ 400362 h 463034"/>
              <a:gd name="connsiteX0" fmla="*/ 0 w 495733"/>
              <a:gd name="connsiteY0" fmla="*/ 400362 h 463034"/>
              <a:gd name="connsiteX1" fmla="*/ 277427 w 495733"/>
              <a:gd name="connsiteY1" fmla="*/ 449438 h 463034"/>
              <a:gd name="connsiteX2" fmla="*/ 469849 w 495733"/>
              <a:gd name="connsiteY2" fmla="*/ 411143 h 463034"/>
              <a:gd name="connsiteX3" fmla="*/ 494172 w 495733"/>
              <a:gd name="connsiteY3" fmla="*/ 0 h 463034"/>
              <a:gd name="connsiteX4" fmla="*/ 421041 w 495733"/>
              <a:gd name="connsiteY4" fmla="*/ 169567 h 463034"/>
              <a:gd name="connsiteX5" fmla="*/ 316652 w 495733"/>
              <a:gd name="connsiteY5" fmla="*/ 294933 h 463034"/>
              <a:gd name="connsiteX6" fmla="*/ 169408 w 495733"/>
              <a:gd name="connsiteY6" fmla="*/ 377434 h 463034"/>
              <a:gd name="connsiteX7" fmla="*/ 0 w 495733"/>
              <a:gd name="connsiteY7" fmla="*/ 400362 h 463034"/>
              <a:gd name="connsiteX0" fmla="*/ 0 w 488871"/>
              <a:gd name="connsiteY0" fmla="*/ 331304 h 390289"/>
              <a:gd name="connsiteX1" fmla="*/ 277427 w 488871"/>
              <a:gd name="connsiteY1" fmla="*/ 380380 h 390289"/>
              <a:gd name="connsiteX2" fmla="*/ 469849 w 488871"/>
              <a:gd name="connsiteY2" fmla="*/ 342085 h 390289"/>
              <a:gd name="connsiteX3" fmla="*/ 482274 w 488871"/>
              <a:gd name="connsiteY3" fmla="*/ 0 h 390289"/>
              <a:gd name="connsiteX4" fmla="*/ 421041 w 488871"/>
              <a:gd name="connsiteY4" fmla="*/ 100509 h 390289"/>
              <a:gd name="connsiteX5" fmla="*/ 316652 w 488871"/>
              <a:gd name="connsiteY5" fmla="*/ 225875 h 390289"/>
              <a:gd name="connsiteX6" fmla="*/ 169408 w 488871"/>
              <a:gd name="connsiteY6" fmla="*/ 308376 h 390289"/>
              <a:gd name="connsiteX7" fmla="*/ 0 w 488871"/>
              <a:gd name="connsiteY7" fmla="*/ 331304 h 390289"/>
              <a:gd name="connsiteX0" fmla="*/ 0 w 488871"/>
              <a:gd name="connsiteY0" fmla="*/ 331304 h 390289"/>
              <a:gd name="connsiteX1" fmla="*/ 277427 w 488871"/>
              <a:gd name="connsiteY1" fmla="*/ 380380 h 390289"/>
              <a:gd name="connsiteX2" fmla="*/ 469849 w 488871"/>
              <a:gd name="connsiteY2" fmla="*/ 342085 h 390289"/>
              <a:gd name="connsiteX3" fmla="*/ 482274 w 488871"/>
              <a:gd name="connsiteY3" fmla="*/ 0 h 390289"/>
              <a:gd name="connsiteX4" fmla="*/ 420096 w 488871"/>
              <a:gd name="connsiteY4" fmla="*/ 110281 h 390289"/>
              <a:gd name="connsiteX5" fmla="*/ 316652 w 488871"/>
              <a:gd name="connsiteY5" fmla="*/ 225875 h 390289"/>
              <a:gd name="connsiteX6" fmla="*/ 169408 w 488871"/>
              <a:gd name="connsiteY6" fmla="*/ 308376 h 390289"/>
              <a:gd name="connsiteX7" fmla="*/ 0 w 488871"/>
              <a:gd name="connsiteY7" fmla="*/ 331304 h 39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871" h="390289">
                <a:moveTo>
                  <a:pt x="0" y="331304"/>
                </a:moveTo>
                <a:cubicBezTo>
                  <a:pt x="24871" y="340300"/>
                  <a:pt x="185006" y="368516"/>
                  <a:pt x="277427" y="380380"/>
                </a:cubicBezTo>
                <a:cubicBezTo>
                  <a:pt x="369848" y="392244"/>
                  <a:pt x="435708" y="405482"/>
                  <a:pt x="469849" y="342085"/>
                </a:cubicBezTo>
                <a:cubicBezTo>
                  <a:pt x="503990" y="278688"/>
                  <a:pt x="481625" y="127904"/>
                  <a:pt x="482274" y="0"/>
                </a:cubicBezTo>
                <a:cubicBezTo>
                  <a:pt x="445575" y="72152"/>
                  <a:pt x="447700" y="72635"/>
                  <a:pt x="420096" y="110281"/>
                </a:cubicBezTo>
                <a:cubicBezTo>
                  <a:pt x="392492" y="147927"/>
                  <a:pt x="358433" y="192859"/>
                  <a:pt x="316652" y="225875"/>
                </a:cubicBezTo>
                <a:cubicBezTo>
                  <a:pt x="274871" y="258891"/>
                  <a:pt x="236877" y="296867"/>
                  <a:pt x="169408" y="308376"/>
                </a:cubicBezTo>
                <a:lnTo>
                  <a:pt x="0" y="33130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C85FBD92-C11A-4D4F-99CF-5008A1BFD95E}"/>
              </a:ext>
            </a:extLst>
          </p:cNvPr>
          <p:cNvSpPr/>
          <p:nvPr/>
        </p:nvSpPr>
        <p:spPr>
          <a:xfrm rot="10544025">
            <a:off x="5003651" y="2457843"/>
            <a:ext cx="2003966" cy="621566"/>
          </a:xfrm>
          <a:custGeom>
            <a:avLst/>
            <a:gdLst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23813 w 1038225"/>
              <a:gd name="connsiteY2" fmla="*/ 323850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30957 w 1038225"/>
              <a:gd name="connsiteY2" fmla="*/ 302419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38225 w 1038225"/>
              <a:gd name="connsiteY0" fmla="*/ 197644 h 509588"/>
              <a:gd name="connsiteX1" fmla="*/ 0 w 1038225"/>
              <a:gd name="connsiteY1" fmla="*/ 0 h 509588"/>
              <a:gd name="connsiteX2" fmla="*/ 23813 w 1038225"/>
              <a:gd name="connsiteY2" fmla="*/ 314325 h 509588"/>
              <a:gd name="connsiteX3" fmla="*/ 990600 w 1038225"/>
              <a:gd name="connsiteY3" fmla="*/ 509588 h 509588"/>
              <a:gd name="connsiteX4" fmla="*/ 1038225 w 1038225"/>
              <a:gd name="connsiteY4" fmla="*/ 197644 h 509588"/>
              <a:gd name="connsiteX0" fmla="*/ 1014412 w 1014412"/>
              <a:gd name="connsiteY0" fmla="*/ 192882 h 504826"/>
              <a:gd name="connsiteX1" fmla="*/ 4762 w 1014412"/>
              <a:gd name="connsiteY1" fmla="*/ 0 h 504826"/>
              <a:gd name="connsiteX2" fmla="*/ 0 w 1014412"/>
              <a:gd name="connsiteY2" fmla="*/ 309563 h 504826"/>
              <a:gd name="connsiteX3" fmla="*/ 966787 w 1014412"/>
              <a:gd name="connsiteY3" fmla="*/ 504826 h 504826"/>
              <a:gd name="connsiteX4" fmla="*/ 1014412 w 1014412"/>
              <a:gd name="connsiteY4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1416843 w 1464468"/>
              <a:gd name="connsiteY3" fmla="*/ 504826 h 504826"/>
              <a:gd name="connsiteX4" fmla="*/ 1464468 w 1464468"/>
              <a:gd name="connsiteY4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519111 w 1464468"/>
              <a:gd name="connsiteY3" fmla="*/ 245269 h 504826"/>
              <a:gd name="connsiteX4" fmla="*/ 1416843 w 1464468"/>
              <a:gd name="connsiteY4" fmla="*/ 504826 h 504826"/>
              <a:gd name="connsiteX5" fmla="*/ 1464468 w 1464468"/>
              <a:gd name="connsiteY5" fmla="*/ 192882 h 504826"/>
              <a:gd name="connsiteX0" fmla="*/ 1464468 w 1464468"/>
              <a:gd name="connsiteY0" fmla="*/ 192882 h 504826"/>
              <a:gd name="connsiteX1" fmla="*/ 454818 w 1464468"/>
              <a:gd name="connsiteY1" fmla="*/ 0 h 504826"/>
              <a:gd name="connsiteX2" fmla="*/ 0 w 1464468"/>
              <a:gd name="connsiteY2" fmla="*/ 95250 h 504826"/>
              <a:gd name="connsiteX3" fmla="*/ 442911 w 1464468"/>
              <a:gd name="connsiteY3" fmla="*/ 307182 h 504826"/>
              <a:gd name="connsiteX4" fmla="*/ 1416843 w 1464468"/>
              <a:gd name="connsiteY4" fmla="*/ 504826 h 504826"/>
              <a:gd name="connsiteX5" fmla="*/ 1464468 w 1464468"/>
              <a:gd name="connsiteY5" fmla="*/ 192882 h 504826"/>
              <a:gd name="connsiteX0" fmla="*/ 1464468 w 1464468"/>
              <a:gd name="connsiteY0" fmla="*/ 280989 h 592933"/>
              <a:gd name="connsiteX1" fmla="*/ 111918 w 1464468"/>
              <a:gd name="connsiteY1" fmla="*/ 0 h 592933"/>
              <a:gd name="connsiteX2" fmla="*/ 0 w 1464468"/>
              <a:gd name="connsiteY2" fmla="*/ 183357 h 592933"/>
              <a:gd name="connsiteX3" fmla="*/ 442911 w 1464468"/>
              <a:gd name="connsiteY3" fmla="*/ 395289 h 592933"/>
              <a:gd name="connsiteX4" fmla="*/ 1416843 w 1464468"/>
              <a:gd name="connsiteY4" fmla="*/ 592933 h 592933"/>
              <a:gd name="connsiteX5" fmla="*/ 1464468 w 1464468"/>
              <a:gd name="connsiteY5" fmla="*/ 280989 h 592933"/>
              <a:gd name="connsiteX0" fmla="*/ 1464468 w 1464468"/>
              <a:gd name="connsiteY0" fmla="*/ 280989 h 566740"/>
              <a:gd name="connsiteX1" fmla="*/ 111918 w 1464468"/>
              <a:gd name="connsiteY1" fmla="*/ 0 h 566740"/>
              <a:gd name="connsiteX2" fmla="*/ 0 w 1464468"/>
              <a:gd name="connsiteY2" fmla="*/ 183357 h 566740"/>
              <a:gd name="connsiteX3" fmla="*/ 442911 w 1464468"/>
              <a:gd name="connsiteY3" fmla="*/ 395289 h 566740"/>
              <a:gd name="connsiteX4" fmla="*/ 1433511 w 1464468"/>
              <a:gd name="connsiteY4" fmla="*/ 566740 h 566740"/>
              <a:gd name="connsiteX5" fmla="*/ 1464468 w 1464468"/>
              <a:gd name="connsiteY5" fmla="*/ 280989 h 566740"/>
              <a:gd name="connsiteX0" fmla="*/ 1419337 w 1419337"/>
              <a:gd name="connsiteY0" fmla="*/ 280989 h 566740"/>
              <a:gd name="connsiteX1" fmla="*/ 66787 w 1419337"/>
              <a:gd name="connsiteY1" fmla="*/ 0 h 566740"/>
              <a:gd name="connsiteX2" fmla="*/ 0 w 1419337"/>
              <a:gd name="connsiteY2" fmla="*/ 218561 h 566740"/>
              <a:gd name="connsiteX3" fmla="*/ 397780 w 1419337"/>
              <a:gd name="connsiteY3" fmla="*/ 395289 h 566740"/>
              <a:gd name="connsiteX4" fmla="*/ 1388380 w 1419337"/>
              <a:gd name="connsiteY4" fmla="*/ 566740 h 566740"/>
              <a:gd name="connsiteX5" fmla="*/ 1419337 w 1419337"/>
              <a:gd name="connsiteY5" fmla="*/ 280989 h 566740"/>
              <a:gd name="connsiteX0" fmla="*/ 1633660 w 1633660"/>
              <a:gd name="connsiteY0" fmla="*/ 280989 h 566740"/>
              <a:gd name="connsiteX1" fmla="*/ 281110 w 1633660"/>
              <a:gd name="connsiteY1" fmla="*/ 0 h 566740"/>
              <a:gd name="connsiteX2" fmla="*/ 0 w 1633660"/>
              <a:gd name="connsiteY2" fmla="*/ 178695 h 566740"/>
              <a:gd name="connsiteX3" fmla="*/ 612103 w 1633660"/>
              <a:gd name="connsiteY3" fmla="*/ 395289 h 566740"/>
              <a:gd name="connsiteX4" fmla="*/ 1602703 w 1633660"/>
              <a:gd name="connsiteY4" fmla="*/ 566740 h 566740"/>
              <a:gd name="connsiteX5" fmla="*/ 1633660 w 1633660"/>
              <a:gd name="connsiteY5" fmla="*/ 280989 h 566740"/>
              <a:gd name="connsiteX0" fmla="*/ 1633660 w 1633660"/>
              <a:gd name="connsiteY0" fmla="*/ 278892 h 564643"/>
              <a:gd name="connsiteX1" fmla="*/ 85149 w 1633660"/>
              <a:gd name="connsiteY1" fmla="*/ 0 h 564643"/>
              <a:gd name="connsiteX2" fmla="*/ 0 w 1633660"/>
              <a:gd name="connsiteY2" fmla="*/ 176598 h 564643"/>
              <a:gd name="connsiteX3" fmla="*/ 612103 w 1633660"/>
              <a:gd name="connsiteY3" fmla="*/ 393192 h 564643"/>
              <a:gd name="connsiteX4" fmla="*/ 1602703 w 1633660"/>
              <a:gd name="connsiteY4" fmla="*/ 564643 h 564643"/>
              <a:gd name="connsiteX5" fmla="*/ 1633660 w 1633660"/>
              <a:gd name="connsiteY5" fmla="*/ 278892 h 564643"/>
              <a:gd name="connsiteX0" fmla="*/ 1633660 w 1633660"/>
              <a:gd name="connsiteY0" fmla="*/ 282932 h 568683"/>
              <a:gd name="connsiteX1" fmla="*/ 95001 w 1633660"/>
              <a:gd name="connsiteY1" fmla="*/ 0 h 568683"/>
              <a:gd name="connsiteX2" fmla="*/ 0 w 1633660"/>
              <a:gd name="connsiteY2" fmla="*/ 180638 h 568683"/>
              <a:gd name="connsiteX3" fmla="*/ 612103 w 1633660"/>
              <a:gd name="connsiteY3" fmla="*/ 397232 h 568683"/>
              <a:gd name="connsiteX4" fmla="*/ 1602703 w 1633660"/>
              <a:gd name="connsiteY4" fmla="*/ 568683 h 568683"/>
              <a:gd name="connsiteX5" fmla="*/ 1633660 w 1633660"/>
              <a:gd name="connsiteY5" fmla="*/ 282932 h 568683"/>
              <a:gd name="connsiteX0" fmla="*/ 1633660 w 1633660"/>
              <a:gd name="connsiteY0" fmla="*/ 282932 h 568683"/>
              <a:gd name="connsiteX1" fmla="*/ 649396 w 1633660"/>
              <a:gd name="connsiteY1" fmla="*/ 109397 h 568683"/>
              <a:gd name="connsiteX2" fmla="*/ 95001 w 1633660"/>
              <a:gd name="connsiteY2" fmla="*/ 0 h 568683"/>
              <a:gd name="connsiteX3" fmla="*/ 0 w 1633660"/>
              <a:gd name="connsiteY3" fmla="*/ 180638 h 568683"/>
              <a:gd name="connsiteX4" fmla="*/ 612103 w 1633660"/>
              <a:gd name="connsiteY4" fmla="*/ 397232 h 568683"/>
              <a:gd name="connsiteX5" fmla="*/ 1602703 w 1633660"/>
              <a:gd name="connsiteY5" fmla="*/ 568683 h 568683"/>
              <a:gd name="connsiteX6" fmla="*/ 1633660 w 1633660"/>
              <a:gd name="connsiteY6" fmla="*/ 282932 h 568683"/>
              <a:gd name="connsiteX0" fmla="*/ 1633660 w 1633660"/>
              <a:gd name="connsiteY0" fmla="*/ 282932 h 568683"/>
              <a:gd name="connsiteX1" fmla="*/ 672539 w 1633660"/>
              <a:gd name="connsiteY1" fmla="*/ 87246 h 568683"/>
              <a:gd name="connsiteX2" fmla="*/ 95001 w 1633660"/>
              <a:gd name="connsiteY2" fmla="*/ 0 h 568683"/>
              <a:gd name="connsiteX3" fmla="*/ 0 w 1633660"/>
              <a:gd name="connsiteY3" fmla="*/ 180638 h 568683"/>
              <a:gd name="connsiteX4" fmla="*/ 612103 w 1633660"/>
              <a:gd name="connsiteY4" fmla="*/ 397232 h 568683"/>
              <a:gd name="connsiteX5" fmla="*/ 1602703 w 1633660"/>
              <a:gd name="connsiteY5" fmla="*/ 568683 h 568683"/>
              <a:gd name="connsiteX6" fmla="*/ 1633660 w 1633660"/>
              <a:gd name="connsiteY6" fmla="*/ 282932 h 568683"/>
              <a:gd name="connsiteX0" fmla="*/ 1633660 w 1633660"/>
              <a:gd name="connsiteY0" fmla="*/ 282932 h 583961"/>
              <a:gd name="connsiteX1" fmla="*/ 672539 w 1633660"/>
              <a:gd name="connsiteY1" fmla="*/ 87246 h 583961"/>
              <a:gd name="connsiteX2" fmla="*/ 95001 w 1633660"/>
              <a:gd name="connsiteY2" fmla="*/ 0 h 583961"/>
              <a:gd name="connsiteX3" fmla="*/ 0 w 1633660"/>
              <a:gd name="connsiteY3" fmla="*/ 180638 h 583961"/>
              <a:gd name="connsiteX4" fmla="*/ 612103 w 1633660"/>
              <a:gd name="connsiteY4" fmla="*/ 397232 h 583961"/>
              <a:gd name="connsiteX5" fmla="*/ 1551419 w 1633660"/>
              <a:gd name="connsiteY5" fmla="*/ 583961 h 583961"/>
              <a:gd name="connsiteX6" fmla="*/ 1633660 w 1633660"/>
              <a:gd name="connsiteY6" fmla="*/ 282932 h 583961"/>
              <a:gd name="connsiteX0" fmla="*/ 2003966 w 2003966"/>
              <a:gd name="connsiteY0" fmla="*/ 355130 h 583961"/>
              <a:gd name="connsiteX1" fmla="*/ 672539 w 2003966"/>
              <a:gd name="connsiteY1" fmla="*/ 87246 h 583961"/>
              <a:gd name="connsiteX2" fmla="*/ 95001 w 2003966"/>
              <a:gd name="connsiteY2" fmla="*/ 0 h 583961"/>
              <a:gd name="connsiteX3" fmla="*/ 0 w 2003966"/>
              <a:gd name="connsiteY3" fmla="*/ 180638 h 583961"/>
              <a:gd name="connsiteX4" fmla="*/ 612103 w 2003966"/>
              <a:gd name="connsiteY4" fmla="*/ 397232 h 583961"/>
              <a:gd name="connsiteX5" fmla="*/ 1551419 w 2003966"/>
              <a:gd name="connsiteY5" fmla="*/ 583961 h 583961"/>
              <a:gd name="connsiteX6" fmla="*/ 2003966 w 2003966"/>
              <a:gd name="connsiteY6" fmla="*/ 355130 h 583961"/>
              <a:gd name="connsiteX0" fmla="*/ 2003966 w 2003966"/>
              <a:gd name="connsiteY0" fmla="*/ 355130 h 614762"/>
              <a:gd name="connsiteX1" fmla="*/ 672539 w 2003966"/>
              <a:gd name="connsiteY1" fmla="*/ 87246 h 614762"/>
              <a:gd name="connsiteX2" fmla="*/ 95001 w 2003966"/>
              <a:gd name="connsiteY2" fmla="*/ 0 h 614762"/>
              <a:gd name="connsiteX3" fmla="*/ 0 w 2003966"/>
              <a:gd name="connsiteY3" fmla="*/ 180638 h 614762"/>
              <a:gd name="connsiteX4" fmla="*/ 612103 w 2003966"/>
              <a:gd name="connsiteY4" fmla="*/ 397232 h 614762"/>
              <a:gd name="connsiteX5" fmla="*/ 1921629 w 2003966"/>
              <a:gd name="connsiteY5" fmla="*/ 614762 h 614762"/>
              <a:gd name="connsiteX6" fmla="*/ 2003966 w 2003966"/>
              <a:gd name="connsiteY6" fmla="*/ 355130 h 614762"/>
              <a:gd name="connsiteX0" fmla="*/ 2003966 w 2003966"/>
              <a:gd name="connsiteY0" fmla="*/ 355130 h 621566"/>
              <a:gd name="connsiteX1" fmla="*/ 672539 w 2003966"/>
              <a:gd name="connsiteY1" fmla="*/ 87246 h 621566"/>
              <a:gd name="connsiteX2" fmla="*/ 95001 w 2003966"/>
              <a:gd name="connsiteY2" fmla="*/ 0 h 621566"/>
              <a:gd name="connsiteX3" fmla="*/ 0 w 2003966"/>
              <a:gd name="connsiteY3" fmla="*/ 180638 h 621566"/>
              <a:gd name="connsiteX4" fmla="*/ 612103 w 2003966"/>
              <a:gd name="connsiteY4" fmla="*/ 397232 h 621566"/>
              <a:gd name="connsiteX5" fmla="*/ 1927489 w 2003966"/>
              <a:gd name="connsiteY5" fmla="*/ 621566 h 621566"/>
              <a:gd name="connsiteX6" fmla="*/ 2003966 w 2003966"/>
              <a:gd name="connsiteY6" fmla="*/ 355130 h 62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3966" h="621566">
                <a:moveTo>
                  <a:pt x="2003966" y="355130"/>
                </a:moveTo>
                <a:lnTo>
                  <a:pt x="672539" y="87246"/>
                </a:lnTo>
                <a:lnTo>
                  <a:pt x="95001" y="0"/>
                </a:lnTo>
                <a:cubicBezTo>
                  <a:pt x="93414" y="103188"/>
                  <a:pt x="1587" y="77450"/>
                  <a:pt x="0" y="180638"/>
                </a:cubicBezTo>
                <a:lnTo>
                  <a:pt x="612103" y="397232"/>
                </a:lnTo>
                <a:lnTo>
                  <a:pt x="1927489" y="621566"/>
                </a:lnTo>
                <a:lnTo>
                  <a:pt x="2003966" y="35513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15D96376-C8A5-459B-B043-7F9E0459B415}"/>
              </a:ext>
            </a:extLst>
          </p:cNvPr>
          <p:cNvSpPr/>
          <p:nvPr/>
        </p:nvSpPr>
        <p:spPr>
          <a:xfrm rot="10586972">
            <a:off x="5071356" y="2370598"/>
            <a:ext cx="2669701" cy="577268"/>
          </a:xfrm>
          <a:custGeom>
            <a:avLst/>
            <a:gdLst>
              <a:gd name="connsiteX0" fmla="*/ 1443037 w 1457325"/>
              <a:gd name="connsiteY0" fmla="*/ 476250 h 476250"/>
              <a:gd name="connsiteX1" fmla="*/ 404812 w 1457325"/>
              <a:gd name="connsiteY1" fmla="*/ 285750 h 476250"/>
              <a:gd name="connsiteX2" fmla="*/ 0 w 1457325"/>
              <a:gd name="connsiteY2" fmla="*/ 95250 h 476250"/>
              <a:gd name="connsiteX3" fmla="*/ 14287 w 1457325"/>
              <a:gd name="connsiteY3" fmla="*/ 0 h 476250"/>
              <a:gd name="connsiteX4" fmla="*/ 628650 w 1457325"/>
              <a:gd name="connsiteY4" fmla="*/ 257175 h 476250"/>
              <a:gd name="connsiteX5" fmla="*/ 1457325 w 1457325"/>
              <a:gd name="connsiteY5" fmla="*/ 409575 h 476250"/>
              <a:gd name="connsiteX6" fmla="*/ 1443037 w 1457325"/>
              <a:gd name="connsiteY6" fmla="*/ 476250 h 476250"/>
              <a:gd name="connsiteX0" fmla="*/ 1431131 w 1457325"/>
              <a:gd name="connsiteY0" fmla="*/ 476250 h 476250"/>
              <a:gd name="connsiteX1" fmla="*/ 404812 w 1457325"/>
              <a:gd name="connsiteY1" fmla="*/ 285750 h 476250"/>
              <a:gd name="connsiteX2" fmla="*/ 0 w 1457325"/>
              <a:gd name="connsiteY2" fmla="*/ 95250 h 476250"/>
              <a:gd name="connsiteX3" fmla="*/ 14287 w 1457325"/>
              <a:gd name="connsiteY3" fmla="*/ 0 h 476250"/>
              <a:gd name="connsiteX4" fmla="*/ 628650 w 1457325"/>
              <a:gd name="connsiteY4" fmla="*/ 257175 h 476250"/>
              <a:gd name="connsiteX5" fmla="*/ 1457325 w 1457325"/>
              <a:gd name="connsiteY5" fmla="*/ 409575 h 476250"/>
              <a:gd name="connsiteX6" fmla="*/ 1431131 w 1457325"/>
              <a:gd name="connsiteY6" fmla="*/ 476250 h 476250"/>
              <a:gd name="connsiteX0" fmla="*/ 1431131 w 1457325"/>
              <a:gd name="connsiteY0" fmla="*/ 483394 h 483394"/>
              <a:gd name="connsiteX1" fmla="*/ 404812 w 1457325"/>
              <a:gd name="connsiteY1" fmla="*/ 292894 h 483394"/>
              <a:gd name="connsiteX2" fmla="*/ 0 w 1457325"/>
              <a:gd name="connsiteY2" fmla="*/ 102394 h 483394"/>
              <a:gd name="connsiteX3" fmla="*/ 14287 w 1457325"/>
              <a:gd name="connsiteY3" fmla="*/ 0 h 483394"/>
              <a:gd name="connsiteX4" fmla="*/ 628650 w 1457325"/>
              <a:gd name="connsiteY4" fmla="*/ 264319 h 483394"/>
              <a:gd name="connsiteX5" fmla="*/ 1457325 w 1457325"/>
              <a:gd name="connsiteY5" fmla="*/ 416719 h 483394"/>
              <a:gd name="connsiteX6" fmla="*/ 1431131 w 1457325"/>
              <a:gd name="connsiteY6" fmla="*/ 483394 h 483394"/>
              <a:gd name="connsiteX0" fmla="*/ 1431131 w 1457325"/>
              <a:gd name="connsiteY0" fmla="*/ 483394 h 483394"/>
              <a:gd name="connsiteX1" fmla="*/ 404812 w 1457325"/>
              <a:gd name="connsiteY1" fmla="*/ 292894 h 483394"/>
              <a:gd name="connsiteX2" fmla="*/ 0 w 1457325"/>
              <a:gd name="connsiteY2" fmla="*/ 85726 h 483394"/>
              <a:gd name="connsiteX3" fmla="*/ 14287 w 1457325"/>
              <a:gd name="connsiteY3" fmla="*/ 0 h 483394"/>
              <a:gd name="connsiteX4" fmla="*/ 628650 w 1457325"/>
              <a:gd name="connsiteY4" fmla="*/ 264319 h 483394"/>
              <a:gd name="connsiteX5" fmla="*/ 1457325 w 1457325"/>
              <a:gd name="connsiteY5" fmla="*/ 416719 h 483394"/>
              <a:gd name="connsiteX6" fmla="*/ 1431131 w 1457325"/>
              <a:gd name="connsiteY6" fmla="*/ 483394 h 483394"/>
              <a:gd name="connsiteX0" fmla="*/ 2305050 w 2331244"/>
              <a:gd name="connsiteY0" fmla="*/ 711994 h 711994"/>
              <a:gd name="connsiteX1" fmla="*/ 1278731 w 2331244"/>
              <a:gd name="connsiteY1" fmla="*/ 521494 h 711994"/>
              <a:gd name="connsiteX2" fmla="*/ 873919 w 2331244"/>
              <a:gd name="connsiteY2" fmla="*/ 314326 h 711994"/>
              <a:gd name="connsiteX3" fmla="*/ 0 w 2331244"/>
              <a:gd name="connsiteY3" fmla="*/ 0 h 711994"/>
              <a:gd name="connsiteX4" fmla="*/ 1502569 w 2331244"/>
              <a:gd name="connsiteY4" fmla="*/ 492919 h 711994"/>
              <a:gd name="connsiteX5" fmla="*/ 2331244 w 2331244"/>
              <a:gd name="connsiteY5" fmla="*/ 645319 h 711994"/>
              <a:gd name="connsiteX6" fmla="*/ 2305050 w 2331244"/>
              <a:gd name="connsiteY6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1509712 w 2338387"/>
              <a:gd name="connsiteY4" fmla="*/ 492919 h 711994"/>
              <a:gd name="connsiteX5" fmla="*/ 2338387 w 2338387"/>
              <a:gd name="connsiteY5" fmla="*/ 645319 h 711994"/>
              <a:gd name="connsiteX6" fmla="*/ 2312193 w 2338387"/>
              <a:gd name="connsiteY6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885825 w 2338387"/>
              <a:gd name="connsiteY4" fmla="*/ 288131 h 711994"/>
              <a:gd name="connsiteX5" fmla="*/ 1509712 w 2338387"/>
              <a:gd name="connsiteY5" fmla="*/ 492919 h 711994"/>
              <a:gd name="connsiteX6" fmla="*/ 2338387 w 2338387"/>
              <a:gd name="connsiteY6" fmla="*/ 645319 h 711994"/>
              <a:gd name="connsiteX7" fmla="*/ 2312193 w 2338387"/>
              <a:gd name="connsiteY7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0 w 2338387"/>
              <a:gd name="connsiteY2" fmla="*/ 97633 h 711994"/>
              <a:gd name="connsiteX3" fmla="*/ 7143 w 2338387"/>
              <a:gd name="connsiteY3" fmla="*/ 0 h 711994"/>
              <a:gd name="connsiteX4" fmla="*/ 912019 w 2338387"/>
              <a:gd name="connsiteY4" fmla="*/ 230981 h 711994"/>
              <a:gd name="connsiteX5" fmla="*/ 1509712 w 2338387"/>
              <a:gd name="connsiteY5" fmla="*/ 492919 h 711994"/>
              <a:gd name="connsiteX6" fmla="*/ 2338387 w 2338387"/>
              <a:gd name="connsiteY6" fmla="*/ 645319 h 711994"/>
              <a:gd name="connsiteX7" fmla="*/ 2312193 w 2338387"/>
              <a:gd name="connsiteY7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59631 w 2338387"/>
              <a:gd name="connsiteY2" fmla="*/ 378619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919162 w 2338387"/>
              <a:gd name="connsiteY2" fmla="*/ 304800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95349 w 2338387"/>
              <a:gd name="connsiteY2" fmla="*/ 321468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509712 w 2338387"/>
              <a:gd name="connsiteY6" fmla="*/ 492919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8387"/>
              <a:gd name="connsiteY0" fmla="*/ 711994 h 711994"/>
              <a:gd name="connsiteX1" fmla="*/ 1285874 w 2338387"/>
              <a:gd name="connsiteY1" fmla="*/ 521494 h 711994"/>
              <a:gd name="connsiteX2" fmla="*/ 895349 w 2338387"/>
              <a:gd name="connsiteY2" fmla="*/ 321468 h 711994"/>
              <a:gd name="connsiteX3" fmla="*/ 0 w 2338387"/>
              <a:gd name="connsiteY3" fmla="*/ 97633 h 711994"/>
              <a:gd name="connsiteX4" fmla="*/ 7143 w 2338387"/>
              <a:gd name="connsiteY4" fmla="*/ 0 h 711994"/>
              <a:gd name="connsiteX5" fmla="*/ 912019 w 2338387"/>
              <a:gd name="connsiteY5" fmla="*/ 230981 h 711994"/>
              <a:gd name="connsiteX6" fmla="*/ 1371600 w 2338387"/>
              <a:gd name="connsiteY6" fmla="*/ 452438 h 711994"/>
              <a:gd name="connsiteX7" fmla="*/ 2338387 w 2338387"/>
              <a:gd name="connsiteY7" fmla="*/ 645319 h 711994"/>
              <a:gd name="connsiteX8" fmla="*/ 2312193 w 2338387"/>
              <a:gd name="connsiteY8" fmla="*/ 711994 h 711994"/>
              <a:gd name="connsiteX0" fmla="*/ 2312193 w 2333625"/>
              <a:gd name="connsiteY0" fmla="*/ 711994 h 711994"/>
              <a:gd name="connsiteX1" fmla="*/ 1285874 w 2333625"/>
              <a:gd name="connsiteY1" fmla="*/ 521494 h 711994"/>
              <a:gd name="connsiteX2" fmla="*/ 895349 w 2333625"/>
              <a:gd name="connsiteY2" fmla="*/ 321468 h 711994"/>
              <a:gd name="connsiteX3" fmla="*/ 0 w 2333625"/>
              <a:gd name="connsiteY3" fmla="*/ 97633 h 711994"/>
              <a:gd name="connsiteX4" fmla="*/ 7143 w 2333625"/>
              <a:gd name="connsiteY4" fmla="*/ 0 h 711994"/>
              <a:gd name="connsiteX5" fmla="*/ 912019 w 2333625"/>
              <a:gd name="connsiteY5" fmla="*/ 230981 h 711994"/>
              <a:gd name="connsiteX6" fmla="*/ 1371600 w 2333625"/>
              <a:gd name="connsiteY6" fmla="*/ 452438 h 711994"/>
              <a:gd name="connsiteX7" fmla="*/ 2333625 w 2333625"/>
              <a:gd name="connsiteY7" fmla="*/ 654844 h 711994"/>
              <a:gd name="connsiteX8" fmla="*/ 2312193 w 2333625"/>
              <a:gd name="connsiteY8" fmla="*/ 711994 h 711994"/>
              <a:gd name="connsiteX0" fmla="*/ 2312193 w 2333625"/>
              <a:gd name="connsiteY0" fmla="*/ 711994 h 711994"/>
              <a:gd name="connsiteX1" fmla="*/ 1266713 w 2333625"/>
              <a:gd name="connsiteY1" fmla="*/ 522690 h 711994"/>
              <a:gd name="connsiteX2" fmla="*/ 895349 w 2333625"/>
              <a:gd name="connsiteY2" fmla="*/ 321468 h 711994"/>
              <a:gd name="connsiteX3" fmla="*/ 0 w 2333625"/>
              <a:gd name="connsiteY3" fmla="*/ 97633 h 711994"/>
              <a:gd name="connsiteX4" fmla="*/ 7143 w 2333625"/>
              <a:gd name="connsiteY4" fmla="*/ 0 h 711994"/>
              <a:gd name="connsiteX5" fmla="*/ 912019 w 2333625"/>
              <a:gd name="connsiteY5" fmla="*/ 230981 h 711994"/>
              <a:gd name="connsiteX6" fmla="*/ 1371600 w 2333625"/>
              <a:gd name="connsiteY6" fmla="*/ 452438 h 711994"/>
              <a:gd name="connsiteX7" fmla="*/ 2333625 w 2333625"/>
              <a:gd name="connsiteY7" fmla="*/ 654844 h 711994"/>
              <a:gd name="connsiteX8" fmla="*/ 2312193 w 2333625"/>
              <a:gd name="connsiteY8" fmla="*/ 711994 h 711994"/>
              <a:gd name="connsiteX0" fmla="*/ 2312193 w 2333625"/>
              <a:gd name="connsiteY0" fmla="*/ 711994 h 711994"/>
              <a:gd name="connsiteX1" fmla="*/ 1266713 w 2333625"/>
              <a:gd name="connsiteY1" fmla="*/ 522690 h 711994"/>
              <a:gd name="connsiteX2" fmla="*/ 393479 w 2333625"/>
              <a:gd name="connsiteY2" fmla="*/ 412006 h 711994"/>
              <a:gd name="connsiteX3" fmla="*/ 0 w 2333625"/>
              <a:gd name="connsiteY3" fmla="*/ 97633 h 711994"/>
              <a:gd name="connsiteX4" fmla="*/ 7143 w 2333625"/>
              <a:gd name="connsiteY4" fmla="*/ 0 h 711994"/>
              <a:gd name="connsiteX5" fmla="*/ 912019 w 2333625"/>
              <a:gd name="connsiteY5" fmla="*/ 230981 h 711994"/>
              <a:gd name="connsiteX6" fmla="*/ 1371600 w 2333625"/>
              <a:gd name="connsiteY6" fmla="*/ 452438 h 711994"/>
              <a:gd name="connsiteX7" fmla="*/ 2333625 w 2333625"/>
              <a:gd name="connsiteY7" fmla="*/ 654844 h 711994"/>
              <a:gd name="connsiteX8" fmla="*/ 2312193 w 2333625"/>
              <a:gd name="connsiteY8" fmla="*/ 711994 h 711994"/>
              <a:gd name="connsiteX0" fmla="*/ 2418502 w 2439934"/>
              <a:gd name="connsiteY0" fmla="*/ 711994 h 711994"/>
              <a:gd name="connsiteX1" fmla="*/ 1373022 w 2439934"/>
              <a:gd name="connsiteY1" fmla="*/ 522690 h 711994"/>
              <a:gd name="connsiteX2" fmla="*/ 499788 w 2439934"/>
              <a:gd name="connsiteY2" fmla="*/ 412006 h 711994"/>
              <a:gd name="connsiteX3" fmla="*/ 0 w 2439934"/>
              <a:gd name="connsiteY3" fmla="*/ 196013 h 711994"/>
              <a:gd name="connsiteX4" fmla="*/ 113452 w 2439934"/>
              <a:gd name="connsiteY4" fmla="*/ 0 h 711994"/>
              <a:gd name="connsiteX5" fmla="*/ 1018328 w 2439934"/>
              <a:gd name="connsiteY5" fmla="*/ 230981 h 711994"/>
              <a:gd name="connsiteX6" fmla="*/ 1477909 w 2439934"/>
              <a:gd name="connsiteY6" fmla="*/ 452438 h 711994"/>
              <a:gd name="connsiteX7" fmla="*/ 2439934 w 2439934"/>
              <a:gd name="connsiteY7" fmla="*/ 654844 h 711994"/>
              <a:gd name="connsiteX8" fmla="*/ 2418502 w 2439934"/>
              <a:gd name="connsiteY8" fmla="*/ 711994 h 711994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1018328 w 2439934"/>
              <a:gd name="connsiteY5" fmla="*/ 104245 h 585258"/>
              <a:gd name="connsiteX6" fmla="*/ 1477909 w 2439934"/>
              <a:gd name="connsiteY6" fmla="*/ 325702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799117 w 2439934"/>
              <a:gd name="connsiteY5" fmla="*/ 176534 h 585258"/>
              <a:gd name="connsiteX6" fmla="*/ 1477909 w 2439934"/>
              <a:gd name="connsiteY6" fmla="*/ 325702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729933 w 2439934"/>
              <a:gd name="connsiteY5" fmla="*/ 253359 h 585258"/>
              <a:gd name="connsiteX6" fmla="*/ 1477909 w 2439934"/>
              <a:gd name="connsiteY6" fmla="*/ 325702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741895 w 2439934"/>
              <a:gd name="connsiteY5" fmla="*/ 99022 h 585258"/>
              <a:gd name="connsiteX6" fmla="*/ 1477909 w 2439934"/>
              <a:gd name="connsiteY6" fmla="*/ 325702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741895 w 2439934"/>
              <a:gd name="connsiteY5" fmla="*/ 99022 h 585258"/>
              <a:gd name="connsiteX6" fmla="*/ 1050697 w 2439934"/>
              <a:gd name="connsiteY6" fmla="*/ 289652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39934"/>
              <a:gd name="connsiteY0" fmla="*/ 585258 h 585258"/>
              <a:gd name="connsiteX1" fmla="*/ 1373022 w 2439934"/>
              <a:gd name="connsiteY1" fmla="*/ 395954 h 585258"/>
              <a:gd name="connsiteX2" fmla="*/ 499788 w 2439934"/>
              <a:gd name="connsiteY2" fmla="*/ 285270 h 585258"/>
              <a:gd name="connsiteX3" fmla="*/ 0 w 2439934"/>
              <a:gd name="connsiteY3" fmla="*/ 69277 h 585258"/>
              <a:gd name="connsiteX4" fmla="*/ 41171 w 2439934"/>
              <a:gd name="connsiteY4" fmla="*/ 0 h 585258"/>
              <a:gd name="connsiteX5" fmla="*/ 741895 w 2439934"/>
              <a:gd name="connsiteY5" fmla="*/ 99022 h 585258"/>
              <a:gd name="connsiteX6" fmla="*/ 1132978 w 2439934"/>
              <a:gd name="connsiteY6" fmla="*/ 270898 h 585258"/>
              <a:gd name="connsiteX7" fmla="*/ 2439934 w 2439934"/>
              <a:gd name="connsiteY7" fmla="*/ 528108 h 585258"/>
              <a:gd name="connsiteX8" fmla="*/ 2418502 w 2439934"/>
              <a:gd name="connsiteY8" fmla="*/ 585258 h 585258"/>
              <a:gd name="connsiteX0" fmla="*/ 2418502 w 2449884"/>
              <a:gd name="connsiteY0" fmla="*/ 585258 h 585258"/>
              <a:gd name="connsiteX1" fmla="*/ 1373022 w 2449884"/>
              <a:gd name="connsiteY1" fmla="*/ 395954 h 585258"/>
              <a:gd name="connsiteX2" fmla="*/ 499788 w 2449884"/>
              <a:gd name="connsiteY2" fmla="*/ 28527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373022 w 2449884"/>
              <a:gd name="connsiteY1" fmla="*/ 395954 h 585258"/>
              <a:gd name="connsiteX2" fmla="*/ 677119 w 2449884"/>
              <a:gd name="connsiteY2" fmla="*/ 23424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101474 w 2449884"/>
              <a:gd name="connsiteY1" fmla="*/ 350476 h 585258"/>
              <a:gd name="connsiteX2" fmla="*/ 677119 w 2449884"/>
              <a:gd name="connsiteY2" fmla="*/ 23424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181839 w 2449884"/>
              <a:gd name="connsiteY1" fmla="*/ 362621 h 585258"/>
              <a:gd name="connsiteX2" fmla="*/ 677119 w 2449884"/>
              <a:gd name="connsiteY2" fmla="*/ 23424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238437 w 2449884"/>
              <a:gd name="connsiteY1" fmla="*/ 373289 h 585258"/>
              <a:gd name="connsiteX2" fmla="*/ 677119 w 2449884"/>
              <a:gd name="connsiteY2" fmla="*/ 23424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238437 w 2449884"/>
              <a:gd name="connsiteY1" fmla="*/ 373289 h 585258"/>
              <a:gd name="connsiteX2" fmla="*/ 715866 w 2449884"/>
              <a:gd name="connsiteY2" fmla="*/ 186542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238437 w 2449884"/>
              <a:gd name="connsiteY1" fmla="*/ 373289 h 585258"/>
              <a:gd name="connsiteX2" fmla="*/ 654958 w 2449884"/>
              <a:gd name="connsiteY2" fmla="*/ 168447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238437 w 2449884"/>
              <a:gd name="connsiteY1" fmla="*/ 373289 h 585258"/>
              <a:gd name="connsiteX2" fmla="*/ 711850 w 2449884"/>
              <a:gd name="connsiteY2" fmla="*/ 174363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8502 w 2449884"/>
              <a:gd name="connsiteY0" fmla="*/ 585258 h 585258"/>
              <a:gd name="connsiteX1" fmla="*/ 1238437 w 2449884"/>
              <a:gd name="connsiteY1" fmla="*/ 373289 h 585258"/>
              <a:gd name="connsiteX2" fmla="*/ 711703 w 2449884"/>
              <a:gd name="connsiteY2" fmla="*/ 176740 h 585258"/>
              <a:gd name="connsiteX3" fmla="*/ 0 w 2449884"/>
              <a:gd name="connsiteY3" fmla="*/ 69277 h 585258"/>
              <a:gd name="connsiteX4" fmla="*/ 41171 w 2449884"/>
              <a:gd name="connsiteY4" fmla="*/ 0 h 585258"/>
              <a:gd name="connsiteX5" fmla="*/ 741895 w 2449884"/>
              <a:gd name="connsiteY5" fmla="*/ 99022 h 585258"/>
              <a:gd name="connsiteX6" fmla="*/ 1132978 w 2449884"/>
              <a:gd name="connsiteY6" fmla="*/ 270898 h 585258"/>
              <a:gd name="connsiteX7" fmla="*/ 2449884 w 2449884"/>
              <a:gd name="connsiteY7" fmla="*/ 521567 h 585258"/>
              <a:gd name="connsiteX8" fmla="*/ 2418502 w 2449884"/>
              <a:gd name="connsiteY8" fmla="*/ 585258 h 585258"/>
              <a:gd name="connsiteX0" fmla="*/ 2414781 w 2446163"/>
              <a:gd name="connsiteY0" fmla="*/ 585258 h 585258"/>
              <a:gd name="connsiteX1" fmla="*/ 1234716 w 2446163"/>
              <a:gd name="connsiteY1" fmla="*/ 373289 h 585258"/>
              <a:gd name="connsiteX2" fmla="*/ 707982 w 2446163"/>
              <a:gd name="connsiteY2" fmla="*/ 176740 h 585258"/>
              <a:gd name="connsiteX3" fmla="*/ 0 w 2446163"/>
              <a:gd name="connsiteY3" fmla="*/ 86209 h 585258"/>
              <a:gd name="connsiteX4" fmla="*/ 37450 w 2446163"/>
              <a:gd name="connsiteY4" fmla="*/ 0 h 585258"/>
              <a:gd name="connsiteX5" fmla="*/ 738174 w 2446163"/>
              <a:gd name="connsiteY5" fmla="*/ 99022 h 585258"/>
              <a:gd name="connsiteX6" fmla="*/ 1129257 w 2446163"/>
              <a:gd name="connsiteY6" fmla="*/ 270898 h 585258"/>
              <a:gd name="connsiteX7" fmla="*/ 2446163 w 2446163"/>
              <a:gd name="connsiteY7" fmla="*/ 521567 h 585258"/>
              <a:gd name="connsiteX8" fmla="*/ 2414781 w 2446163"/>
              <a:gd name="connsiteY8" fmla="*/ 585258 h 585258"/>
              <a:gd name="connsiteX0" fmla="*/ 2414781 w 2446163"/>
              <a:gd name="connsiteY0" fmla="*/ 585700 h 585700"/>
              <a:gd name="connsiteX1" fmla="*/ 1234716 w 2446163"/>
              <a:gd name="connsiteY1" fmla="*/ 373731 h 585700"/>
              <a:gd name="connsiteX2" fmla="*/ 707982 w 2446163"/>
              <a:gd name="connsiteY2" fmla="*/ 177182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738174 w 2446163"/>
              <a:gd name="connsiteY5" fmla="*/ 99464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234716 w 2446163"/>
              <a:gd name="connsiteY1" fmla="*/ 373731 h 585700"/>
              <a:gd name="connsiteX2" fmla="*/ 707982 w 2446163"/>
              <a:gd name="connsiteY2" fmla="*/ 177182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733569 w 2446163"/>
              <a:gd name="connsiteY5" fmla="*/ 96793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05326 w 2446163"/>
              <a:gd name="connsiteY1" fmla="*/ 344229 h 585700"/>
              <a:gd name="connsiteX2" fmla="*/ 707982 w 2446163"/>
              <a:gd name="connsiteY2" fmla="*/ 177182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733569 w 2446163"/>
              <a:gd name="connsiteY5" fmla="*/ 96793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12014 w 2446163"/>
              <a:gd name="connsiteY1" fmla="*/ 351801 h 585700"/>
              <a:gd name="connsiteX2" fmla="*/ 707982 w 2446163"/>
              <a:gd name="connsiteY2" fmla="*/ 177182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733569 w 2446163"/>
              <a:gd name="connsiteY5" fmla="*/ 96793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12014 w 2446163"/>
              <a:gd name="connsiteY1" fmla="*/ 351801 h 585700"/>
              <a:gd name="connsiteX2" fmla="*/ 476100 w 2446163"/>
              <a:gd name="connsiteY2" fmla="*/ 146094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733569 w 2446163"/>
              <a:gd name="connsiteY5" fmla="*/ 96793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12014 w 2446163"/>
              <a:gd name="connsiteY1" fmla="*/ 351801 h 585700"/>
              <a:gd name="connsiteX2" fmla="*/ 476100 w 2446163"/>
              <a:gd name="connsiteY2" fmla="*/ 146094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492328 w 2446163"/>
              <a:gd name="connsiteY5" fmla="*/ 62738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12014 w 2446163"/>
              <a:gd name="connsiteY1" fmla="*/ 351801 h 585700"/>
              <a:gd name="connsiteX2" fmla="*/ 476100 w 2446163"/>
              <a:gd name="connsiteY2" fmla="*/ 146094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497380 w 2446163"/>
              <a:gd name="connsiteY5" fmla="*/ 58280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414781 w 2446163"/>
              <a:gd name="connsiteY0" fmla="*/ 585700 h 585700"/>
              <a:gd name="connsiteX1" fmla="*/ 1112014 w 2446163"/>
              <a:gd name="connsiteY1" fmla="*/ 351801 h 585700"/>
              <a:gd name="connsiteX2" fmla="*/ 485755 w 2446163"/>
              <a:gd name="connsiteY2" fmla="*/ 144307 h 585700"/>
              <a:gd name="connsiteX3" fmla="*/ 0 w 2446163"/>
              <a:gd name="connsiteY3" fmla="*/ 86651 h 585700"/>
              <a:gd name="connsiteX4" fmla="*/ 30321 w 2446163"/>
              <a:gd name="connsiteY4" fmla="*/ 0 h 585700"/>
              <a:gd name="connsiteX5" fmla="*/ 497380 w 2446163"/>
              <a:gd name="connsiteY5" fmla="*/ 58280 h 585700"/>
              <a:gd name="connsiteX6" fmla="*/ 1129257 w 2446163"/>
              <a:gd name="connsiteY6" fmla="*/ 271340 h 585700"/>
              <a:gd name="connsiteX7" fmla="*/ 2446163 w 2446163"/>
              <a:gd name="connsiteY7" fmla="*/ 522009 h 585700"/>
              <a:gd name="connsiteX8" fmla="*/ 2414781 w 2446163"/>
              <a:gd name="connsiteY8" fmla="*/ 585700 h 585700"/>
              <a:gd name="connsiteX0" fmla="*/ 2633288 w 2664670"/>
              <a:gd name="connsiteY0" fmla="*/ 585700 h 585700"/>
              <a:gd name="connsiteX1" fmla="*/ 1330521 w 2664670"/>
              <a:gd name="connsiteY1" fmla="*/ 351801 h 585700"/>
              <a:gd name="connsiteX2" fmla="*/ 704262 w 2664670"/>
              <a:gd name="connsiteY2" fmla="*/ 144307 h 585700"/>
              <a:gd name="connsiteX3" fmla="*/ 0 w 2664670"/>
              <a:gd name="connsiteY3" fmla="*/ 70708 h 585700"/>
              <a:gd name="connsiteX4" fmla="*/ 248828 w 2664670"/>
              <a:gd name="connsiteY4" fmla="*/ 0 h 585700"/>
              <a:gd name="connsiteX5" fmla="*/ 715887 w 2664670"/>
              <a:gd name="connsiteY5" fmla="*/ 58280 h 585700"/>
              <a:gd name="connsiteX6" fmla="*/ 1347764 w 2664670"/>
              <a:gd name="connsiteY6" fmla="*/ 271340 h 585700"/>
              <a:gd name="connsiteX7" fmla="*/ 2664670 w 2664670"/>
              <a:gd name="connsiteY7" fmla="*/ 522009 h 585700"/>
              <a:gd name="connsiteX8" fmla="*/ 2633288 w 2664670"/>
              <a:gd name="connsiteY8" fmla="*/ 585700 h 585700"/>
              <a:gd name="connsiteX0" fmla="*/ 2633288 w 2664670"/>
              <a:gd name="connsiteY0" fmla="*/ 610100 h 610100"/>
              <a:gd name="connsiteX1" fmla="*/ 1330521 w 2664670"/>
              <a:gd name="connsiteY1" fmla="*/ 376201 h 610100"/>
              <a:gd name="connsiteX2" fmla="*/ 704262 w 2664670"/>
              <a:gd name="connsiteY2" fmla="*/ 168707 h 610100"/>
              <a:gd name="connsiteX3" fmla="*/ 0 w 2664670"/>
              <a:gd name="connsiteY3" fmla="*/ 95108 h 610100"/>
              <a:gd name="connsiteX4" fmla="*/ 9373 w 2664670"/>
              <a:gd name="connsiteY4" fmla="*/ 0 h 610100"/>
              <a:gd name="connsiteX5" fmla="*/ 715887 w 2664670"/>
              <a:gd name="connsiteY5" fmla="*/ 82680 h 610100"/>
              <a:gd name="connsiteX6" fmla="*/ 1347764 w 2664670"/>
              <a:gd name="connsiteY6" fmla="*/ 295740 h 610100"/>
              <a:gd name="connsiteX7" fmla="*/ 2664670 w 2664670"/>
              <a:gd name="connsiteY7" fmla="*/ 546409 h 610100"/>
              <a:gd name="connsiteX8" fmla="*/ 2633288 w 2664670"/>
              <a:gd name="connsiteY8" fmla="*/ 610100 h 610100"/>
              <a:gd name="connsiteX0" fmla="*/ 2633288 w 2669701"/>
              <a:gd name="connsiteY0" fmla="*/ 610100 h 610100"/>
              <a:gd name="connsiteX1" fmla="*/ 1330521 w 2669701"/>
              <a:gd name="connsiteY1" fmla="*/ 376201 h 610100"/>
              <a:gd name="connsiteX2" fmla="*/ 704262 w 2669701"/>
              <a:gd name="connsiteY2" fmla="*/ 168707 h 610100"/>
              <a:gd name="connsiteX3" fmla="*/ 0 w 2669701"/>
              <a:gd name="connsiteY3" fmla="*/ 95108 h 610100"/>
              <a:gd name="connsiteX4" fmla="*/ 9373 w 2669701"/>
              <a:gd name="connsiteY4" fmla="*/ 0 h 610100"/>
              <a:gd name="connsiteX5" fmla="*/ 715887 w 2669701"/>
              <a:gd name="connsiteY5" fmla="*/ 82680 h 610100"/>
              <a:gd name="connsiteX6" fmla="*/ 1347764 w 2669701"/>
              <a:gd name="connsiteY6" fmla="*/ 295740 h 610100"/>
              <a:gd name="connsiteX7" fmla="*/ 2669701 w 2669701"/>
              <a:gd name="connsiteY7" fmla="*/ 503777 h 610100"/>
              <a:gd name="connsiteX8" fmla="*/ 2633288 w 2669701"/>
              <a:gd name="connsiteY8" fmla="*/ 610100 h 610100"/>
              <a:gd name="connsiteX0" fmla="*/ 2645596 w 2669701"/>
              <a:gd name="connsiteY0" fmla="*/ 565533 h 565533"/>
              <a:gd name="connsiteX1" fmla="*/ 1330521 w 2669701"/>
              <a:gd name="connsiteY1" fmla="*/ 376201 h 565533"/>
              <a:gd name="connsiteX2" fmla="*/ 704262 w 2669701"/>
              <a:gd name="connsiteY2" fmla="*/ 168707 h 565533"/>
              <a:gd name="connsiteX3" fmla="*/ 0 w 2669701"/>
              <a:gd name="connsiteY3" fmla="*/ 95108 h 565533"/>
              <a:gd name="connsiteX4" fmla="*/ 9373 w 2669701"/>
              <a:gd name="connsiteY4" fmla="*/ 0 h 565533"/>
              <a:gd name="connsiteX5" fmla="*/ 715887 w 2669701"/>
              <a:gd name="connsiteY5" fmla="*/ 82680 h 565533"/>
              <a:gd name="connsiteX6" fmla="*/ 1347764 w 2669701"/>
              <a:gd name="connsiteY6" fmla="*/ 295740 h 565533"/>
              <a:gd name="connsiteX7" fmla="*/ 2669701 w 2669701"/>
              <a:gd name="connsiteY7" fmla="*/ 503777 h 565533"/>
              <a:gd name="connsiteX8" fmla="*/ 2645596 w 2669701"/>
              <a:gd name="connsiteY8" fmla="*/ 565533 h 565533"/>
              <a:gd name="connsiteX0" fmla="*/ 2645596 w 2669701"/>
              <a:gd name="connsiteY0" fmla="*/ 565533 h 565533"/>
              <a:gd name="connsiteX1" fmla="*/ 1329028 w 2669701"/>
              <a:gd name="connsiteY1" fmla="*/ 361794 h 565533"/>
              <a:gd name="connsiteX2" fmla="*/ 704262 w 2669701"/>
              <a:gd name="connsiteY2" fmla="*/ 168707 h 565533"/>
              <a:gd name="connsiteX3" fmla="*/ 0 w 2669701"/>
              <a:gd name="connsiteY3" fmla="*/ 95108 h 565533"/>
              <a:gd name="connsiteX4" fmla="*/ 9373 w 2669701"/>
              <a:gd name="connsiteY4" fmla="*/ 0 h 565533"/>
              <a:gd name="connsiteX5" fmla="*/ 715887 w 2669701"/>
              <a:gd name="connsiteY5" fmla="*/ 82680 h 565533"/>
              <a:gd name="connsiteX6" fmla="*/ 1347764 w 2669701"/>
              <a:gd name="connsiteY6" fmla="*/ 295740 h 565533"/>
              <a:gd name="connsiteX7" fmla="*/ 2669701 w 2669701"/>
              <a:gd name="connsiteY7" fmla="*/ 503777 h 565533"/>
              <a:gd name="connsiteX8" fmla="*/ 2645596 w 2669701"/>
              <a:gd name="connsiteY8" fmla="*/ 565533 h 565533"/>
              <a:gd name="connsiteX0" fmla="*/ 2642481 w 2669701"/>
              <a:gd name="connsiteY0" fmla="*/ 577268 h 577268"/>
              <a:gd name="connsiteX1" fmla="*/ 1329028 w 2669701"/>
              <a:gd name="connsiteY1" fmla="*/ 361794 h 577268"/>
              <a:gd name="connsiteX2" fmla="*/ 704262 w 2669701"/>
              <a:gd name="connsiteY2" fmla="*/ 168707 h 577268"/>
              <a:gd name="connsiteX3" fmla="*/ 0 w 2669701"/>
              <a:gd name="connsiteY3" fmla="*/ 95108 h 577268"/>
              <a:gd name="connsiteX4" fmla="*/ 9373 w 2669701"/>
              <a:gd name="connsiteY4" fmla="*/ 0 h 577268"/>
              <a:gd name="connsiteX5" fmla="*/ 715887 w 2669701"/>
              <a:gd name="connsiteY5" fmla="*/ 82680 h 577268"/>
              <a:gd name="connsiteX6" fmla="*/ 1347764 w 2669701"/>
              <a:gd name="connsiteY6" fmla="*/ 295740 h 577268"/>
              <a:gd name="connsiteX7" fmla="*/ 2669701 w 2669701"/>
              <a:gd name="connsiteY7" fmla="*/ 503777 h 577268"/>
              <a:gd name="connsiteX8" fmla="*/ 2642481 w 2669701"/>
              <a:gd name="connsiteY8" fmla="*/ 577268 h 57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9701" h="577268">
                <a:moveTo>
                  <a:pt x="2642481" y="577268"/>
                </a:moveTo>
                <a:lnTo>
                  <a:pt x="1329028" y="361794"/>
                </a:lnTo>
                <a:lnTo>
                  <a:pt x="704262" y="168707"/>
                </a:lnTo>
                <a:lnTo>
                  <a:pt x="0" y="95108"/>
                </a:lnTo>
                <a:lnTo>
                  <a:pt x="9373" y="0"/>
                </a:lnTo>
                <a:lnTo>
                  <a:pt x="715887" y="82680"/>
                </a:lnTo>
                <a:lnTo>
                  <a:pt x="1347764" y="295740"/>
                </a:lnTo>
                <a:lnTo>
                  <a:pt x="2669701" y="503777"/>
                </a:lnTo>
                <a:lnTo>
                  <a:pt x="2642481" y="5772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88FCFA0-58B3-4AF9-99B3-723CE6678A27}"/>
              </a:ext>
            </a:extLst>
          </p:cNvPr>
          <p:cNvSpPr/>
          <p:nvPr/>
        </p:nvSpPr>
        <p:spPr>
          <a:xfrm rot="21396227">
            <a:off x="5039395" y="2650424"/>
            <a:ext cx="1913246" cy="315213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12387"/>
              <a:gd name="connsiteY0" fmla="*/ 0 h 12201"/>
              <a:gd name="connsiteX1" fmla="*/ 6714 w 12387"/>
              <a:gd name="connsiteY1" fmla="*/ 6593 h 12201"/>
              <a:gd name="connsiteX2" fmla="*/ 12387 w 12387"/>
              <a:gd name="connsiteY2" fmla="*/ 12201 h 1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7" h="12201">
                <a:moveTo>
                  <a:pt x="0" y="0"/>
                </a:moveTo>
                <a:cubicBezTo>
                  <a:pt x="1048" y="1230"/>
                  <a:pt x="5727" y="5692"/>
                  <a:pt x="6714" y="6593"/>
                </a:cubicBezTo>
                <a:lnTo>
                  <a:pt x="12387" y="12201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F142A9E7-CD98-4957-B1A1-466F48645350}"/>
              </a:ext>
            </a:extLst>
          </p:cNvPr>
          <p:cNvSpPr/>
          <p:nvPr/>
        </p:nvSpPr>
        <p:spPr>
          <a:xfrm rot="21396227">
            <a:off x="5045458" y="2557859"/>
            <a:ext cx="1905584" cy="310795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24" h="11523">
                <a:moveTo>
                  <a:pt x="0" y="0"/>
                </a:moveTo>
                <a:cubicBezTo>
                  <a:pt x="1064" y="1178"/>
                  <a:pt x="5915" y="4867"/>
                  <a:pt x="6916" y="5730"/>
                </a:cubicBezTo>
                <a:lnTo>
                  <a:pt x="12524" y="1152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71FAC02D-6399-4594-B626-341E6605FCCD}"/>
              </a:ext>
            </a:extLst>
          </p:cNvPr>
          <p:cNvCxnSpPr>
            <a:cxnSpLocks/>
          </p:cNvCxnSpPr>
          <p:nvPr/>
        </p:nvCxnSpPr>
        <p:spPr>
          <a:xfrm>
            <a:off x="5141694" y="2575625"/>
            <a:ext cx="166377" cy="132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1F30A87E-3140-4B4E-8B7A-14B44FCE21FD}"/>
              </a:ext>
            </a:extLst>
          </p:cNvPr>
          <p:cNvCxnSpPr>
            <a:cxnSpLocks/>
          </p:cNvCxnSpPr>
          <p:nvPr/>
        </p:nvCxnSpPr>
        <p:spPr>
          <a:xfrm>
            <a:off x="5127737" y="2673702"/>
            <a:ext cx="166377" cy="132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D24264E-7895-4FA1-B185-FD3AF0899FA8}"/>
              </a:ext>
            </a:extLst>
          </p:cNvPr>
          <p:cNvCxnSpPr>
            <a:cxnSpLocks/>
          </p:cNvCxnSpPr>
          <p:nvPr/>
        </p:nvCxnSpPr>
        <p:spPr>
          <a:xfrm>
            <a:off x="5113869" y="2773429"/>
            <a:ext cx="166377" cy="132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738CE09E-ACDC-445D-B9F8-402C06D6FCB9}"/>
              </a:ext>
            </a:extLst>
          </p:cNvPr>
          <p:cNvCxnSpPr>
            <a:cxnSpLocks/>
          </p:cNvCxnSpPr>
          <p:nvPr/>
        </p:nvCxnSpPr>
        <p:spPr>
          <a:xfrm>
            <a:off x="5011945" y="2400926"/>
            <a:ext cx="1389665" cy="179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08FF41B3-9CF6-4D84-B50F-BB18EBB873CF}"/>
              </a:ext>
            </a:extLst>
          </p:cNvPr>
          <p:cNvCxnSpPr>
            <a:cxnSpLocks/>
          </p:cNvCxnSpPr>
          <p:nvPr/>
        </p:nvCxnSpPr>
        <p:spPr>
          <a:xfrm>
            <a:off x="4988465" y="2449611"/>
            <a:ext cx="1413145" cy="130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0C255795-0D2E-4C62-972E-860F9C265EF8}"/>
              </a:ext>
            </a:extLst>
          </p:cNvPr>
          <p:cNvGrpSpPr/>
          <p:nvPr/>
        </p:nvGrpSpPr>
        <p:grpSpPr>
          <a:xfrm rot="21413865">
            <a:off x="5152644" y="2367039"/>
            <a:ext cx="168759" cy="158093"/>
            <a:chOff x="5127737" y="2385351"/>
            <a:chExt cx="168759" cy="158093"/>
          </a:xfrm>
        </p:grpSpPr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115FAFEC-1C3A-4DA3-B328-074B9F0AE3A7}"/>
                </a:ext>
              </a:extLst>
            </p:cNvPr>
            <p:cNvCxnSpPr>
              <a:cxnSpLocks/>
            </p:cNvCxnSpPr>
            <p:nvPr/>
          </p:nvCxnSpPr>
          <p:spPr>
            <a:xfrm>
              <a:off x="5130632" y="2513677"/>
              <a:ext cx="164306" cy="2976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70D6FA47-0E74-48CE-96F3-4AB63E6778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27737" y="2385351"/>
              <a:ext cx="168759" cy="2938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25B06216-5C44-4C43-96D3-6DAA0ACE9B0E}"/>
              </a:ext>
            </a:extLst>
          </p:cNvPr>
          <p:cNvGrpSpPr/>
          <p:nvPr/>
        </p:nvGrpSpPr>
        <p:grpSpPr>
          <a:xfrm>
            <a:off x="3754318" y="2231439"/>
            <a:ext cx="251175" cy="94288"/>
            <a:chOff x="3174551" y="1332039"/>
            <a:chExt cx="966689" cy="362881"/>
          </a:xfrm>
        </p:grpSpPr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71C889B5-E1B6-4D47-907E-8B35EDD6A6CF}"/>
                </a:ext>
              </a:extLst>
            </p:cNvPr>
            <p:cNvSpPr/>
            <p:nvPr/>
          </p:nvSpPr>
          <p:spPr>
            <a:xfrm>
              <a:off x="3174551" y="1332039"/>
              <a:ext cx="900614" cy="358305"/>
            </a:xfrm>
            <a:custGeom>
              <a:avLst/>
              <a:gdLst>
                <a:gd name="connsiteX0" fmla="*/ 2381 w 228600"/>
                <a:gd name="connsiteY0" fmla="*/ 0 h 90487"/>
                <a:gd name="connsiteX1" fmla="*/ 0 w 228600"/>
                <a:gd name="connsiteY1" fmla="*/ 50006 h 90487"/>
                <a:gd name="connsiteX2" fmla="*/ 219075 w 228600"/>
                <a:gd name="connsiteY2" fmla="*/ 90487 h 90487"/>
                <a:gd name="connsiteX3" fmla="*/ 228600 w 228600"/>
                <a:gd name="connsiteY3" fmla="*/ 30956 h 90487"/>
                <a:gd name="connsiteX4" fmla="*/ 2381 w 228600"/>
                <a:gd name="connsiteY4" fmla="*/ 0 h 90487"/>
                <a:gd name="connsiteX0" fmla="*/ 14288 w 240507"/>
                <a:gd name="connsiteY0" fmla="*/ 0 h 90487"/>
                <a:gd name="connsiteX1" fmla="*/ 0 w 240507"/>
                <a:gd name="connsiteY1" fmla="*/ 47625 h 90487"/>
                <a:gd name="connsiteX2" fmla="*/ 230982 w 240507"/>
                <a:gd name="connsiteY2" fmla="*/ 90487 h 90487"/>
                <a:gd name="connsiteX3" fmla="*/ 240507 w 240507"/>
                <a:gd name="connsiteY3" fmla="*/ 30956 h 90487"/>
                <a:gd name="connsiteX4" fmla="*/ 14288 w 240507"/>
                <a:gd name="connsiteY4" fmla="*/ 0 h 90487"/>
                <a:gd name="connsiteX0" fmla="*/ 21432 w 247651"/>
                <a:gd name="connsiteY0" fmla="*/ 0 h 90487"/>
                <a:gd name="connsiteX1" fmla="*/ 0 w 247651"/>
                <a:gd name="connsiteY1" fmla="*/ 45244 h 90487"/>
                <a:gd name="connsiteX2" fmla="*/ 238126 w 247651"/>
                <a:gd name="connsiteY2" fmla="*/ 90487 h 90487"/>
                <a:gd name="connsiteX3" fmla="*/ 247651 w 247651"/>
                <a:gd name="connsiteY3" fmla="*/ 30956 h 90487"/>
                <a:gd name="connsiteX4" fmla="*/ 21432 w 247651"/>
                <a:gd name="connsiteY4" fmla="*/ 0 h 90487"/>
                <a:gd name="connsiteX0" fmla="*/ 21432 w 247651"/>
                <a:gd name="connsiteY0" fmla="*/ 0 h 88106"/>
                <a:gd name="connsiteX1" fmla="*/ 0 w 247651"/>
                <a:gd name="connsiteY1" fmla="*/ 45244 h 88106"/>
                <a:gd name="connsiteX2" fmla="*/ 221457 w 247651"/>
                <a:gd name="connsiteY2" fmla="*/ 88106 h 88106"/>
                <a:gd name="connsiteX3" fmla="*/ 247651 w 247651"/>
                <a:gd name="connsiteY3" fmla="*/ 30956 h 88106"/>
                <a:gd name="connsiteX4" fmla="*/ 21432 w 247651"/>
                <a:gd name="connsiteY4" fmla="*/ 0 h 88106"/>
                <a:gd name="connsiteX0" fmla="*/ 21432 w 242889"/>
                <a:gd name="connsiteY0" fmla="*/ 0 h 88106"/>
                <a:gd name="connsiteX1" fmla="*/ 0 w 242889"/>
                <a:gd name="connsiteY1" fmla="*/ 45244 h 88106"/>
                <a:gd name="connsiteX2" fmla="*/ 221457 w 242889"/>
                <a:gd name="connsiteY2" fmla="*/ 88106 h 88106"/>
                <a:gd name="connsiteX3" fmla="*/ 242889 w 242889"/>
                <a:gd name="connsiteY3" fmla="*/ 42863 h 88106"/>
                <a:gd name="connsiteX4" fmla="*/ 21432 w 242889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21457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09551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11932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11932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07169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03656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458" h="88106">
                  <a:moveTo>
                    <a:pt x="21432" y="0"/>
                  </a:moveTo>
                  <a:lnTo>
                    <a:pt x="0" y="45244"/>
                  </a:lnTo>
                  <a:lnTo>
                    <a:pt x="203656" y="88106"/>
                  </a:lnTo>
                  <a:lnTo>
                    <a:pt x="221458" y="40482"/>
                  </a:lnTo>
                  <a:lnTo>
                    <a:pt x="21432" y="0"/>
                  </a:lnTo>
                  <a:close/>
                </a:path>
              </a:pathLst>
            </a:cu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36D20DA9-C7F4-4BB3-B4D8-74FBFCDC7AAE}"/>
                </a:ext>
              </a:extLst>
            </p:cNvPr>
            <p:cNvSpPr/>
            <p:nvPr/>
          </p:nvSpPr>
          <p:spPr>
            <a:xfrm>
              <a:off x="4003864" y="1496660"/>
              <a:ext cx="137376" cy="198260"/>
            </a:xfrm>
            <a:custGeom>
              <a:avLst/>
              <a:gdLst>
                <a:gd name="connsiteX0" fmla="*/ 71437 w 180975"/>
                <a:gd name="connsiteY0" fmla="*/ 0 h 197644"/>
                <a:gd name="connsiteX1" fmla="*/ 0 w 180975"/>
                <a:gd name="connsiteY1" fmla="*/ 197644 h 197644"/>
                <a:gd name="connsiteX2" fmla="*/ 180975 w 180975"/>
                <a:gd name="connsiteY2" fmla="*/ 140494 h 197644"/>
                <a:gd name="connsiteX3" fmla="*/ 71437 w 180975"/>
                <a:gd name="connsiteY3" fmla="*/ 0 h 197644"/>
                <a:gd name="connsiteX0" fmla="*/ 80962 w 190500"/>
                <a:gd name="connsiteY0" fmla="*/ 0 h 192881"/>
                <a:gd name="connsiteX1" fmla="*/ 0 w 190500"/>
                <a:gd name="connsiteY1" fmla="*/ 192881 h 192881"/>
                <a:gd name="connsiteX2" fmla="*/ 190500 w 190500"/>
                <a:gd name="connsiteY2" fmla="*/ 140494 h 192881"/>
                <a:gd name="connsiteX3" fmla="*/ 80962 w 190500"/>
                <a:gd name="connsiteY3" fmla="*/ 0 h 192881"/>
                <a:gd name="connsiteX0" fmla="*/ 83344 w 190500"/>
                <a:gd name="connsiteY0" fmla="*/ 0 h 190500"/>
                <a:gd name="connsiteX1" fmla="*/ 0 w 190500"/>
                <a:gd name="connsiteY1" fmla="*/ 190500 h 190500"/>
                <a:gd name="connsiteX2" fmla="*/ 190500 w 190500"/>
                <a:gd name="connsiteY2" fmla="*/ 138113 h 190500"/>
                <a:gd name="connsiteX3" fmla="*/ 83344 w 190500"/>
                <a:gd name="connsiteY3" fmla="*/ 0 h 190500"/>
                <a:gd name="connsiteX0" fmla="*/ 80962 w 190500"/>
                <a:gd name="connsiteY0" fmla="*/ 0 h 192881"/>
                <a:gd name="connsiteX1" fmla="*/ 0 w 190500"/>
                <a:gd name="connsiteY1" fmla="*/ 192881 h 192881"/>
                <a:gd name="connsiteX2" fmla="*/ 190500 w 190500"/>
                <a:gd name="connsiteY2" fmla="*/ 140494 h 192881"/>
                <a:gd name="connsiteX3" fmla="*/ 80962 w 190500"/>
                <a:gd name="connsiteY3" fmla="*/ 0 h 192881"/>
                <a:gd name="connsiteX0" fmla="*/ 85725 w 195263"/>
                <a:gd name="connsiteY0" fmla="*/ 0 h 197644"/>
                <a:gd name="connsiteX1" fmla="*/ 0 w 195263"/>
                <a:gd name="connsiteY1" fmla="*/ 197644 h 197644"/>
                <a:gd name="connsiteX2" fmla="*/ 195263 w 195263"/>
                <a:gd name="connsiteY2" fmla="*/ 140494 h 197644"/>
                <a:gd name="connsiteX3" fmla="*/ 85725 w 195263"/>
                <a:gd name="connsiteY3" fmla="*/ 0 h 197644"/>
                <a:gd name="connsiteX0" fmla="*/ 69057 w 195263"/>
                <a:gd name="connsiteY0" fmla="*/ 0 h 190500"/>
                <a:gd name="connsiteX1" fmla="*/ 0 w 195263"/>
                <a:gd name="connsiteY1" fmla="*/ 190500 h 190500"/>
                <a:gd name="connsiteX2" fmla="*/ 195263 w 195263"/>
                <a:gd name="connsiteY2" fmla="*/ 133350 h 190500"/>
                <a:gd name="connsiteX3" fmla="*/ 69057 w 195263"/>
                <a:gd name="connsiteY3" fmla="*/ 0 h 190500"/>
                <a:gd name="connsiteX0" fmla="*/ 69057 w 196138"/>
                <a:gd name="connsiteY0" fmla="*/ 576 h 196788"/>
                <a:gd name="connsiteX1" fmla="*/ 0 w 196138"/>
                <a:gd name="connsiteY1" fmla="*/ 191076 h 196788"/>
                <a:gd name="connsiteX2" fmla="*/ 195263 w 196138"/>
                <a:gd name="connsiteY2" fmla="*/ 133926 h 196788"/>
                <a:gd name="connsiteX3" fmla="*/ 69057 w 196138"/>
                <a:gd name="connsiteY3" fmla="*/ 576 h 196788"/>
                <a:gd name="connsiteX0" fmla="*/ 69057 w 135248"/>
                <a:gd name="connsiteY0" fmla="*/ 627 h 196131"/>
                <a:gd name="connsiteX1" fmla="*/ 0 w 135248"/>
                <a:gd name="connsiteY1" fmla="*/ 191127 h 196131"/>
                <a:gd name="connsiteX2" fmla="*/ 133350 w 135248"/>
                <a:gd name="connsiteY2" fmla="*/ 124452 h 196131"/>
                <a:gd name="connsiteX3" fmla="*/ 69057 w 135248"/>
                <a:gd name="connsiteY3" fmla="*/ 627 h 196131"/>
                <a:gd name="connsiteX0" fmla="*/ 69057 w 136623"/>
                <a:gd name="connsiteY0" fmla="*/ 777 h 197989"/>
                <a:gd name="connsiteX1" fmla="*/ 0 w 136623"/>
                <a:gd name="connsiteY1" fmla="*/ 191277 h 197989"/>
                <a:gd name="connsiteX2" fmla="*/ 133350 w 136623"/>
                <a:gd name="connsiteY2" fmla="*/ 124602 h 197989"/>
                <a:gd name="connsiteX3" fmla="*/ 69057 w 136623"/>
                <a:gd name="connsiteY3" fmla="*/ 777 h 197989"/>
                <a:gd name="connsiteX0" fmla="*/ 69057 w 142445"/>
                <a:gd name="connsiteY0" fmla="*/ 951 h 200248"/>
                <a:gd name="connsiteX1" fmla="*/ 0 w 142445"/>
                <a:gd name="connsiteY1" fmla="*/ 191451 h 200248"/>
                <a:gd name="connsiteX2" fmla="*/ 133350 w 142445"/>
                <a:gd name="connsiteY2" fmla="*/ 124776 h 200248"/>
                <a:gd name="connsiteX3" fmla="*/ 69057 w 142445"/>
                <a:gd name="connsiteY3" fmla="*/ 951 h 200248"/>
                <a:gd name="connsiteX0" fmla="*/ 69057 w 140676"/>
                <a:gd name="connsiteY0" fmla="*/ 739 h 197493"/>
                <a:gd name="connsiteX1" fmla="*/ 0 w 140676"/>
                <a:gd name="connsiteY1" fmla="*/ 191239 h 197493"/>
                <a:gd name="connsiteX2" fmla="*/ 133350 w 140676"/>
                <a:gd name="connsiteY2" fmla="*/ 124564 h 197493"/>
                <a:gd name="connsiteX3" fmla="*/ 69057 w 140676"/>
                <a:gd name="connsiteY3" fmla="*/ 739 h 197493"/>
                <a:gd name="connsiteX0" fmla="*/ 69057 w 140676"/>
                <a:gd name="connsiteY0" fmla="*/ 982 h 200650"/>
                <a:gd name="connsiteX1" fmla="*/ 0 w 140676"/>
                <a:gd name="connsiteY1" fmla="*/ 191482 h 200650"/>
                <a:gd name="connsiteX2" fmla="*/ 133350 w 140676"/>
                <a:gd name="connsiteY2" fmla="*/ 124807 h 200650"/>
                <a:gd name="connsiteX3" fmla="*/ 69057 w 140676"/>
                <a:gd name="connsiteY3" fmla="*/ 982 h 200650"/>
                <a:gd name="connsiteX0" fmla="*/ 69057 w 139816"/>
                <a:gd name="connsiteY0" fmla="*/ 844 h 198849"/>
                <a:gd name="connsiteX1" fmla="*/ 0 w 139816"/>
                <a:gd name="connsiteY1" fmla="*/ 191344 h 198849"/>
                <a:gd name="connsiteX2" fmla="*/ 133350 w 139816"/>
                <a:gd name="connsiteY2" fmla="*/ 124669 h 198849"/>
                <a:gd name="connsiteX3" fmla="*/ 69057 w 139816"/>
                <a:gd name="connsiteY3" fmla="*/ 844 h 198849"/>
                <a:gd name="connsiteX0" fmla="*/ 69057 w 137376"/>
                <a:gd name="connsiteY0" fmla="*/ 799 h 198260"/>
                <a:gd name="connsiteX1" fmla="*/ 0 w 137376"/>
                <a:gd name="connsiteY1" fmla="*/ 191299 h 198260"/>
                <a:gd name="connsiteX2" fmla="*/ 133350 w 137376"/>
                <a:gd name="connsiteY2" fmla="*/ 124624 h 198260"/>
                <a:gd name="connsiteX3" fmla="*/ 69057 w 137376"/>
                <a:gd name="connsiteY3" fmla="*/ 799 h 19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376" h="198260">
                  <a:moveTo>
                    <a:pt x="69057" y="799"/>
                  </a:moveTo>
                  <a:lnTo>
                    <a:pt x="0" y="191299"/>
                  </a:lnTo>
                  <a:cubicBezTo>
                    <a:pt x="21034" y="213524"/>
                    <a:pt x="114697" y="180187"/>
                    <a:pt x="133350" y="124624"/>
                  </a:cubicBezTo>
                  <a:cubicBezTo>
                    <a:pt x="152003" y="69061"/>
                    <a:pt x="101601" y="-8726"/>
                    <a:pt x="69057" y="799"/>
                  </a:cubicBezTo>
                  <a:close/>
                </a:path>
              </a:pathLst>
            </a:cu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D4EEFB0F-D5C8-4364-AB2A-D238DFEE40C8}"/>
              </a:ext>
            </a:extLst>
          </p:cNvPr>
          <p:cNvGrpSpPr/>
          <p:nvPr/>
        </p:nvGrpSpPr>
        <p:grpSpPr>
          <a:xfrm rot="10607959">
            <a:off x="4784484" y="2364412"/>
            <a:ext cx="251175" cy="94288"/>
            <a:chOff x="3174551" y="1332039"/>
            <a:chExt cx="966689" cy="362881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1B068A6C-C6A7-4607-8D98-245809492551}"/>
                </a:ext>
              </a:extLst>
            </p:cNvPr>
            <p:cNvSpPr/>
            <p:nvPr/>
          </p:nvSpPr>
          <p:spPr>
            <a:xfrm>
              <a:off x="3174551" y="1332039"/>
              <a:ext cx="900614" cy="358305"/>
            </a:xfrm>
            <a:custGeom>
              <a:avLst/>
              <a:gdLst>
                <a:gd name="connsiteX0" fmla="*/ 2381 w 228600"/>
                <a:gd name="connsiteY0" fmla="*/ 0 h 90487"/>
                <a:gd name="connsiteX1" fmla="*/ 0 w 228600"/>
                <a:gd name="connsiteY1" fmla="*/ 50006 h 90487"/>
                <a:gd name="connsiteX2" fmla="*/ 219075 w 228600"/>
                <a:gd name="connsiteY2" fmla="*/ 90487 h 90487"/>
                <a:gd name="connsiteX3" fmla="*/ 228600 w 228600"/>
                <a:gd name="connsiteY3" fmla="*/ 30956 h 90487"/>
                <a:gd name="connsiteX4" fmla="*/ 2381 w 228600"/>
                <a:gd name="connsiteY4" fmla="*/ 0 h 90487"/>
                <a:gd name="connsiteX0" fmla="*/ 14288 w 240507"/>
                <a:gd name="connsiteY0" fmla="*/ 0 h 90487"/>
                <a:gd name="connsiteX1" fmla="*/ 0 w 240507"/>
                <a:gd name="connsiteY1" fmla="*/ 47625 h 90487"/>
                <a:gd name="connsiteX2" fmla="*/ 230982 w 240507"/>
                <a:gd name="connsiteY2" fmla="*/ 90487 h 90487"/>
                <a:gd name="connsiteX3" fmla="*/ 240507 w 240507"/>
                <a:gd name="connsiteY3" fmla="*/ 30956 h 90487"/>
                <a:gd name="connsiteX4" fmla="*/ 14288 w 240507"/>
                <a:gd name="connsiteY4" fmla="*/ 0 h 90487"/>
                <a:gd name="connsiteX0" fmla="*/ 21432 w 247651"/>
                <a:gd name="connsiteY0" fmla="*/ 0 h 90487"/>
                <a:gd name="connsiteX1" fmla="*/ 0 w 247651"/>
                <a:gd name="connsiteY1" fmla="*/ 45244 h 90487"/>
                <a:gd name="connsiteX2" fmla="*/ 238126 w 247651"/>
                <a:gd name="connsiteY2" fmla="*/ 90487 h 90487"/>
                <a:gd name="connsiteX3" fmla="*/ 247651 w 247651"/>
                <a:gd name="connsiteY3" fmla="*/ 30956 h 90487"/>
                <a:gd name="connsiteX4" fmla="*/ 21432 w 247651"/>
                <a:gd name="connsiteY4" fmla="*/ 0 h 90487"/>
                <a:gd name="connsiteX0" fmla="*/ 21432 w 247651"/>
                <a:gd name="connsiteY0" fmla="*/ 0 h 88106"/>
                <a:gd name="connsiteX1" fmla="*/ 0 w 247651"/>
                <a:gd name="connsiteY1" fmla="*/ 45244 h 88106"/>
                <a:gd name="connsiteX2" fmla="*/ 221457 w 247651"/>
                <a:gd name="connsiteY2" fmla="*/ 88106 h 88106"/>
                <a:gd name="connsiteX3" fmla="*/ 247651 w 247651"/>
                <a:gd name="connsiteY3" fmla="*/ 30956 h 88106"/>
                <a:gd name="connsiteX4" fmla="*/ 21432 w 247651"/>
                <a:gd name="connsiteY4" fmla="*/ 0 h 88106"/>
                <a:gd name="connsiteX0" fmla="*/ 21432 w 242889"/>
                <a:gd name="connsiteY0" fmla="*/ 0 h 88106"/>
                <a:gd name="connsiteX1" fmla="*/ 0 w 242889"/>
                <a:gd name="connsiteY1" fmla="*/ 45244 h 88106"/>
                <a:gd name="connsiteX2" fmla="*/ 221457 w 242889"/>
                <a:gd name="connsiteY2" fmla="*/ 88106 h 88106"/>
                <a:gd name="connsiteX3" fmla="*/ 242889 w 242889"/>
                <a:gd name="connsiteY3" fmla="*/ 42863 h 88106"/>
                <a:gd name="connsiteX4" fmla="*/ 21432 w 242889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21457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09551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33364"/>
                <a:gd name="connsiteY0" fmla="*/ 0 h 88106"/>
                <a:gd name="connsiteX1" fmla="*/ 0 w 233364"/>
                <a:gd name="connsiteY1" fmla="*/ 45244 h 88106"/>
                <a:gd name="connsiteX2" fmla="*/ 211932 w 233364"/>
                <a:gd name="connsiteY2" fmla="*/ 88106 h 88106"/>
                <a:gd name="connsiteX3" fmla="*/ 233364 w 233364"/>
                <a:gd name="connsiteY3" fmla="*/ 38101 h 88106"/>
                <a:gd name="connsiteX4" fmla="*/ 21432 w 233364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11932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07169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  <a:gd name="connsiteX0" fmla="*/ 21432 w 221458"/>
                <a:gd name="connsiteY0" fmla="*/ 0 h 88106"/>
                <a:gd name="connsiteX1" fmla="*/ 0 w 221458"/>
                <a:gd name="connsiteY1" fmla="*/ 45244 h 88106"/>
                <a:gd name="connsiteX2" fmla="*/ 203656 w 221458"/>
                <a:gd name="connsiteY2" fmla="*/ 88106 h 88106"/>
                <a:gd name="connsiteX3" fmla="*/ 221458 w 221458"/>
                <a:gd name="connsiteY3" fmla="*/ 40482 h 88106"/>
                <a:gd name="connsiteX4" fmla="*/ 21432 w 221458"/>
                <a:gd name="connsiteY4" fmla="*/ 0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458" h="88106">
                  <a:moveTo>
                    <a:pt x="21432" y="0"/>
                  </a:moveTo>
                  <a:lnTo>
                    <a:pt x="0" y="45244"/>
                  </a:lnTo>
                  <a:lnTo>
                    <a:pt x="203656" y="88106"/>
                  </a:lnTo>
                  <a:lnTo>
                    <a:pt x="221458" y="40482"/>
                  </a:lnTo>
                  <a:lnTo>
                    <a:pt x="21432" y="0"/>
                  </a:lnTo>
                  <a:close/>
                </a:path>
              </a:pathLst>
            </a:cu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8D71BE8B-5478-4E56-BF55-4B3A3693A0AF}"/>
                </a:ext>
              </a:extLst>
            </p:cNvPr>
            <p:cNvSpPr/>
            <p:nvPr/>
          </p:nvSpPr>
          <p:spPr>
            <a:xfrm>
              <a:off x="4003864" y="1496660"/>
              <a:ext cx="137376" cy="198260"/>
            </a:xfrm>
            <a:custGeom>
              <a:avLst/>
              <a:gdLst>
                <a:gd name="connsiteX0" fmla="*/ 71437 w 180975"/>
                <a:gd name="connsiteY0" fmla="*/ 0 h 197644"/>
                <a:gd name="connsiteX1" fmla="*/ 0 w 180975"/>
                <a:gd name="connsiteY1" fmla="*/ 197644 h 197644"/>
                <a:gd name="connsiteX2" fmla="*/ 180975 w 180975"/>
                <a:gd name="connsiteY2" fmla="*/ 140494 h 197644"/>
                <a:gd name="connsiteX3" fmla="*/ 71437 w 180975"/>
                <a:gd name="connsiteY3" fmla="*/ 0 h 197644"/>
                <a:gd name="connsiteX0" fmla="*/ 80962 w 190500"/>
                <a:gd name="connsiteY0" fmla="*/ 0 h 192881"/>
                <a:gd name="connsiteX1" fmla="*/ 0 w 190500"/>
                <a:gd name="connsiteY1" fmla="*/ 192881 h 192881"/>
                <a:gd name="connsiteX2" fmla="*/ 190500 w 190500"/>
                <a:gd name="connsiteY2" fmla="*/ 140494 h 192881"/>
                <a:gd name="connsiteX3" fmla="*/ 80962 w 190500"/>
                <a:gd name="connsiteY3" fmla="*/ 0 h 192881"/>
                <a:gd name="connsiteX0" fmla="*/ 83344 w 190500"/>
                <a:gd name="connsiteY0" fmla="*/ 0 h 190500"/>
                <a:gd name="connsiteX1" fmla="*/ 0 w 190500"/>
                <a:gd name="connsiteY1" fmla="*/ 190500 h 190500"/>
                <a:gd name="connsiteX2" fmla="*/ 190500 w 190500"/>
                <a:gd name="connsiteY2" fmla="*/ 138113 h 190500"/>
                <a:gd name="connsiteX3" fmla="*/ 83344 w 190500"/>
                <a:gd name="connsiteY3" fmla="*/ 0 h 190500"/>
                <a:gd name="connsiteX0" fmla="*/ 80962 w 190500"/>
                <a:gd name="connsiteY0" fmla="*/ 0 h 192881"/>
                <a:gd name="connsiteX1" fmla="*/ 0 w 190500"/>
                <a:gd name="connsiteY1" fmla="*/ 192881 h 192881"/>
                <a:gd name="connsiteX2" fmla="*/ 190500 w 190500"/>
                <a:gd name="connsiteY2" fmla="*/ 140494 h 192881"/>
                <a:gd name="connsiteX3" fmla="*/ 80962 w 190500"/>
                <a:gd name="connsiteY3" fmla="*/ 0 h 192881"/>
                <a:gd name="connsiteX0" fmla="*/ 85725 w 195263"/>
                <a:gd name="connsiteY0" fmla="*/ 0 h 197644"/>
                <a:gd name="connsiteX1" fmla="*/ 0 w 195263"/>
                <a:gd name="connsiteY1" fmla="*/ 197644 h 197644"/>
                <a:gd name="connsiteX2" fmla="*/ 195263 w 195263"/>
                <a:gd name="connsiteY2" fmla="*/ 140494 h 197644"/>
                <a:gd name="connsiteX3" fmla="*/ 85725 w 195263"/>
                <a:gd name="connsiteY3" fmla="*/ 0 h 197644"/>
                <a:gd name="connsiteX0" fmla="*/ 69057 w 195263"/>
                <a:gd name="connsiteY0" fmla="*/ 0 h 190500"/>
                <a:gd name="connsiteX1" fmla="*/ 0 w 195263"/>
                <a:gd name="connsiteY1" fmla="*/ 190500 h 190500"/>
                <a:gd name="connsiteX2" fmla="*/ 195263 w 195263"/>
                <a:gd name="connsiteY2" fmla="*/ 133350 h 190500"/>
                <a:gd name="connsiteX3" fmla="*/ 69057 w 195263"/>
                <a:gd name="connsiteY3" fmla="*/ 0 h 190500"/>
                <a:gd name="connsiteX0" fmla="*/ 69057 w 196138"/>
                <a:gd name="connsiteY0" fmla="*/ 576 h 196788"/>
                <a:gd name="connsiteX1" fmla="*/ 0 w 196138"/>
                <a:gd name="connsiteY1" fmla="*/ 191076 h 196788"/>
                <a:gd name="connsiteX2" fmla="*/ 195263 w 196138"/>
                <a:gd name="connsiteY2" fmla="*/ 133926 h 196788"/>
                <a:gd name="connsiteX3" fmla="*/ 69057 w 196138"/>
                <a:gd name="connsiteY3" fmla="*/ 576 h 196788"/>
                <a:gd name="connsiteX0" fmla="*/ 69057 w 135248"/>
                <a:gd name="connsiteY0" fmla="*/ 627 h 196131"/>
                <a:gd name="connsiteX1" fmla="*/ 0 w 135248"/>
                <a:gd name="connsiteY1" fmla="*/ 191127 h 196131"/>
                <a:gd name="connsiteX2" fmla="*/ 133350 w 135248"/>
                <a:gd name="connsiteY2" fmla="*/ 124452 h 196131"/>
                <a:gd name="connsiteX3" fmla="*/ 69057 w 135248"/>
                <a:gd name="connsiteY3" fmla="*/ 627 h 196131"/>
                <a:gd name="connsiteX0" fmla="*/ 69057 w 136623"/>
                <a:gd name="connsiteY0" fmla="*/ 777 h 197989"/>
                <a:gd name="connsiteX1" fmla="*/ 0 w 136623"/>
                <a:gd name="connsiteY1" fmla="*/ 191277 h 197989"/>
                <a:gd name="connsiteX2" fmla="*/ 133350 w 136623"/>
                <a:gd name="connsiteY2" fmla="*/ 124602 h 197989"/>
                <a:gd name="connsiteX3" fmla="*/ 69057 w 136623"/>
                <a:gd name="connsiteY3" fmla="*/ 777 h 197989"/>
                <a:gd name="connsiteX0" fmla="*/ 69057 w 142445"/>
                <a:gd name="connsiteY0" fmla="*/ 951 h 200248"/>
                <a:gd name="connsiteX1" fmla="*/ 0 w 142445"/>
                <a:gd name="connsiteY1" fmla="*/ 191451 h 200248"/>
                <a:gd name="connsiteX2" fmla="*/ 133350 w 142445"/>
                <a:gd name="connsiteY2" fmla="*/ 124776 h 200248"/>
                <a:gd name="connsiteX3" fmla="*/ 69057 w 142445"/>
                <a:gd name="connsiteY3" fmla="*/ 951 h 200248"/>
                <a:gd name="connsiteX0" fmla="*/ 69057 w 140676"/>
                <a:gd name="connsiteY0" fmla="*/ 739 h 197493"/>
                <a:gd name="connsiteX1" fmla="*/ 0 w 140676"/>
                <a:gd name="connsiteY1" fmla="*/ 191239 h 197493"/>
                <a:gd name="connsiteX2" fmla="*/ 133350 w 140676"/>
                <a:gd name="connsiteY2" fmla="*/ 124564 h 197493"/>
                <a:gd name="connsiteX3" fmla="*/ 69057 w 140676"/>
                <a:gd name="connsiteY3" fmla="*/ 739 h 197493"/>
                <a:gd name="connsiteX0" fmla="*/ 69057 w 140676"/>
                <a:gd name="connsiteY0" fmla="*/ 982 h 200650"/>
                <a:gd name="connsiteX1" fmla="*/ 0 w 140676"/>
                <a:gd name="connsiteY1" fmla="*/ 191482 h 200650"/>
                <a:gd name="connsiteX2" fmla="*/ 133350 w 140676"/>
                <a:gd name="connsiteY2" fmla="*/ 124807 h 200650"/>
                <a:gd name="connsiteX3" fmla="*/ 69057 w 140676"/>
                <a:gd name="connsiteY3" fmla="*/ 982 h 200650"/>
                <a:gd name="connsiteX0" fmla="*/ 69057 w 139816"/>
                <a:gd name="connsiteY0" fmla="*/ 844 h 198849"/>
                <a:gd name="connsiteX1" fmla="*/ 0 w 139816"/>
                <a:gd name="connsiteY1" fmla="*/ 191344 h 198849"/>
                <a:gd name="connsiteX2" fmla="*/ 133350 w 139816"/>
                <a:gd name="connsiteY2" fmla="*/ 124669 h 198849"/>
                <a:gd name="connsiteX3" fmla="*/ 69057 w 139816"/>
                <a:gd name="connsiteY3" fmla="*/ 844 h 198849"/>
                <a:gd name="connsiteX0" fmla="*/ 69057 w 137376"/>
                <a:gd name="connsiteY0" fmla="*/ 799 h 198260"/>
                <a:gd name="connsiteX1" fmla="*/ 0 w 137376"/>
                <a:gd name="connsiteY1" fmla="*/ 191299 h 198260"/>
                <a:gd name="connsiteX2" fmla="*/ 133350 w 137376"/>
                <a:gd name="connsiteY2" fmla="*/ 124624 h 198260"/>
                <a:gd name="connsiteX3" fmla="*/ 69057 w 137376"/>
                <a:gd name="connsiteY3" fmla="*/ 799 h 19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376" h="198260">
                  <a:moveTo>
                    <a:pt x="69057" y="799"/>
                  </a:moveTo>
                  <a:lnTo>
                    <a:pt x="0" y="191299"/>
                  </a:lnTo>
                  <a:cubicBezTo>
                    <a:pt x="21034" y="213524"/>
                    <a:pt x="114697" y="180187"/>
                    <a:pt x="133350" y="124624"/>
                  </a:cubicBezTo>
                  <a:cubicBezTo>
                    <a:pt x="152003" y="69061"/>
                    <a:pt x="101601" y="-8726"/>
                    <a:pt x="69057" y="799"/>
                  </a:cubicBezTo>
                  <a:close/>
                </a:path>
              </a:pathLst>
            </a:cu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6158A44C-87CE-44EE-8F08-31F868243093}"/>
              </a:ext>
            </a:extLst>
          </p:cNvPr>
          <p:cNvSpPr/>
          <p:nvPr/>
        </p:nvSpPr>
        <p:spPr>
          <a:xfrm>
            <a:off x="3606007" y="2930524"/>
            <a:ext cx="973932" cy="995363"/>
          </a:xfrm>
          <a:custGeom>
            <a:avLst/>
            <a:gdLst>
              <a:gd name="connsiteX0" fmla="*/ 222250 w 501650"/>
              <a:gd name="connsiteY0" fmla="*/ 146050 h 882650"/>
              <a:gd name="connsiteX1" fmla="*/ 0 w 501650"/>
              <a:gd name="connsiteY1" fmla="*/ 844550 h 882650"/>
              <a:gd name="connsiteX2" fmla="*/ 225425 w 501650"/>
              <a:gd name="connsiteY2" fmla="*/ 882650 h 882650"/>
              <a:gd name="connsiteX3" fmla="*/ 501650 w 501650"/>
              <a:gd name="connsiteY3" fmla="*/ 0 h 882650"/>
              <a:gd name="connsiteX4" fmla="*/ 222250 w 501650"/>
              <a:gd name="connsiteY4" fmla="*/ 146050 h 882650"/>
              <a:gd name="connsiteX0" fmla="*/ 276225 w 501650"/>
              <a:gd name="connsiteY0" fmla="*/ 0 h 936625"/>
              <a:gd name="connsiteX1" fmla="*/ 0 w 501650"/>
              <a:gd name="connsiteY1" fmla="*/ 898525 h 936625"/>
              <a:gd name="connsiteX2" fmla="*/ 225425 w 501650"/>
              <a:gd name="connsiteY2" fmla="*/ 936625 h 936625"/>
              <a:gd name="connsiteX3" fmla="*/ 501650 w 501650"/>
              <a:gd name="connsiteY3" fmla="*/ 53975 h 936625"/>
              <a:gd name="connsiteX4" fmla="*/ 276225 w 501650"/>
              <a:gd name="connsiteY4" fmla="*/ 0 h 936625"/>
              <a:gd name="connsiteX0" fmla="*/ 276225 w 492125"/>
              <a:gd name="connsiteY0" fmla="*/ 0 h 936625"/>
              <a:gd name="connsiteX1" fmla="*/ 0 w 492125"/>
              <a:gd name="connsiteY1" fmla="*/ 898525 h 936625"/>
              <a:gd name="connsiteX2" fmla="*/ 225425 w 492125"/>
              <a:gd name="connsiteY2" fmla="*/ 936625 h 936625"/>
              <a:gd name="connsiteX3" fmla="*/ 492125 w 492125"/>
              <a:gd name="connsiteY3" fmla="*/ 28575 h 936625"/>
              <a:gd name="connsiteX4" fmla="*/ 276225 w 492125"/>
              <a:gd name="connsiteY4" fmla="*/ 0 h 936625"/>
              <a:gd name="connsiteX0" fmla="*/ 276225 w 523875"/>
              <a:gd name="connsiteY0" fmla="*/ 0 h 936625"/>
              <a:gd name="connsiteX1" fmla="*/ 0 w 523875"/>
              <a:gd name="connsiteY1" fmla="*/ 898525 h 936625"/>
              <a:gd name="connsiteX2" fmla="*/ 225425 w 523875"/>
              <a:gd name="connsiteY2" fmla="*/ 936625 h 936625"/>
              <a:gd name="connsiteX3" fmla="*/ 523875 w 523875"/>
              <a:gd name="connsiteY3" fmla="*/ 57150 h 936625"/>
              <a:gd name="connsiteX4" fmla="*/ 276225 w 523875"/>
              <a:gd name="connsiteY4" fmla="*/ 0 h 936625"/>
              <a:gd name="connsiteX0" fmla="*/ 276225 w 523875"/>
              <a:gd name="connsiteY0" fmla="*/ 0 h 930275"/>
              <a:gd name="connsiteX1" fmla="*/ 0 w 523875"/>
              <a:gd name="connsiteY1" fmla="*/ 892175 h 930275"/>
              <a:gd name="connsiteX2" fmla="*/ 225425 w 523875"/>
              <a:gd name="connsiteY2" fmla="*/ 930275 h 930275"/>
              <a:gd name="connsiteX3" fmla="*/ 523875 w 523875"/>
              <a:gd name="connsiteY3" fmla="*/ 50800 h 930275"/>
              <a:gd name="connsiteX4" fmla="*/ 276225 w 523875"/>
              <a:gd name="connsiteY4" fmla="*/ 0 h 930275"/>
              <a:gd name="connsiteX0" fmla="*/ 276225 w 523875"/>
              <a:gd name="connsiteY0" fmla="*/ 0 h 939800"/>
              <a:gd name="connsiteX1" fmla="*/ 0 w 523875"/>
              <a:gd name="connsiteY1" fmla="*/ 892175 h 939800"/>
              <a:gd name="connsiteX2" fmla="*/ 234950 w 523875"/>
              <a:gd name="connsiteY2" fmla="*/ 939800 h 939800"/>
              <a:gd name="connsiteX3" fmla="*/ 523875 w 523875"/>
              <a:gd name="connsiteY3" fmla="*/ 50800 h 939800"/>
              <a:gd name="connsiteX4" fmla="*/ 276225 w 523875"/>
              <a:gd name="connsiteY4" fmla="*/ 0 h 939800"/>
              <a:gd name="connsiteX0" fmla="*/ 276225 w 523875"/>
              <a:gd name="connsiteY0" fmla="*/ 0 h 939800"/>
              <a:gd name="connsiteX1" fmla="*/ 0 w 523875"/>
              <a:gd name="connsiteY1" fmla="*/ 892175 h 939800"/>
              <a:gd name="connsiteX2" fmla="*/ 234950 w 523875"/>
              <a:gd name="connsiteY2" fmla="*/ 939800 h 939800"/>
              <a:gd name="connsiteX3" fmla="*/ 523875 w 523875"/>
              <a:gd name="connsiteY3" fmla="*/ 50800 h 939800"/>
              <a:gd name="connsiteX4" fmla="*/ 276225 w 523875"/>
              <a:gd name="connsiteY4" fmla="*/ 0 h 939800"/>
              <a:gd name="connsiteX0" fmla="*/ 276225 w 742950"/>
              <a:gd name="connsiteY0" fmla="*/ 0 h 939800"/>
              <a:gd name="connsiteX1" fmla="*/ 0 w 742950"/>
              <a:gd name="connsiteY1" fmla="*/ 892175 h 939800"/>
              <a:gd name="connsiteX2" fmla="*/ 234950 w 742950"/>
              <a:gd name="connsiteY2" fmla="*/ 939800 h 939800"/>
              <a:gd name="connsiteX3" fmla="*/ 742950 w 742950"/>
              <a:gd name="connsiteY3" fmla="*/ 107950 h 939800"/>
              <a:gd name="connsiteX4" fmla="*/ 276225 w 742950"/>
              <a:gd name="connsiteY4" fmla="*/ 0 h 939800"/>
              <a:gd name="connsiteX0" fmla="*/ 276225 w 742950"/>
              <a:gd name="connsiteY0" fmla="*/ 0 h 977900"/>
              <a:gd name="connsiteX1" fmla="*/ 0 w 742950"/>
              <a:gd name="connsiteY1" fmla="*/ 892175 h 977900"/>
              <a:gd name="connsiteX2" fmla="*/ 469900 w 742950"/>
              <a:gd name="connsiteY2" fmla="*/ 977900 h 977900"/>
              <a:gd name="connsiteX3" fmla="*/ 742950 w 742950"/>
              <a:gd name="connsiteY3" fmla="*/ 107950 h 977900"/>
              <a:gd name="connsiteX4" fmla="*/ 276225 w 742950"/>
              <a:gd name="connsiteY4" fmla="*/ 0 h 977900"/>
              <a:gd name="connsiteX0" fmla="*/ 234950 w 742950"/>
              <a:gd name="connsiteY0" fmla="*/ 60325 h 869950"/>
              <a:gd name="connsiteX1" fmla="*/ 0 w 742950"/>
              <a:gd name="connsiteY1" fmla="*/ 784225 h 869950"/>
              <a:gd name="connsiteX2" fmla="*/ 469900 w 742950"/>
              <a:gd name="connsiteY2" fmla="*/ 869950 h 869950"/>
              <a:gd name="connsiteX3" fmla="*/ 742950 w 742950"/>
              <a:gd name="connsiteY3" fmla="*/ 0 h 869950"/>
              <a:gd name="connsiteX4" fmla="*/ 234950 w 742950"/>
              <a:gd name="connsiteY4" fmla="*/ 60325 h 869950"/>
              <a:gd name="connsiteX0" fmla="*/ 273050 w 742950"/>
              <a:gd name="connsiteY0" fmla="*/ 0 h 958850"/>
              <a:gd name="connsiteX1" fmla="*/ 0 w 742950"/>
              <a:gd name="connsiteY1" fmla="*/ 873125 h 958850"/>
              <a:gd name="connsiteX2" fmla="*/ 469900 w 742950"/>
              <a:gd name="connsiteY2" fmla="*/ 958850 h 958850"/>
              <a:gd name="connsiteX3" fmla="*/ 742950 w 742950"/>
              <a:gd name="connsiteY3" fmla="*/ 88900 h 958850"/>
              <a:gd name="connsiteX4" fmla="*/ 273050 w 742950"/>
              <a:gd name="connsiteY4" fmla="*/ 0 h 958850"/>
              <a:gd name="connsiteX0" fmla="*/ 269875 w 742950"/>
              <a:gd name="connsiteY0" fmla="*/ 0 h 962025"/>
              <a:gd name="connsiteX1" fmla="*/ 0 w 742950"/>
              <a:gd name="connsiteY1" fmla="*/ 876300 h 962025"/>
              <a:gd name="connsiteX2" fmla="*/ 469900 w 742950"/>
              <a:gd name="connsiteY2" fmla="*/ 962025 h 962025"/>
              <a:gd name="connsiteX3" fmla="*/ 742950 w 742950"/>
              <a:gd name="connsiteY3" fmla="*/ 92075 h 962025"/>
              <a:gd name="connsiteX4" fmla="*/ 269875 w 742950"/>
              <a:gd name="connsiteY4" fmla="*/ 0 h 962025"/>
              <a:gd name="connsiteX0" fmla="*/ 269875 w 730250"/>
              <a:gd name="connsiteY0" fmla="*/ 0 h 962025"/>
              <a:gd name="connsiteX1" fmla="*/ 0 w 730250"/>
              <a:gd name="connsiteY1" fmla="*/ 876300 h 962025"/>
              <a:gd name="connsiteX2" fmla="*/ 469900 w 730250"/>
              <a:gd name="connsiteY2" fmla="*/ 962025 h 962025"/>
              <a:gd name="connsiteX3" fmla="*/ 730250 w 730250"/>
              <a:gd name="connsiteY3" fmla="*/ 92075 h 962025"/>
              <a:gd name="connsiteX4" fmla="*/ 269875 w 730250"/>
              <a:gd name="connsiteY4" fmla="*/ 0 h 962025"/>
              <a:gd name="connsiteX0" fmla="*/ 269875 w 733425"/>
              <a:gd name="connsiteY0" fmla="*/ 0 h 962025"/>
              <a:gd name="connsiteX1" fmla="*/ 0 w 733425"/>
              <a:gd name="connsiteY1" fmla="*/ 876300 h 962025"/>
              <a:gd name="connsiteX2" fmla="*/ 469900 w 733425"/>
              <a:gd name="connsiteY2" fmla="*/ 962025 h 962025"/>
              <a:gd name="connsiteX3" fmla="*/ 733425 w 733425"/>
              <a:gd name="connsiteY3" fmla="*/ 85725 h 962025"/>
              <a:gd name="connsiteX4" fmla="*/ 269875 w 733425"/>
              <a:gd name="connsiteY4" fmla="*/ 0 h 962025"/>
              <a:gd name="connsiteX0" fmla="*/ 184150 w 733425"/>
              <a:gd name="connsiteY0" fmla="*/ 0 h 981075"/>
              <a:gd name="connsiteX1" fmla="*/ 0 w 733425"/>
              <a:gd name="connsiteY1" fmla="*/ 895350 h 981075"/>
              <a:gd name="connsiteX2" fmla="*/ 469900 w 733425"/>
              <a:gd name="connsiteY2" fmla="*/ 981075 h 981075"/>
              <a:gd name="connsiteX3" fmla="*/ 733425 w 733425"/>
              <a:gd name="connsiteY3" fmla="*/ 104775 h 981075"/>
              <a:gd name="connsiteX4" fmla="*/ 184150 w 733425"/>
              <a:gd name="connsiteY4" fmla="*/ 0 h 981075"/>
              <a:gd name="connsiteX0" fmla="*/ 267494 w 816769"/>
              <a:gd name="connsiteY0" fmla="*/ 0 h 981075"/>
              <a:gd name="connsiteX1" fmla="*/ 0 w 816769"/>
              <a:gd name="connsiteY1" fmla="*/ 862013 h 981075"/>
              <a:gd name="connsiteX2" fmla="*/ 553244 w 816769"/>
              <a:gd name="connsiteY2" fmla="*/ 981075 h 981075"/>
              <a:gd name="connsiteX3" fmla="*/ 816769 w 816769"/>
              <a:gd name="connsiteY3" fmla="*/ 104775 h 981075"/>
              <a:gd name="connsiteX4" fmla="*/ 267494 w 816769"/>
              <a:gd name="connsiteY4" fmla="*/ 0 h 981075"/>
              <a:gd name="connsiteX0" fmla="*/ 267494 w 978694"/>
              <a:gd name="connsiteY0" fmla="*/ 0 h 981075"/>
              <a:gd name="connsiteX1" fmla="*/ 0 w 978694"/>
              <a:gd name="connsiteY1" fmla="*/ 862013 h 981075"/>
              <a:gd name="connsiteX2" fmla="*/ 553244 w 978694"/>
              <a:gd name="connsiteY2" fmla="*/ 981075 h 981075"/>
              <a:gd name="connsiteX3" fmla="*/ 978694 w 978694"/>
              <a:gd name="connsiteY3" fmla="*/ 138113 h 981075"/>
              <a:gd name="connsiteX4" fmla="*/ 267494 w 978694"/>
              <a:gd name="connsiteY4" fmla="*/ 0 h 981075"/>
              <a:gd name="connsiteX0" fmla="*/ 267494 w 973932"/>
              <a:gd name="connsiteY0" fmla="*/ 0 h 981075"/>
              <a:gd name="connsiteX1" fmla="*/ 0 w 973932"/>
              <a:gd name="connsiteY1" fmla="*/ 862013 h 981075"/>
              <a:gd name="connsiteX2" fmla="*/ 553244 w 973932"/>
              <a:gd name="connsiteY2" fmla="*/ 981075 h 981075"/>
              <a:gd name="connsiteX3" fmla="*/ 973932 w 973932"/>
              <a:gd name="connsiteY3" fmla="*/ 138113 h 981075"/>
              <a:gd name="connsiteX4" fmla="*/ 267494 w 973932"/>
              <a:gd name="connsiteY4" fmla="*/ 0 h 981075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973932 w 973932"/>
              <a:gd name="connsiteY3" fmla="*/ 138113 h 995363"/>
              <a:gd name="connsiteX4" fmla="*/ 267494 w 973932"/>
              <a:gd name="connsiteY4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56456 w 973932"/>
              <a:gd name="connsiteY3" fmla="*/ 407989 h 995363"/>
              <a:gd name="connsiteX4" fmla="*/ 973932 w 973932"/>
              <a:gd name="connsiteY4" fmla="*/ 138113 h 995363"/>
              <a:gd name="connsiteX5" fmla="*/ 267494 w 973932"/>
              <a:gd name="connsiteY5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42168 w 973932"/>
              <a:gd name="connsiteY3" fmla="*/ 346077 h 995363"/>
              <a:gd name="connsiteX4" fmla="*/ 973932 w 973932"/>
              <a:gd name="connsiteY4" fmla="*/ 138113 h 995363"/>
              <a:gd name="connsiteX5" fmla="*/ 267494 w 973932"/>
              <a:gd name="connsiteY5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80268 w 973932"/>
              <a:gd name="connsiteY3" fmla="*/ 319883 h 995363"/>
              <a:gd name="connsiteX4" fmla="*/ 973932 w 973932"/>
              <a:gd name="connsiteY4" fmla="*/ 138113 h 995363"/>
              <a:gd name="connsiteX5" fmla="*/ 267494 w 973932"/>
              <a:gd name="connsiteY5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80268 w 973932"/>
              <a:gd name="connsiteY3" fmla="*/ 319883 h 995363"/>
              <a:gd name="connsiteX4" fmla="*/ 923131 w 973932"/>
              <a:gd name="connsiteY4" fmla="*/ 246064 h 995363"/>
              <a:gd name="connsiteX5" fmla="*/ 973932 w 973932"/>
              <a:gd name="connsiteY5" fmla="*/ 138113 h 995363"/>
              <a:gd name="connsiteX6" fmla="*/ 267494 w 973932"/>
              <a:gd name="connsiteY6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80268 w 973932"/>
              <a:gd name="connsiteY3" fmla="*/ 319883 h 995363"/>
              <a:gd name="connsiteX4" fmla="*/ 918369 w 973932"/>
              <a:gd name="connsiteY4" fmla="*/ 231776 h 995363"/>
              <a:gd name="connsiteX5" fmla="*/ 973932 w 973932"/>
              <a:gd name="connsiteY5" fmla="*/ 138113 h 995363"/>
              <a:gd name="connsiteX6" fmla="*/ 267494 w 973932"/>
              <a:gd name="connsiteY6" fmla="*/ 0 h 995363"/>
              <a:gd name="connsiteX0" fmla="*/ 267494 w 973932"/>
              <a:gd name="connsiteY0" fmla="*/ 0 h 995363"/>
              <a:gd name="connsiteX1" fmla="*/ 0 w 973932"/>
              <a:gd name="connsiteY1" fmla="*/ 862013 h 995363"/>
              <a:gd name="connsiteX2" fmla="*/ 610394 w 973932"/>
              <a:gd name="connsiteY2" fmla="*/ 995363 h 995363"/>
              <a:gd name="connsiteX3" fmla="*/ 880268 w 973932"/>
              <a:gd name="connsiteY3" fmla="*/ 319883 h 995363"/>
              <a:gd name="connsiteX4" fmla="*/ 915988 w 973932"/>
              <a:gd name="connsiteY4" fmla="*/ 224632 h 995363"/>
              <a:gd name="connsiteX5" fmla="*/ 973932 w 973932"/>
              <a:gd name="connsiteY5" fmla="*/ 138113 h 995363"/>
              <a:gd name="connsiteX6" fmla="*/ 267494 w 973932"/>
              <a:gd name="connsiteY6" fmla="*/ 0 h 99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32" h="995363">
                <a:moveTo>
                  <a:pt x="267494" y="0"/>
                </a:moveTo>
                <a:lnTo>
                  <a:pt x="0" y="862013"/>
                </a:lnTo>
                <a:lnTo>
                  <a:pt x="610394" y="995363"/>
                </a:lnTo>
                <a:lnTo>
                  <a:pt x="880268" y="319883"/>
                </a:lnTo>
                <a:lnTo>
                  <a:pt x="915988" y="224632"/>
                </a:lnTo>
                <a:lnTo>
                  <a:pt x="973932" y="138113"/>
                </a:lnTo>
                <a:lnTo>
                  <a:pt x="26749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C338D3A8-751E-4875-8553-1D71478A3C97}"/>
              </a:ext>
            </a:extLst>
          </p:cNvPr>
          <p:cNvSpPr/>
          <p:nvPr/>
        </p:nvSpPr>
        <p:spPr>
          <a:xfrm rot="5789112">
            <a:off x="3395117" y="3305646"/>
            <a:ext cx="873831" cy="15886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" h="10279">
                <a:moveTo>
                  <a:pt x="0" y="0"/>
                </a:moveTo>
                <a:cubicBezTo>
                  <a:pt x="1538" y="2056"/>
                  <a:pt x="6857" y="8773"/>
                  <a:pt x="8304" y="1027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25F80EA4-56A1-4582-9392-D718ABBEA10E}"/>
              </a:ext>
            </a:extLst>
          </p:cNvPr>
          <p:cNvSpPr/>
          <p:nvPr/>
        </p:nvSpPr>
        <p:spPr>
          <a:xfrm rot="5789112">
            <a:off x="3483814" y="3322763"/>
            <a:ext cx="873831" cy="15886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" h="10279">
                <a:moveTo>
                  <a:pt x="0" y="0"/>
                </a:moveTo>
                <a:cubicBezTo>
                  <a:pt x="1538" y="2056"/>
                  <a:pt x="6857" y="8773"/>
                  <a:pt x="8304" y="1027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DD1B9707-FFD6-4A20-B6B2-3D92E19B2EDC}"/>
              </a:ext>
            </a:extLst>
          </p:cNvPr>
          <p:cNvSpPr/>
          <p:nvPr/>
        </p:nvSpPr>
        <p:spPr>
          <a:xfrm rot="5789112">
            <a:off x="3553763" y="3298649"/>
            <a:ext cx="942514" cy="172617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0786"/>
              <a:gd name="connsiteY0" fmla="*/ 0 h 10866"/>
              <a:gd name="connsiteX1" fmla="*/ 10786 w 10786"/>
              <a:gd name="connsiteY1" fmla="*/ 10866 h 1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6" h="10866">
                <a:moveTo>
                  <a:pt x="0" y="0"/>
                </a:moveTo>
                <a:cubicBezTo>
                  <a:pt x="1852" y="2000"/>
                  <a:pt x="9043" y="9401"/>
                  <a:pt x="10786" y="10866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E86BD099-C604-447F-83AD-832151382939}"/>
              </a:ext>
            </a:extLst>
          </p:cNvPr>
          <p:cNvSpPr/>
          <p:nvPr/>
        </p:nvSpPr>
        <p:spPr>
          <a:xfrm rot="5789112">
            <a:off x="3779668" y="3374813"/>
            <a:ext cx="873831" cy="15886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" h="10279">
                <a:moveTo>
                  <a:pt x="0" y="0"/>
                </a:moveTo>
                <a:cubicBezTo>
                  <a:pt x="1538" y="2056"/>
                  <a:pt x="6857" y="8773"/>
                  <a:pt x="8304" y="1027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4441348D-29DF-4AD3-B25A-F8BC1939C3A2}"/>
              </a:ext>
            </a:extLst>
          </p:cNvPr>
          <p:cNvSpPr/>
          <p:nvPr/>
        </p:nvSpPr>
        <p:spPr>
          <a:xfrm rot="5789112">
            <a:off x="3610100" y="3306751"/>
            <a:ext cx="947495" cy="174444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0843"/>
              <a:gd name="connsiteY0" fmla="*/ 0 h 10981"/>
              <a:gd name="connsiteX1" fmla="*/ 10843 w 10843"/>
              <a:gd name="connsiteY1" fmla="*/ 10981 h 1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43" h="10981">
                <a:moveTo>
                  <a:pt x="0" y="0"/>
                </a:moveTo>
                <a:cubicBezTo>
                  <a:pt x="1852" y="2000"/>
                  <a:pt x="9100" y="9516"/>
                  <a:pt x="10843" y="10981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5438D2B2-8551-49AD-8F37-CBEF9B58ED28}"/>
              </a:ext>
            </a:extLst>
          </p:cNvPr>
          <p:cNvSpPr/>
          <p:nvPr/>
        </p:nvSpPr>
        <p:spPr>
          <a:xfrm rot="5789112">
            <a:off x="3704273" y="3358957"/>
            <a:ext cx="873831" cy="15886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" h="10279">
                <a:moveTo>
                  <a:pt x="0" y="0"/>
                </a:moveTo>
                <a:cubicBezTo>
                  <a:pt x="1538" y="2056"/>
                  <a:pt x="6857" y="8773"/>
                  <a:pt x="8304" y="1027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E53E7DEB-0382-4317-95C7-881151EF0145}"/>
              </a:ext>
            </a:extLst>
          </p:cNvPr>
          <p:cNvSpPr/>
          <p:nvPr/>
        </p:nvSpPr>
        <p:spPr>
          <a:xfrm rot="5789112">
            <a:off x="3850284" y="3382518"/>
            <a:ext cx="873831" cy="158860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" h="10279">
                <a:moveTo>
                  <a:pt x="0" y="0"/>
                </a:moveTo>
                <a:cubicBezTo>
                  <a:pt x="1538" y="2056"/>
                  <a:pt x="6857" y="8773"/>
                  <a:pt x="8304" y="1027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D9A423AB-6051-45D2-A61A-1F0D22071C84}"/>
              </a:ext>
            </a:extLst>
          </p:cNvPr>
          <p:cNvSpPr/>
          <p:nvPr/>
        </p:nvSpPr>
        <p:spPr>
          <a:xfrm rot="7353366" flipH="1">
            <a:off x="4279416" y="2709776"/>
            <a:ext cx="738002" cy="397078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6428 w 744919"/>
              <a:gd name="connsiteY4" fmla="*/ 70557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8529 w 744919"/>
              <a:gd name="connsiteY4" fmla="*/ 132168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38002"/>
              <a:gd name="connsiteY0" fmla="*/ 286755 h 444296"/>
              <a:gd name="connsiteX1" fmla="*/ 385470 w 738002"/>
              <a:gd name="connsiteY1" fmla="*/ 429214 h 444296"/>
              <a:gd name="connsiteX2" fmla="*/ 545323 w 738002"/>
              <a:gd name="connsiteY2" fmla="*/ 393142 h 444296"/>
              <a:gd name="connsiteX3" fmla="*/ 738002 w 738002"/>
              <a:gd name="connsiteY3" fmla="*/ 0 h 444296"/>
              <a:gd name="connsiteX4" fmla="*/ 601612 w 738002"/>
              <a:gd name="connsiteY4" fmla="*/ 132168 h 444296"/>
              <a:gd name="connsiteX5" fmla="*/ 466161 w 738002"/>
              <a:gd name="connsiteY5" fmla="*/ 213432 h 444296"/>
              <a:gd name="connsiteX6" fmla="*/ 261373 w 738002"/>
              <a:gd name="connsiteY6" fmla="*/ 272963 h 444296"/>
              <a:gd name="connsiteX7" fmla="*/ 0 w 738002"/>
              <a:gd name="connsiteY7" fmla="*/ 286755 h 444296"/>
              <a:gd name="connsiteX0" fmla="*/ 0 w 738002"/>
              <a:gd name="connsiteY0" fmla="*/ 286755 h 436858"/>
              <a:gd name="connsiteX1" fmla="*/ 394440 w 738002"/>
              <a:gd name="connsiteY1" fmla="*/ 415165 h 436858"/>
              <a:gd name="connsiteX2" fmla="*/ 545323 w 738002"/>
              <a:gd name="connsiteY2" fmla="*/ 393142 h 436858"/>
              <a:gd name="connsiteX3" fmla="*/ 738002 w 738002"/>
              <a:gd name="connsiteY3" fmla="*/ 0 h 436858"/>
              <a:gd name="connsiteX4" fmla="*/ 601612 w 738002"/>
              <a:gd name="connsiteY4" fmla="*/ 132168 h 436858"/>
              <a:gd name="connsiteX5" fmla="*/ 466161 w 738002"/>
              <a:gd name="connsiteY5" fmla="*/ 213432 h 436858"/>
              <a:gd name="connsiteX6" fmla="*/ 261373 w 738002"/>
              <a:gd name="connsiteY6" fmla="*/ 272963 h 436858"/>
              <a:gd name="connsiteX7" fmla="*/ 0 w 738002"/>
              <a:gd name="connsiteY7" fmla="*/ 286755 h 436858"/>
              <a:gd name="connsiteX0" fmla="*/ 0 w 738002"/>
              <a:gd name="connsiteY0" fmla="*/ 286755 h 422342"/>
              <a:gd name="connsiteX1" fmla="*/ 394440 w 738002"/>
              <a:gd name="connsiteY1" fmla="*/ 415165 h 422342"/>
              <a:gd name="connsiteX2" fmla="*/ 553953 w 738002"/>
              <a:gd name="connsiteY2" fmla="*/ 361924 h 422342"/>
              <a:gd name="connsiteX3" fmla="*/ 738002 w 738002"/>
              <a:gd name="connsiteY3" fmla="*/ 0 h 422342"/>
              <a:gd name="connsiteX4" fmla="*/ 601612 w 738002"/>
              <a:gd name="connsiteY4" fmla="*/ 132168 h 422342"/>
              <a:gd name="connsiteX5" fmla="*/ 466161 w 738002"/>
              <a:gd name="connsiteY5" fmla="*/ 213432 h 422342"/>
              <a:gd name="connsiteX6" fmla="*/ 261373 w 738002"/>
              <a:gd name="connsiteY6" fmla="*/ 272963 h 422342"/>
              <a:gd name="connsiteX7" fmla="*/ 0 w 738002"/>
              <a:gd name="connsiteY7" fmla="*/ 286755 h 422342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01854"/>
              <a:gd name="connsiteX1" fmla="*/ 402684 w 738002"/>
              <a:gd name="connsiteY1" fmla="*/ 397827 h 401854"/>
              <a:gd name="connsiteX2" fmla="*/ 560747 w 738002"/>
              <a:gd name="connsiteY2" fmla="*/ 338010 h 401854"/>
              <a:gd name="connsiteX3" fmla="*/ 738002 w 738002"/>
              <a:gd name="connsiteY3" fmla="*/ 0 h 401854"/>
              <a:gd name="connsiteX4" fmla="*/ 601612 w 738002"/>
              <a:gd name="connsiteY4" fmla="*/ 132168 h 401854"/>
              <a:gd name="connsiteX5" fmla="*/ 466161 w 738002"/>
              <a:gd name="connsiteY5" fmla="*/ 213432 h 401854"/>
              <a:gd name="connsiteX6" fmla="*/ 261373 w 738002"/>
              <a:gd name="connsiteY6" fmla="*/ 272963 h 401854"/>
              <a:gd name="connsiteX7" fmla="*/ 0 w 738002"/>
              <a:gd name="connsiteY7" fmla="*/ 286755 h 401854"/>
              <a:gd name="connsiteX0" fmla="*/ 0 w 738002"/>
              <a:gd name="connsiteY0" fmla="*/ 286755 h 397078"/>
              <a:gd name="connsiteX1" fmla="*/ 406528 w 738002"/>
              <a:gd name="connsiteY1" fmla="*/ 391805 h 397078"/>
              <a:gd name="connsiteX2" fmla="*/ 560747 w 738002"/>
              <a:gd name="connsiteY2" fmla="*/ 338010 h 397078"/>
              <a:gd name="connsiteX3" fmla="*/ 738002 w 738002"/>
              <a:gd name="connsiteY3" fmla="*/ 0 h 397078"/>
              <a:gd name="connsiteX4" fmla="*/ 601612 w 738002"/>
              <a:gd name="connsiteY4" fmla="*/ 132168 h 397078"/>
              <a:gd name="connsiteX5" fmla="*/ 466161 w 738002"/>
              <a:gd name="connsiteY5" fmla="*/ 213432 h 397078"/>
              <a:gd name="connsiteX6" fmla="*/ 261373 w 738002"/>
              <a:gd name="connsiteY6" fmla="*/ 272963 h 397078"/>
              <a:gd name="connsiteX7" fmla="*/ 0 w 738002"/>
              <a:gd name="connsiteY7" fmla="*/ 286755 h 3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002" h="397078">
                <a:moveTo>
                  <a:pt x="0" y="286755"/>
                </a:moveTo>
                <a:cubicBezTo>
                  <a:pt x="24871" y="295751"/>
                  <a:pt x="313070" y="383263"/>
                  <a:pt x="406528" y="391805"/>
                </a:cubicBezTo>
                <a:cubicBezTo>
                  <a:pt x="499986" y="400348"/>
                  <a:pt x="515239" y="407331"/>
                  <a:pt x="560747" y="338010"/>
                </a:cubicBezTo>
                <a:lnTo>
                  <a:pt x="738002" y="0"/>
                </a:lnTo>
                <a:lnTo>
                  <a:pt x="601612" y="132168"/>
                </a:lnTo>
                <a:cubicBezTo>
                  <a:pt x="564570" y="177412"/>
                  <a:pt x="522868" y="189966"/>
                  <a:pt x="466161" y="213432"/>
                </a:cubicBezTo>
                <a:cubicBezTo>
                  <a:pt x="409455" y="236898"/>
                  <a:pt x="328842" y="261454"/>
                  <a:pt x="261373" y="272963"/>
                </a:cubicBezTo>
                <a:lnTo>
                  <a:pt x="0" y="28675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3A6FF651-6D78-4F23-8A87-57332F17260B}"/>
              </a:ext>
            </a:extLst>
          </p:cNvPr>
          <p:cNvSpPr/>
          <p:nvPr/>
        </p:nvSpPr>
        <p:spPr>
          <a:xfrm rot="15865466">
            <a:off x="3456042" y="2526318"/>
            <a:ext cx="687486" cy="520931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693189"/>
              <a:gd name="connsiteY0" fmla="*/ 331669 h 513994"/>
              <a:gd name="connsiteX1" fmla="*/ 392387 w 693189"/>
              <a:gd name="connsiteY1" fmla="*/ 489845 h 513994"/>
              <a:gd name="connsiteX2" fmla="*/ 552240 w 693189"/>
              <a:gd name="connsiteY2" fmla="*/ 453773 h 513994"/>
              <a:gd name="connsiteX3" fmla="*/ 693189 w 693189"/>
              <a:gd name="connsiteY3" fmla="*/ 0 h 513994"/>
              <a:gd name="connsiteX4" fmla="*/ 606428 w 693189"/>
              <a:gd name="connsiteY4" fmla="*/ 131188 h 513994"/>
              <a:gd name="connsiteX5" fmla="*/ 473078 w 693189"/>
              <a:gd name="connsiteY5" fmla="*/ 274063 h 513994"/>
              <a:gd name="connsiteX6" fmla="*/ 268290 w 693189"/>
              <a:gd name="connsiteY6" fmla="*/ 333594 h 513994"/>
              <a:gd name="connsiteX7" fmla="*/ 0 w 693189"/>
              <a:gd name="connsiteY7" fmla="*/ 331669 h 513994"/>
              <a:gd name="connsiteX0" fmla="*/ 0 w 687486"/>
              <a:gd name="connsiteY0" fmla="*/ 338606 h 520931"/>
              <a:gd name="connsiteX1" fmla="*/ 392387 w 687486"/>
              <a:gd name="connsiteY1" fmla="*/ 496782 h 520931"/>
              <a:gd name="connsiteX2" fmla="*/ 552240 w 687486"/>
              <a:gd name="connsiteY2" fmla="*/ 460710 h 520931"/>
              <a:gd name="connsiteX3" fmla="*/ 687486 w 687486"/>
              <a:gd name="connsiteY3" fmla="*/ 0 h 520931"/>
              <a:gd name="connsiteX4" fmla="*/ 606428 w 687486"/>
              <a:gd name="connsiteY4" fmla="*/ 138125 h 520931"/>
              <a:gd name="connsiteX5" fmla="*/ 473078 w 687486"/>
              <a:gd name="connsiteY5" fmla="*/ 281000 h 520931"/>
              <a:gd name="connsiteX6" fmla="*/ 268290 w 687486"/>
              <a:gd name="connsiteY6" fmla="*/ 340531 h 520931"/>
              <a:gd name="connsiteX7" fmla="*/ 0 w 687486"/>
              <a:gd name="connsiteY7" fmla="*/ 338606 h 520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7486" h="520931">
                <a:moveTo>
                  <a:pt x="0" y="338606"/>
                </a:moveTo>
                <a:cubicBezTo>
                  <a:pt x="24871" y="347602"/>
                  <a:pt x="304568" y="457703"/>
                  <a:pt x="392387" y="496782"/>
                </a:cubicBezTo>
                <a:cubicBezTo>
                  <a:pt x="480206" y="535861"/>
                  <a:pt x="506732" y="530031"/>
                  <a:pt x="552240" y="460710"/>
                </a:cubicBezTo>
                <a:lnTo>
                  <a:pt x="687486" y="0"/>
                </a:lnTo>
                <a:lnTo>
                  <a:pt x="606428" y="138125"/>
                </a:lnTo>
                <a:cubicBezTo>
                  <a:pt x="569386" y="183369"/>
                  <a:pt x="529434" y="247266"/>
                  <a:pt x="473078" y="281000"/>
                </a:cubicBezTo>
                <a:cubicBezTo>
                  <a:pt x="416722" y="314734"/>
                  <a:pt x="335759" y="329022"/>
                  <a:pt x="268290" y="340531"/>
                </a:cubicBezTo>
                <a:lnTo>
                  <a:pt x="0" y="338606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38EA921F-240D-41F3-B060-1ED7E6E5A3E7}"/>
              </a:ext>
            </a:extLst>
          </p:cNvPr>
          <p:cNvSpPr/>
          <p:nvPr/>
        </p:nvSpPr>
        <p:spPr>
          <a:xfrm>
            <a:off x="4275931" y="607219"/>
            <a:ext cx="841375" cy="1148556"/>
          </a:xfrm>
          <a:custGeom>
            <a:avLst/>
            <a:gdLst>
              <a:gd name="connsiteX0" fmla="*/ 66675 w 755650"/>
              <a:gd name="connsiteY0" fmla="*/ 784225 h 860425"/>
              <a:gd name="connsiteX1" fmla="*/ 533400 w 755650"/>
              <a:gd name="connsiteY1" fmla="*/ 860425 h 860425"/>
              <a:gd name="connsiteX2" fmla="*/ 625475 w 755650"/>
              <a:gd name="connsiteY2" fmla="*/ 523875 h 860425"/>
              <a:gd name="connsiteX3" fmla="*/ 755650 w 755650"/>
              <a:gd name="connsiteY3" fmla="*/ 104775 h 860425"/>
              <a:gd name="connsiteX4" fmla="*/ 234950 w 755650"/>
              <a:gd name="connsiteY4" fmla="*/ 0 h 860425"/>
              <a:gd name="connsiteX5" fmla="*/ 0 w 755650"/>
              <a:gd name="connsiteY5" fmla="*/ 781050 h 860425"/>
              <a:gd name="connsiteX6" fmla="*/ 66675 w 755650"/>
              <a:gd name="connsiteY6" fmla="*/ 784225 h 860425"/>
              <a:gd name="connsiteX0" fmla="*/ 66675 w 834232"/>
              <a:gd name="connsiteY0" fmla="*/ 958057 h 1034257"/>
              <a:gd name="connsiteX1" fmla="*/ 533400 w 834232"/>
              <a:gd name="connsiteY1" fmla="*/ 1034257 h 1034257"/>
              <a:gd name="connsiteX2" fmla="*/ 625475 w 834232"/>
              <a:gd name="connsiteY2" fmla="*/ 697707 h 1034257"/>
              <a:gd name="connsiteX3" fmla="*/ 834232 w 834232"/>
              <a:gd name="connsiteY3" fmla="*/ 0 h 1034257"/>
              <a:gd name="connsiteX4" fmla="*/ 234950 w 834232"/>
              <a:gd name="connsiteY4" fmla="*/ 173832 h 1034257"/>
              <a:gd name="connsiteX5" fmla="*/ 0 w 834232"/>
              <a:gd name="connsiteY5" fmla="*/ 954882 h 1034257"/>
              <a:gd name="connsiteX6" fmla="*/ 66675 w 834232"/>
              <a:gd name="connsiteY6" fmla="*/ 958057 h 1034257"/>
              <a:gd name="connsiteX0" fmla="*/ 66675 w 834232"/>
              <a:gd name="connsiteY0" fmla="*/ 1072356 h 1148556"/>
              <a:gd name="connsiteX1" fmla="*/ 533400 w 834232"/>
              <a:gd name="connsiteY1" fmla="*/ 1148556 h 1148556"/>
              <a:gd name="connsiteX2" fmla="*/ 625475 w 834232"/>
              <a:gd name="connsiteY2" fmla="*/ 812006 h 1148556"/>
              <a:gd name="connsiteX3" fmla="*/ 834232 w 834232"/>
              <a:gd name="connsiteY3" fmla="*/ 114299 h 1148556"/>
              <a:gd name="connsiteX4" fmla="*/ 325437 w 834232"/>
              <a:gd name="connsiteY4" fmla="*/ 0 h 1148556"/>
              <a:gd name="connsiteX5" fmla="*/ 0 w 834232"/>
              <a:gd name="connsiteY5" fmla="*/ 1069181 h 1148556"/>
              <a:gd name="connsiteX6" fmla="*/ 66675 w 834232"/>
              <a:gd name="connsiteY6" fmla="*/ 1072356 h 1148556"/>
              <a:gd name="connsiteX0" fmla="*/ 69056 w 836613"/>
              <a:gd name="connsiteY0" fmla="*/ 1072356 h 1148556"/>
              <a:gd name="connsiteX1" fmla="*/ 535781 w 836613"/>
              <a:gd name="connsiteY1" fmla="*/ 1148556 h 1148556"/>
              <a:gd name="connsiteX2" fmla="*/ 627856 w 836613"/>
              <a:gd name="connsiteY2" fmla="*/ 812006 h 1148556"/>
              <a:gd name="connsiteX3" fmla="*/ 836613 w 836613"/>
              <a:gd name="connsiteY3" fmla="*/ 114299 h 1148556"/>
              <a:gd name="connsiteX4" fmla="*/ 327818 w 836613"/>
              <a:gd name="connsiteY4" fmla="*/ 0 h 1148556"/>
              <a:gd name="connsiteX5" fmla="*/ 0 w 836613"/>
              <a:gd name="connsiteY5" fmla="*/ 1066800 h 1148556"/>
              <a:gd name="connsiteX6" fmla="*/ 69056 w 836613"/>
              <a:gd name="connsiteY6" fmla="*/ 1072356 h 1148556"/>
              <a:gd name="connsiteX0" fmla="*/ 73818 w 841375"/>
              <a:gd name="connsiteY0" fmla="*/ 1072356 h 1148556"/>
              <a:gd name="connsiteX1" fmla="*/ 540543 w 841375"/>
              <a:gd name="connsiteY1" fmla="*/ 1148556 h 1148556"/>
              <a:gd name="connsiteX2" fmla="*/ 632618 w 841375"/>
              <a:gd name="connsiteY2" fmla="*/ 812006 h 1148556"/>
              <a:gd name="connsiteX3" fmla="*/ 841375 w 841375"/>
              <a:gd name="connsiteY3" fmla="*/ 114299 h 1148556"/>
              <a:gd name="connsiteX4" fmla="*/ 332580 w 841375"/>
              <a:gd name="connsiteY4" fmla="*/ 0 h 1148556"/>
              <a:gd name="connsiteX5" fmla="*/ 0 w 841375"/>
              <a:gd name="connsiteY5" fmla="*/ 1050132 h 1148556"/>
              <a:gd name="connsiteX6" fmla="*/ 73818 w 841375"/>
              <a:gd name="connsiteY6" fmla="*/ 1072356 h 1148556"/>
              <a:gd name="connsiteX0" fmla="*/ 73818 w 841375"/>
              <a:gd name="connsiteY0" fmla="*/ 1072356 h 1148556"/>
              <a:gd name="connsiteX1" fmla="*/ 540543 w 841375"/>
              <a:gd name="connsiteY1" fmla="*/ 1148556 h 1148556"/>
              <a:gd name="connsiteX2" fmla="*/ 632618 w 841375"/>
              <a:gd name="connsiteY2" fmla="*/ 812006 h 1148556"/>
              <a:gd name="connsiteX3" fmla="*/ 841375 w 841375"/>
              <a:gd name="connsiteY3" fmla="*/ 114299 h 1148556"/>
              <a:gd name="connsiteX4" fmla="*/ 332580 w 841375"/>
              <a:gd name="connsiteY4" fmla="*/ 0 h 1148556"/>
              <a:gd name="connsiteX5" fmla="*/ 0 w 841375"/>
              <a:gd name="connsiteY5" fmla="*/ 1059657 h 1148556"/>
              <a:gd name="connsiteX6" fmla="*/ 73818 w 841375"/>
              <a:gd name="connsiteY6" fmla="*/ 1072356 h 114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75" h="1148556">
                <a:moveTo>
                  <a:pt x="73818" y="1072356"/>
                </a:moveTo>
                <a:lnTo>
                  <a:pt x="540543" y="1148556"/>
                </a:lnTo>
                <a:lnTo>
                  <a:pt x="632618" y="812006"/>
                </a:lnTo>
                <a:lnTo>
                  <a:pt x="841375" y="114299"/>
                </a:lnTo>
                <a:lnTo>
                  <a:pt x="332580" y="0"/>
                </a:lnTo>
                <a:lnTo>
                  <a:pt x="0" y="1059657"/>
                </a:lnTo>
                <a:lnTo>
                  <a:pt x="73818" y="107235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D63F30DE-4344-4A1F-890B-7FB90470BA2B}"/>
              </a:ext>
            </a:extLst>
          </p:cNvPr>
          <p:cNvSpPr/>
          <p:nvPr/>
        </p:nvSpPr>
        <p:spPr>
          <a:xfrm rot="5789112">
            <a:off x="4025302" y="1147075"/>
            <a:ext cx="1254909" cy="242547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0786"/>
              <a:gd name="connsiteY0" fmla="*/ 0 h 10866"/>
              <a:gd name="connsiteX1" fmla="*/ 10786 w 10786"/>
              <a:gd name="connsiteY1" fmla="*/ 10866 h 10866"/>
              <a:gd name="connsiteX0" fmla="*/ 0 w 14304"/>
              <a:gd name="connsiteY0" fmla="*/ 0 h 16511"/>
              <a:gd name="connsiteX1" fmla="*/ 14304 w 14304"/>
              <a:gd name="connsiteY1" fmla="*/ 16511 h 16511"/>
              <a:gd name="connsiteX0" fmla="*/ 0 w 14346"/>
              <a:gd name="connsiteY0" fmla="*/ 0 h 15881"/>
              <a:gd name="connsiteX1" fmla="*/ 14346 w 14346"/>
              <a:gd name="connsiteY1" fmla="*/ 15881 h 15881"/>
              <a:gd name="connsiteX0" fmla="*/ 0 w 14361"/>
              <a:gd name="connsiteY0" fmla="*/ 0 h 15268"/>
              <a:gd name="connsiteX1" fmla="*/ 14361 w 14361"/>
              <a:gd name="connsiteY1" fmla="*/ 15268 h 1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61" h="15268">
                <a:moveTo>
                  <a:pt x="0" y="0"/>
                </a:moveTo>
                <a:cubicBezTo>
                  <a:pt x="1852" y="2000"/>
                  <a:pt x="12618" y="13803"/>
                  <a:pt x="14361" y="15268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F1EC5F74-FFF3-4A50-A991-D0F3F6C0C42C}"/>
              </a:ext>
            </a:extLst>
          </p:cNvPr>
          <p:cNvSpPr/>
          <p:nvPr/>
        </p:nvSpPr>
        <p:spPr>
          <a:xfrm rot="5789112">
            <a:off x="4038287" y="1072384"/>
            <a:ext cx="1112037" cy="230045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2713"/>
              <a:gd name="connsiteY0" fmla="*/ 0 h 12528"/>
              <a:gd name="connsiteX1" fmla="*/ 12713 w 12713"/>
              <a:gd name="connsiteY1" fmla="*/ 12528 h 12528"/>
              <a:gd name="connsiteX0" fmla="*/ 0 w 12726"/>
              <a:gd name="connsiteY0" fmla="*/ 0 h 14481"/>
              <a:gd name="connsiteX1" fmla="*/ 12726 w 12726"/>
              <a:gd name="connsiteY1" fmla="*/ 14481 h 1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26" h="14481">
                <a:moveTo>
                  <a:pt x="0" y="0"/>
                </a:moveTo>
                <a:cubicBezTo>
                  <a:pt x="1852" y="2000"/>
                  <a:pt x="10983" y="13016"/>
                  <a:pt x="12726" y="14481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5E33ED26-720F-4ECF-BFA4-090BC814B455}"/>
              </a:ext>
            </a:extLst>
          </p:cNvPr>
          <p:cNvSpPr/>
          <p:nvPr/>
        </p:nvSpPr>
        <p:spPr>
          <a:xfrm rot="5789112">
            <a:off x="3950348" y="1064647"/>
            <a:ext cx="1116931" cy="210315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2658"/>
              <a:gd name="connsiteY0" fmla="*/ 0 h 12562"/>
              <a:gd name="connsiteX1" fmla="*/ 12658 w 12658"/>
              <a:gd name="connsiteY1" fmla="*/ 12562 h 12562"/>
              <a:gd name="connsiteX0" fmla="*/ 0 w 12782"/>
              <a:gd name="connsiteY0" fmla="*/ 0 h 13239"/>
              <a:gd name="connsiteX1" fmla="*/ 12782 w 12782"/>
              <a:gd name="connsiteY1" fmla="*/ 13239 h 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82" h="13239">
                <a:moveTo>
                  <a:pt x="0" y="0"/>
                </a:moveTo>
                <a:cubicBezTo>
                  <a:pt x="1852" y="2000"/>
                  <a:pt x="11039" y="11774"/>
                  <a:pt x="12782" y="13239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1D15830C-5367-4FAE-9290-282B585D7346}"/>
              </a:ext>
            </a:extLst>
          </p:cNvPr>
          <p:cNvSpPr/>
          <p:nvPr/>
        </p:nvSpPr>
        <p:spPr>
          <a:xfrm rot="5789112">
            <a:off x="4082701" y="1163021"/>
            <a:ext cx="1254909" cy="242547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0786"/>
              <a:gd name="connsiteY0" fmla="*/ 0 h 10866"/>
              <a:gd name="connsiteX1" fmla="*/ 10786 w 10786"/>
              <a:gd name="connsiteY1" fmla="*/ 10866 h 10866"/>
              <a:gd name="connsiteX0" fmla="*/ 0 w 14304"/>
              <a:gd name="connsiteY0" fmla="*/ 0 h 16511"/>
              <a:gd name="connsiteX1" fmla="*/ 14304 w 14304"/>
              <a:gd name="connsiteY1" fmla="*/ 16511 h 16511"/>
              <a:gd name="connsiteX0" fmla="*/ 0 w 14346"/>
              <a:gd name="connsiteY0" fmla="*/ 0 h 15881"/>
              <a:gd name="connsiteX1" fmla="*/ 14346 w 14346"/>
              <a:gd name="connsiteY1" fmla="*/ 15881 h 15881"/>
              <a:gd name="connsiteX0" fmla="*/ 0 w 14361"/>
              <a:gd name="connsiteY0" fmla="*/ 0 h 15268"/>
              <a:gd name="connsiteX1" fmla="*/ 14361 w 14361"/>
              <a:gd name="connsiteY1" fmla="*/ 15268 h 1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61" h="15268">
                <a:moveTo>
                  <a:pt x="0" y="0"/>
                </a:moveTo>
                <a:cubicBezTo>
                  <a:pt x="1852" y="2000"/>
                  <a:pt x="12618" y="13803"/>
                  <a:pt x="14361" y="15268"/>
                </a:cubicBezTo>
              </a:path>
            </a:pathLst>
          </a:cu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7085CFE6-3AEA-4F8B-B971-180262652F82}"/>
              </a:ext>
            </a:extLst>
          </p:cNvPr>
          <p:cNvSpPr/>
          <p:nvPr/>
        </p:nvSpPr>
        <p:spPr>
          <a:xfrm rot="5789112">
            <a:off x="4287513" y="1091658"/>
            <a:ext cx="1076297" cy="224533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2713"/>
              <a:gd name="connsiteY0" fmla="*/ 0 h 12528"/>
              <a:gd name="connsiteX1" fmla="*/ 12713 w 12713"/>
              <a:gd name="connsiteY1" fmla="*/ 12528 h 12528"/>
              <a:gd name="connsiteX0" fmla="*/ 0 w 12726"/>
              <a:gd name="connsiteY0" fmla="*/ 0 h 14481"/>
              <a:gd name="connsiteX1" fmla="*/ 12726 w 12726"/>
              <a:gd name="connsiteY1" fmla="*/ 14481 h 14481"/>
              <a:gd name="connsiteX0" fmla="*/ 0 w 12317"/>
              <a:gd name="connsiteY0" fmla="*/ 0 h 14134"/>
              <a:gd name="connsiteX1" fmla="*/ 12317 w 12317"/>
              <a:gd name="connsiteY1" fmla="*/ 14134 h 1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7" h="14134">
                <a:moveTo>
                  <a:pt x="0" y="0"/>
                </a:moveTo>
                <a:cubicBezTo>
                  <a:pt x="1852" y="2000"/>
                  <a:pt x="10574" y="12669"/>
                  <a:pt x="12317" y="14134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FDEB95D0-FA78-428B-BDF1-C5B430D008E6}"/>
              </a:ext>
            </a:extLst>
          </p:cNvPr>
          <p:cNvSpPr/>
          <p:nvPr/>
        </p:nvSpPr>
        <p:spPr>
          <a:xfrm rot="5789112">
            <a:off x="4364506" y="1111998"/>
            <a:ext cx="1076297" cy="224533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  <a:gd name="connsiteX0" fmla="*/ 0 w 10551"/>
              <a:gd name="connsiteY0" fmla="*/ 1998 h 8250"/>
              <a:gd name="connsiteX1" fmla="*/ 3924 w 10551"/>
              <a:gd name="connsiteY1" fmla="*/ 0 h 8250"/>
              <a:gd name="connsiteX2" fmla="*/ 10551 w 10551"/>
              <a:gd name="connsiteY2" fmla="*/ 8250 h 8250"/>
              <a:gd name="connsiteX0" fmla="*/ 0 w 10000"/>
              <a:gd name="connsiteY0" fmla="*/ 0 h 7578"/>
              <a:gd name="connsiteX1" fmla="*/ 3562 w 10000"/>
              <a:gd name="connsiteY1" fmla="*/ 2503 h 7578"/>
              <a:gd name="connsiteX2" fmla="*/ 10000 w 10000"/>
              <a:gd name="connsiteY2" fmla="*/ 7578 h 7578"/>
              <a:gd name="connsiteX0" fmla="*/ 0 w 10000"/>
              <a:gd name="connsiteY0" fmla="*/ 0 h 10000"/>
              <a:gd name="connsiteX1" fmla="*/ 3562 w 10000"/>
              <a:gd name="connsiteY1" fmla="*/ 3303 h 10000"/>
              <a:gd name="connsiteX2" fmla="*/ 10000 w 10000"/>
              <a:gd name="connsiteY2" fmla="*/ 10000 h 10000"/>
              <a:gd name="connsiteX0" fmla="*/ 0 w 10070"/>
              <a:gd name="connsiteY0" fmla="*/ 0 h 9188"/>
              <a:gd name="connsiteX1" fmla="*/ 3562 w 10070"/>
              <a:gd name="connsiteY1" fmla="*/ 3303 h 9188"/>
              <a:gd name="connsiteX2" fmla="*/ 10070 w 10070"/>
              <a:gd name="connsiteY2" fmla="*/ 9188 h 9188"/>
              <a:gd name="connsiteX0" fmla="*/ 0 w 9896"/>
              <a:gd name="connsiteY0" fmla="*/ 0 h 10161"/>
              <a:gd name="connsiteX1" fmla="*/ 3433 w 9896"/>
              <a:gd name="connsiteY1" fmla="*/ 3756 h 10161"/>
              <a:gd name="connsiteX2" fmla="*/ 9896 w 9896"/>
              <a:gd name="connsiteY2" fmla="*/ 10161 h 10161"/>
              <a:gd name="connsiteX0" fmla="*/ 0 w 10000"/>
              <a:gd name="connsiteY0" fmla="*/ 0 h 10000"/>
              <a:gd name="connsiteX1" fmla="*/ 3696 w 10000"/>
              <a:gd name="connsiteY1" fmla="*/ 3459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609 w 10000"/>
              <a:gd name="connsiteY1" fmla="*/ 3934 h 10000"/>
              <a:gd name="connsiteX2" fmla="*/ 10000 w 10000"/>
              <a:gd name="connsiteY2" fmla="*/ 10000 h 10000"/>
              <a:gd name="connsiteX0" fmla="*/ 0 w 11351"/>
              <a:gd name="connsiteY0" fmla="*/ 0 h 10522"/>
              <a:gd name="connsiteX1" fmla="*/ 4960 w 11351"/>
              <a:gd name="connsiteY1" fmla="*/ 4456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876 w 11351"/>
              <a:gd name="connsiteY1" fmla="*/ 5611 h 10522"/>
              <a:gd name="connsiteX2" fmla="*/ 11351 w 11351"/>
              <a:gd name="connsiteY2" fmla="*/ 10522 h 10522"/>
              <a:gd name="connsiteX0" fmla="*/ 0 w 11351"/>
              <a:gd name="connsiteY0" fmla="*/ 0 h 10522"/>
              <a:gd name="connsiteX1" fmla="*/ 4905 w 11351"/>
              <a:gd name="connsiteY1" fmla="*/ 5148 h 10522"/>
              <a:gd name="connsiteX2" fmla="*/ 11351 w 11351"/>
              <a:gd name="connsiteY2" fmla="*/ 10522 h 10522"/>
              <a:gd name="connsiteX0" fmla="*/ 0 w 11362"/>
              <a:gd name="connsiteY0" fmla="*/ 0 h 9582"/>
              <a:gd name="connsiteX1" fmla="*/ 4916 w 11362"/>
              <a:gd name="connsiteY1" fmla="*/ 4208 h 9582"/>
              <a:gd name="connsiteX2" fmla="*/ 11362 w 11362"/>
              <a:gd name="connsiteY2" fmla="*/ 9582 h 9582"/>
              <a:gd name="connsiteX0" fmla="*/ 0 w 9851"/>
              <a:gd name="connsiteY0" fmla="*/ 0 h 10440"/>
              <a:gd name="connsiteX1" fmla="*/ 4327 w 9851"/>
              <a:gd name="connsiteY1" fmla="*/ 4392 h 10440"/>
              <a:gd name="connsiteX2" fmla="*/ 9851 w 9851"/>
              <a:gd name="connsiteY2" fmla="*/ 10440 h 10440"/>
              <a:gd name="connsiteX0" fmla="*/ 0 w 12427"/>
              <a:gd name="connsiteY0" fmla="*/ 0 h 11756"/>
              <a:gd name="connsiteX1" fmla="*/ 6819 w 12427"/>
              <a:gd name="connsiteY1" fmla="*/ 5963 h 11756"/>
              <a:gd name="connsiteX2" fmla="*/ 12427 w 12427"/>
              <a:gd name="connsiteY2" fmla="*/ 11756 h 11756"/>
              <a:gd name="connsiteX0" fmla="*/ 0 w 12524"/>
              <a:gd name="connsiteY0" fmla="*/ 0 h 11523"/>
              <a:gd name="connsiteX1" fmla="*/ 6916 w 12524"/>
              <a:gd name="connsiteY1" fmla="*/ 5730 h 11523"/>
              <a:gd name="connsiteX2" fmla="*/ 12524 w 12524"/>
              <a:gd name="connsiteY2" fmla="*/ 11523 h 11523"/>
              <a:gd name="connsiteX0" fmla="*/ 0 w 6916"/>
              <a:gd name="connsiteY0" fmla="*/ 0 h 5730"/>
              <a:gd name="connsiteX1" fmla="*/ 6916 w 6916"/>
              <a:gd name="connsiteY1" fmla="*/ 5730 h 5730"/>
              <a:gd name="connsiteX0" fmla="*/ 0 w 8304"/>
              <a:gd name="connsiteY0" fmla="*/ 0 h 10279"/>
              <a:gd name="connsiteX1" fmla="*/ 8304 w 8304"/>
              <a:gd name="connsiteY1" fmla="*/ 10279 h 10279"/>
              <a:gd name="connsiteX0" fmla="*/ 0 w 12713"/>
              <a:gd name="connsiteY0" fmla="*/ 0 h 12528"/>
              <a:gd name="connsiteX1" fmla="*/ 12713 w 12713"/>
              <a:gd name="connsiteY1" fmla="*/ 12528 h 12528"/>
              <a:gd name="connsiteX0" fmla="*/ 0 w 12726"/>
              <a:gd name="connsiteY0" fmla="*/ 0 h 14481"/>
              <a:gd name="connsiteX1" fmla="*/ 12726 w 12726"/>
              <a:gd name="connsiteY1" fmla="*/ 14481 h 14481"/>
              <a:gd name="connsiteX0" fmla="*/ 0 w 12317"/>
              <a:gd name="connsiteY0" fmla="*/ 0 h 14134"/>
              <a:gd name="connsiteX1" fmla="*/ 12317 w 12317"/>
              <a:gd name="connsiteY1" fmla="*/ 14134 h 1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17" h="14134">
                <a:moveTo>
                  <a:pt x="0" y="0"/>
                </a:moveTo>
                <a:cubicBezTo>
                  <a:pt x="1852" y="2000"/>
                  <a:pt x="10574" y="12669"/>
                  <a:pt x="12317" y="14134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1" name="直接箭头连接符 120">
            <a:extLst>
              <a:ext uri="{FF2B5EF4-FFF2-40B4-BE49-F238E27FC236}">
                <a16:creationId xmlns:a16="http://schemas.microsoft.com/office/drawing/2014/main" id="{B71A3338-BB77-44F0-9227-B36C4E5218B1}"/>
              </a:ext>
            </a:extLst>
          </p:cNvPr>
          <p:cNvCxnSpPr>
            <a:cxnSpLocks/>
            <a:endCxn id="62" idx="5"/>
          </p:cNvCxnSpPr>
          <p:nvPr/>
        </p:nvCxnSpPr>
        <p:spPr>
          <a:xfrm flipH="1" flipV="1">
            <a:off x="4688148" y="2818408"/>
            <a:ext cx="442301" cy="60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对话气泡: 圆角矩形 123">
            <a:extLst>
              <a:ext uri="{FF2B5EF4-FFF2-40B4-BE49-F238E27FC236}">
                <a16:creationId xmlns:a16="http://schemas.microsoft.com/office/drawing/2014/main" id="{FE89F0F9-0309-40C8-8FD2-C100677F6184}"/>
              </a:ext>
            </a:extLst>
          </p:cNvPr>
          <p:cNvSpPr/>
          <p:nvPr/>
        </p:nvSpPr>
        <p:spPr>
          <a:xfrm>
            <a:off x="5104606" y="3402193"/>
            <a:ext cx="1068167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31D2853E-1DF4-4058-9688-AD5338136A82}"/>
              </a:ext>
            </a:extLst>
          </p:cNvPr>
          <p:cNvCxnSpPr>
            <a:cxnSpLocks/>
            <a:endCxn id="50" idx="5"/>
          </p:cNvCxnSpPr>
          <p:nvPr/>
        </p:nvCxnSpPr>
        <p:spPr>
          <a:xfrm>
            <a:off x="3906744" y="1295778"/>
            <a:ext cx="247754" cy="586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对话气泡: 圆角矩形 125">
            <a:extLst>
              <a:ext uri="{FF2B5EF4-FFF2-40B4-BE49-F238E27FC236}">
                <a16:creationId xmlns:a16="http://schemas.microsoft.com/office/drawing/2014/main" id="{B44CE64F-C38D-4E1A-8F42-A59367E9DD37}"/>
              </a:ext>
            </a:extLst>
          </p:cNvPr>
          <p:cNvSpPr/>
          <p:nvPr/>
        </p:nvSpPr>
        <p:spPr>
          <a:xfrm>
            <a:off x="2863850" y="1063580"/>
            <a:ext cx="1066168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sp>
        <p:nvSpPr>
          <p:cNvPr id="128" name="对话气泡: 圆角矩形 127">
            <a:extLst>
              <a:ext uri="{FF2B5EF4-FFF2-40B4-BE49-F238E27FC236}">
                <a16:creationId xmlns:a16="http://schemas.microsoft.com/office/drawing/2014/main" id="{0742F881-6A86-4C0B-9FC6-F8A312B3446E}"/>
              </a:ext>
            </a:extLst>
          </p:cNvPr>
          <p:cNvSpPr/>
          <p:nvPr/>
        </p:nvSpPr>
        <p:spPr>
          <a:xfrm>
            <a:off x="2296881" y="3203406"/>
            <a:ext cx="1066168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325C13DB-0614-4CAC-9716-CFCD322C1EF5}"/>
              </a:ext>
            </a:extLst>
          </p:cNvPr>
          <p:cNvCxnSpPr>
            <a:cxnSpLocks/>
            <a:endCxn id="61" idx="5"/>
          </p:cNvCxnSpPr>
          <p:nvPr/>
        </p:nvCxnSpPr>
        <p:spPr>
          <a:xfrm flipV="1">
            <a:off x="3367355" y="2656065"/>
            <a:ext cx="440301" cy="58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对话气泡: 圆角矩形 132">
            <a:extLst>
              <a:ext uri="{FF2B5EF4-FFF2-40B4-BE49-F238E27FC236}">
                <a16:creationId xmlns:a16="http://schemas.microsoft.com/office/drawing/2014/main" id="{D076179A-3EE4-4BDC-AFE8-55ED2A3C6B98}"/>
              </a:ext>
            </a:extLst>
          </p:cNvPr>
          <p:cNvSpPr/>
          <p:nvPr/>
        </p:nvSpPr>
        <p:spPr>
          <a:xfrm>
            <a:off x="5224882" y="1239159"/>
            <a:ext cx="1066168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9F46D275-7AE0-43BF-B1AC-2C3056F1EA56}"/>
              </a:ext>
            </a:extLst>
          </p:cNvPr>
          <p:cNvCxnSpPr>
            <a:cxnSpLocks/>
            <a:endCxn id="60" idx="5"/>
          </p:cNvCxnSpPr>
          <p:nvPr/>
        </p:nvCxnSpPr>
        <p:spPr>
          <a:xfrm flipH="1">
            <a:off x="4912292" y="1469147"/>
            <a:ext cx="523833" cy="50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表格 69">
            <a:extLst>
              <a:ext uri="{FF2B5EF4-FFF2-40B4-BE49-F238E27FC236}">
                <a16:creationId xmlns:a16="http://schemas.microsoft.com/office/drawing/2014/main" id="{5EC491D1-3BA9-48D9-AA2F-6CC72D861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696693"/>
              </p:ext>
            </p:extLst>
          </p:nvPr>
        </p:nvGraphicFramePr>
        <p:xfrm>
          <a:off x="279697" y="3230073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67BF1C47-4D81-4937-B4D8-B307B7B0D58E}"/>
              </a:ext>
            </a:extLst>
          </p:cNvPr>
          <p:cNvCxnSpPr>
            <a:cxnSpLocks/>
          </p:cNvCxnSpPr>
          <p:nvPr/>
        </p:nvCxnSpPr>
        <p:spPr>
          <a:xfrm flipV="1">
            <a:off x="373013" y="3813276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50B3EC99-40CF-4B0D-A560-57286789F24E}"/>
              </a:ext>
            </a:extLst>
          </p:cNvPr>
          <p:cNvCxnSpPr>
            <a:cxnSpLocks/>
          </p:cNvCxnSpPr>
          <p:nvPr/>
        </p:nvCxnSpPr>
        <p:spPr>
          <a:xfrm flipH="1">
            <a:off x="486329" y="3592988"/>
            <a:ext cx="407194" cy="41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6D1B0961-3F75-40BD-B677-8D2233683473}"/>
              </a:ext>
            </a:extLst>
          </p:cNvPr>
          <p:cNvCxnSpPr>
            <a:cxnSpLocks/>
          </p:cNvCxnSpPr>
          <p:nvPr/>
        </p:nvCxnSpPr>
        <p:spPr>
          <a:xfrm flipV="1">
            <a:off x="1411453" y="3704846"/>
            <a:ext cx="0" cy="32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0722594F-B819-46AD-A32B-0E58E97A7FEC}"/>
              </a:ext>
            </a:extLst>
          </p:cNvPr>
          <p:cNvCxnSpPr>
            <a:cxnSpLocks/>
          </p:cNvCxnSpPr>
          <p:nvPr/>
        </p:nvCxnSpPr>
        <p:spPr>
          <a:xfrm>
            <a:off x="1217778" y="3443068"/>
            <a:ext cx="0" cy="299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B19AB311-C678-49C8-86A8-9D21B3CAEC83}"/>
              </a:ext>
            </a:extLst>
          </p:cNvPr>
          <p:cNvCxnSpPr>
            <a:cxnSpLocks/>
          </p:cNvCxnSpPr>
          <p:nvPr/>
        </p:nvCxnSpPr>
        <p:spPr>
          <a:xfrm flipH="1" flipV="1">
            <a:off x="1549031" y="3445233"/>
            <a:ext cx="1" cy="49891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6635C598-33B1-467E-9407-E272B4B4F8FB}"/>
              </a:ext>
            </a:extLst>
          </p:cNvPr>
          <p:cNvCxnSpPr>
            <a:cxnSpLocks/>
          </p:cNvCxnSpPr>
          <p:nvPr/>
        </p:nvCxnSpPr>
        <p:spPr>
          <a:xfrm flipH="1" flipV="1">
            <a:off x="1083038" y="3450876"/>
            <a:ext cx="1" cy="49891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3B5F0AD7-CB37-4FD6-AA59-A7067DBA6744}"/>
              </a:ext>
            </a:extLst>
          </p:cNvPr>
          <p:cNvCxnSpPr>
            <a:cxnSpLocks/>
          </p:cNvCxnSpPr>
          <p:nvPr/>
        </p:nvCxnSpPr>
        <p:spPr>
          <a:xfrm flipV="1">
            <a:off x="386104" y="3476714"/>
            <a:ext cx="487593" cy="5277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6326E657-829D-4D47-870B-901E18E2902B}"/>
              </a:ext>
            </a:extLst>
          </p:cNvPr>
          <p:cNvCxnSpPr>
            <a:cxnSpLocks/>
          </p:cNvCxnSpPr>
          <p:nvPr/>
        </p:nvCxnSpPr>
        <p:spPr>
          <a:xfrm flipV="1">
            <a:off x="425869" y="3951919"/>
            <a:ext cx="487593" cy="5277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5ED9F2FB-4D7B-491B-83FB-F284D1303A42}"/>
              </a:ext>
            </a:extLst>
          </p:cNvPr>
          <p:cNvSpPr txBox="1"/>
          <p:nvPr/>
        </p:nvSpPr>
        <p:spPr>
          <a:xfrm>
            <a:off x="279697" y="2989935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AEBEE3C5-1A9C-49BA-9DCC-844EC4A9EC8C}"/>
              </a:ext>
            </a:extLst>
          </p:cNvPr>
          <p:cNvGrpSpPr/>
          <p:nvPr/>
        </p:nvGrpSpPr>
        <p:grpSpPr>
          <a:xfrm rot="21294345">
            <a:off x="388678" y="3447148"/>
            <a:ext cx="538182" cy="558079"/>
            <a:chOff x="3467428" y="1247356"/>
            <a:chExt cx="538182" cy="558079"/>
          </a:xfrm>
        </p:grpSpPr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A167838C-FDB2-43F3-8045-C6E5A22372B0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DE26D83D-07DC-4BDE-B215-9432C3D6AB2A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496DECC3-14BC-4865-901F-5A414EE3510C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750E8153-5B35-45CE-84B6-6D93AE14BB40}"/>
                </a:ext>
              </a:extLst>
            </p:cNvPr>
            <p:cNvSpPr/>
            <p:nvPr/>
          </p:nvSpPr>
          <p:spPr>
            <a:xfrm rot="10800000">
              <a:off x="3694845" y="12473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5957CC44-D9AF-41F9-8ACB-75918C3B7792}"/>
              </a:ext>
            </a:extLst>
          </p:cNvPr>
          <p:cNvGrpSpPr/>
          <p:nvPr/>
        </p:nvGrpSpPr>
        <p:grpSpPr>
          <a:xfrm rot="21294345">
            <a:off x="1055139" y="3421295"/>
            <a:ext cx="538182" cy="558079"/>
            <a:chOff x="3467428" y="1247356"/>
            <a:chExt cx="538182" cy="558079"/>
          </a:xfrm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id="{9CA0C1CE-7357-4148-93AB-5560CE0DCEEE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137E358D-831A-4DA1-9CFA-815FB6DADA27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436D47AC-B261-4564-B589-CA13B6E18585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09B0BEA8-0B3D-4B0D-88C5-88C43909F563}"/>
                </a:ext>
              </a:extLst>
            </p:cNvPr>
            <p:cNvSpPr/>
            <p:nvPr/>
          </p:nvSpPr>
          <p:spPr>
            <a:xfrm rot="10800000">
              <a:off x="3694845" y="12473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107" name="箭头: 手杖形 106">
            <a:extLst>
              <a:ext uri="{FF2B5EF4-FFF2-40B4-BE49-F238E27FC236}">
                <a16:creationId xmlns:a16="http://schemas.microsoft.com/office/drawing/2014/main" id="{09D2C4F5-7F9B-4812-A6D6-A7E41064D0B3}"/>
              </a:ext>
            </a:extLst>
          </p:cNvPr>
          <p:cNvSpPr/>
          <p:nvPr/>
        </p:nvSpPr>
        <p:spPr>
          <a:xfrm rot="5400000" flipH="1">
            <a:off x="8151661" y="2670000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08" name="箭头: 手杖形 107">
            <a:extLst>
              <a:ext uri="{FF2B5EF4-FFF2-40B4-BE49-F238E27FC236}">
                <a16:creationId xmlns:a16="http://schemas.microsoft.com/office/drawing/2014/main" id="{F21A5F9D-A94F-4C5C-A493-9B6ECC3EC0ED}"/>
              </a:ext>
            </a:extLst>
          </p:cNvPr>
          <p:cNvSpPr/>
          <p:nvPr/>
        </p:nvSpPr>
        <p:spPr>
          <a:xfrm rot="17446899" flipH="1">
            <a:off x="879498" y="1290610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19" name="对话气泡: 圆角矩形 118">
            <a:extLst>
              <a:ext uri="{FF2B5EF4-FFF2-40B4-BE49-F238E27FC236}">
                <a16:creationId xmlns:a16="http://schemas.microsoft.com/office/drawing/2014/main" id="{0260BD61-3F43-48BA-81EF-8308D189BB65}"/>
              </a:ext>
            </a:extLst>
          </p:cNvPr>
          <p:cNvSpPr/>
          <p:nvPr/>
        </p:nvSpPr>
        <p:spPr>
          <a:xfrm>
            <a:off x="7796968" y="3240916"/>
            <a:ext cx="1142980" cy="250991"/>
          </a:xfrm>
          <a:prstGeom prst="wedgeRoundRectCallout">
            <a:avLst>
              <a:gd name="adj1" fmla="val -16021"/>
              <a:gd name="adj2" fmla="val -127230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B12</a:t>
            </a:r>
            <a:r>
              <a:rPr lang="zh-CN" altLang="en-US" sz="800" dirty="0">
                <a:latin typeface="+mn-ea"/>
              </a:rPr>
              <a:t>梨花苑的掉头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330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sp>
        <p:nvSpPr>
          <p:cNvPr id="122" name="对话气泡: 圆角矩形 121">
            <a:extLst>
              <a:ext uri="{FF2B5EF4-FFF2-40B4-BE49-F238E27FC236}">
                <a16:creationId xmlns:a16="http://schemas.microsoft.com/office/drawing/2014/main" id="{8CA5CF02-AA9E-4156-ACD6-368DAE00DB4D}"/>
              </a:ext>
            </a:extLst>
          </p:cNvPr>
          <p:cNvSpPr/>
          <p:nvPr/>
        </p:nvSpPr>
        <p:spPr>
          <a:xfrm>
            <a:off x="254313" y="873192"/>
            <a:ext cx="1142980" cy="250991"/>
          </a:xfrm>
          <a:prstGeom prst="wedgeRoundRectCallout">
            <a:avLst>
              <a:gd name="adj1" fmla="val 18424"/>
              <a:gd name="adj2" fmla="val 10805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B11</a:t>
            </a:r>
            <a:r>
              <a:rPr lang="zh-CN" altLang="en-US" sz="800" dirty="0">
                <a:latin typeface="+mn-ea"/>
              </a:rPr>
              <a:t>北山小学的掉头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330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EC8016D6-CF84-4487-B785-385AD814F180}"/>
              </a:ext>
            </a:extLst>
          </p:cNvPr>
          <p:cNvSpPr/>
          <p:nvPr/>
        </p:nvSpPr>
        <p:spPr>
          <a:xfrm rot="17232641">
            <a:off x="3100860" y="2292667"/>
            <a:ext cx="1877875" cy="62332"/>
          </a:xfrm>
          <a:custGeom>
            <a:avLst/>
            <a:gdLst>
              <a:gd name="connsiteX0" fmla="*/ 3175 w 2413000"/>
              <a:gd name="connsiteY0" fmla="*/ 0 h 142875"/>
              <a:gd name="connsiteX1" fmla="*/ 0 w 2413000"/>
              <a:gd name="connsiteY1" fmla="*/ 142875 h 142875"/>
              <a:gd name="connsiteX2" fmla="*/ 1089025 w 2413000"/>
              <a:gd name="connsiteY2" fmla="*/ 136525 h 142875"/>
              <a:gd name="connsiteX3" fmla="*/ 2413000 w 2413000"/>
              <a:gd name="connsiteY3" fmla="*/ 95250 h 142875"/>
              <a:gd name="connsiteX4" fmla="*/ 2397125 w 2413000"/>
              <a:gd name="connsiteY4" fmla="*/ 0 h 142875"/>
              <a:gd name="connsiteX5" fmla="*/ 3175 w 2413000"/>
              <a:gd name="connsiteY5" fmla="*/ 0 h 142875"/>
              <a:gd name="connsiteX0" fmla="*/ 3175 w 2711450"/>
              <a:gd name="connsiteY0" fmla="*/ 0 h 142875"/>
              <a:gd name="connsiteX1" fmla="*/ 0 w 2711450"/>
              <a:gd name="connsiteY1" fmla="*/ 142875 h 142875"/>
              <a:gd name="connsiteX2" fmla="*/ 1089025 w 2711450"/>
              <a:gd name="connsiteY2" fmla="*/ 136525 h 142875"/>
              <a:gd name="connsiteX3" fmla="*/ 2711450 w 2711450"/>
              <a:gd name="connsiteY3" fmla="*/ 98425 h 142875"/>
              <a:gd name="connsiteX4" fmla="*/ 2397125 w 2711450"/>
              <a:gd name="connsiteY4" fmla="*/ 0 h 142875"/>
              <a:gd name="connsiteX5" fmla="*/ 3175 w 2711450"/>
              <a:gd name="connsiteY5" fmla="*/ 0 h 142875"/>
              <a:gd name="connsiteX0" fmla="*/ 3175 w 2720975"/>
              <a:gd name="connsiteY0" fmla="*/ 0 h 142875"/>
              <a:gd name="connsiteX1" fmla="*/ 0 w 2720975"/>
              <a:gd name="connsiteY1" fmla="*/ 142875 h 142875"/>
              <a:gd name="connsiteX2" fmla="*/ 1089025 w 2720975"/>
              <a:gd name="connsiteY2" fmla="*/ 136525 h 142875"/>
              <a:gd name="connsiteX3" fmla="*/ 2711450 w 2720975"/>
              <a:gd name="connsiteY3" fmla="*/ 98425 h 142875"/>
              <a:gd name="connsiteX4" fmla="*/ 2720975 w 2720975"/>
              <a:gd name="connsiteY4" fmla="*/ 0 h 142875"/>
              <a:gd name="connsiteX5" fmla="*/ 3175 w 2720975"/>
              <a:gd name="connsiteY5" fmla="*/ 0 h 142875"/>
              <a:gd name="connsiteX0" fmla="*/ 3175 w 2727325"/>
              <a:gd name="connsiteY0" fmla="*/ 0 h 142875"/>
              <a:gd name="connsiteX1" fmla="*/ 0 w 2727325"/>
              <a:gd name="connsiteY1" fmla="*/ 142875 h 142875"/>
              <a:gd name="connsiteX2" fmla="*/ 1089025 w 2727325"/>
              <a:gd name="connsiteY2" fmla="*/ 136525 h 142875"/>
              <a:gd name="connsiteX3" fmla="*/ 2727325 w 2727325"/>
              <a:gd name="connsiteY3" fmla="*/ 95250 h 142875"/>
              <a:gd name="connsiteX4" fmla="*/ 2720975 w 2727325"/>
              <a:gd name="connsiteY4" fmla="*/ 0 h 142875"/>
              <a:gd name="connsiteX5" fmla="*/ 3175 w 2727325"/>
              <a:gd name="connsiteY5" fmla="*/ 0 h 142875"/>
              <a:gd name="connsiteX0" fmla="*/ 125 w 2724275"/>
              <a:gd name="connsiteY0" fmla="*/ 0 h 136525"/>
              <a:gd name="connsiteX1" fmla="*/ 4094 w 2724275"/>
              <a:gd name="connsiteY1" fmla="*/ 90487 h 136525"/>
              <a:gd name="connsiteX2" fmla="*/ 1085975 w 2724275"/>
              <a:gd name="connsiteY2" fmla="*/ 136525 h 136525"/>
              <a:gd name="connsiteX3" fmla="*/ 2724275 w 2724275"/>
              <a:gd name="connsiteY3" fmla="*/ 95250 h 136525"/>
              <a:gd name="connsiteX4" fmla="*/ 2717925 w 2724275"/>
              <a:gd name="connsiteY4" fmla="*/ 0 h 136525"/>
              <a:gd name="connsiteX5" fmla="*/ 125 w 2724275"/>
              <a:gd name="connsiteY5" fmla="*/ 0 h 136525"/>
              <a:gd name="connsiteX0" fmla="*/ 125 w 2724275"/>
              <a:gd name="connsiteY0" fmla="*/ 0 h 95250"/>
              <a:gd name="connsiteX1" fmla="*/ 4094 w 2724275"/>
              <a:gd name="connsiteY1" fmla="*/ 90487 h 95250"/>
              <a:gd name="connsiteX2" fmla="*/ 1114550 w 2724275"/>
              <a:gd name="connsiteY2" fmla="*/ 91281 h 95250"/>
              <a:gd name="connsiteX3" fmla="*/ 2724275 w 2724275"/>
              <a:gd name="connsiteY3" fmla="*/ 95250 h 95250"/>
              <a:gd name="connsiteX4" fmla="*/ 2717925 w 2724275"/>
              <a:gd name="connsiteY4" fmla="*/ 0 h 95250"/>
              <a:gd name="connsiteX5" fmla="*/ 125 w 2724275"/>
              <a:gd name="connsiteY5" fmla="*/ 0 h 95250"/>
              <a:gd name="connsiteX0" fmla="*/ 78 w 2724228"/>
              <a:gd name="connsiteY0" fmla="*/ 0 h 111663"/>
              <a:gd name="connsiteX1" fmla="*/ 8114 w 2724228"/>
              <a:gd name="connsiteY1" fmla="*/ 111663 h 111663"/>
              <a:gd name="connsiteX2" fmla="*/ 1114503 w 2724228"/>
              <a:gd name="connsiteY2" fmla="*/ 91281 h 111663"/>
              <a:gd name="connsiteX3" fmla="*/ 2724228 w 2724228"/>
              <a:gd name="connsiteY3" fmla="*/ 95250 h 111663"/>
              <a:gd name="connsiteX4" fmla="*/ 2717878 w 2724228"/>
              <a:gd name="connsiteY4" fmla="*/ 0 h 111663"/>
              <a:gd name="connsiteX5" fmla="*/ 78 w 2724228"/>
              <a:gd name="connsiteY5" fmla="*/ 0 h 111663"/>
              <a:gd name="connsiteX0" fmla="*/ 61 w 2726907"/>
              <a:gd name="connsiteY0" fmla="*/ 55679 h 111663"/>
              <a:gd name="connsiteX1" fmla="*/ 10793 w 2726907"/>
              <a:gd name="connsiteY1" fmla="*/ 111663 h 111663"/>
              <a:gd name="connsiteX2" fmla="*/ 1117182 w 2726907"/>
              <a:gd name="connsiteY2" fmla="*/ 91281 h 111663"/>
              <a:gd name="connsiteX3" fmla="*/ 2726907 w 2726907"/>
              <a:gd name="connsiteY3" fmla="*/ 95250 h 111663"/>
              <a:gd name="connsiteX4" fmla="*/ 2720557 w 2726907"/>
              <a:gd name="connsiteY4" fmla="*/ 0 h 111663"/>
              <a:gd name="connsiteX5" fmla="*/ 61 w 2726907"/>
              <a:gd name="connsiteY5" fmla="*/ 55679 h 111663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61 w 2726907"/>
              <a:gd name="connsiteY5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164059 w 2726907"/>
              <a:gd name="connsiteY5" fmla="*/ 25831 h 118011"/>
              <a:gd name="connsiteX6" fmla="*/ 61 w 2726907"/>
              <a:gd name="connsiteY6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207015 w 2726907"/>
              <a:gd name="connsiteY5" fmla="*/ 59890 h 118011"/>
              <a:gd name="connsiteX6" fmla="*/ 61 w 2726907"/>
              <a:gd name="connsiteY6" fmla="*/ 55679 h 118011"/>
              <a:gd name="connsiteX0" fmla="*/ 61 w 2726907"/>
              <a:gd name="connsiteY0" fmla="*/ 0 h 62332"/>
              <a:gd name="connsiteX1" fmla="*/ 10793 w 2726907"/>
              <a:gd name="connsiteY1" fmla="*/ 55984 h 62332"/>
              <a:gd name="connsiteX2" fmla="*/ 1240135 w 2726907"/>
              <a:gd name="connsiteY2" fmla="*/ 62332 h 62332"/>
              <a:gd name="connsiteX3" fmla="*/ 2726907 w 2726907"/>
              <a:gd name="connsiteY3" fmla="*/ 39571 h 62332"/>
              <a:gd name="connsiteX4" fmla="*/ 1877875 w 2726907"/>
              <a:gd name="connsiteY4" fmla="*/ 8410 h 62332"/>
              <a:gd name="connsiteX5" fmla="*/ 1207015 w 2726907"/>
              <a:gd name="connsiteY5" fmla="*/ 4211 h 62332"/>
              <a:gd name="connsiteX6" fmla="*/ 61 w 2726907"/>
              <a:gd name="connsiteY6" fmla="*/ 0 h 62332"/>
              <a:gd name="connsiteX0" fmla="*/ 61 w 1877875"/>
              <a:gd name="connsiteY0" fmla="*/ 0 h 62332"/>
              <a:gd name="connsiteX1" fmla="*/ 10793 w 1877875"/>
              <a:gd name="connsiteY1" fmla="*/ 55984 h 62332"/>
              <a:gd name="connsiteX2" fmla="*/ 1240135 w 1877875"/>
              <a:gd name="connsiteY2" fmla="*/ 62332 h 62332"/>
              <a:gd name="connsiteX3" fmla="*/ 1861033 w 1877875"/>
              <a:gd name="connsiteY3" fmla="*/ 60985 h 62332"/>
              <a:gd name="connsiteX4" fmla="*/ 1877875 w 1877875"/>
              <a:gd name="connsiteY4" fmla="*/ 8410 h 62332"/>
              <a:gd name="connsiteX5" fmla="*/ 1207015 w 1877875"/>
              <a:gd name="connsiteY5" fmla="*/ 4211 h 62332"/>
              <a:gd name="connsiteX6" fmla="*/ 61 w 1877875"/>
              <a:gd name="connsiteY6" fmla="*/ 0 h 6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875" h="62332">
                <a:moveTo>
                  <a:pt x="61" y="0"/>
                </a:moveTo>
                <a:cubicBezTo>
                  <a:pt x="-997" y="47625"/>
                  <a:pt x="11851" y="8359"/>
                  <a:pt x="10793" y="55984"/>
                </a:cubicBezTo>
                <a:lnTo>
                  <a:pt x="1240135" y="62332"/>
                </a:lnTo>
                <a:lnTo>
                  <a:pt x="1861033" y="60985"/>
                </a:lnTo>
                <a:lnTo>
                  <a:pt x="1877875" y="8410"/>
                </a:lnTo>
                <a:lnTo>
                  <a:pt x="1207015" y="4211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id="{8EE5F7AB-14A8-4C53-A913-9E9FD3492B06}"/>
              </a:ext>
            </a:extLst>
          </p:cNvPr>
          <p:cNvSpPr/>
          <p:nvPr/>
        </p:nvSpPr>
        <p:spPr>
          <a:xfrm rot="17232641">
            <a:off x="3870750" y="2178436"/>
            <a:ext cx="1734054" cy="169677"/>
          </a:xfrm>
          <a:custGeom>
            <a:avLst/>
            <a:gdLst>
              <a:gd name="connsiteX0" fmla="*/ 3175 w 2413000"/>
              <a:gd name="connsiteY0" fmla="*/ 0 h 142875"/>
              <a:gd name="connsiteX1" fmla="*/ 0 w 2413000"/>
              <a:gd name="connsiteY1" fmla="*/ 142875 h 142875"/>
              <a:gd name="connsiteX2" fmla="*/ 1089025 w 2413000"/>
              <a:gd name="connsiteY2" fmla="*/ 136525 h 142875"/>
              <a:gd name="connsiteX3" fmla="*/ 2413000 w 2413000"/>
              <a:gd name="connsiteY3" fmla="*/ 95250 h 142875"/>
              <a:gd name="connsiteX4" fmla="*/ 2397125 w 2413000"/>
              <a:gd name="connsiteY4" fmla="*/ 0 h 142875"/>
              <a:gd name="connsiteX5" fmla="*/ 3175 w 2413000"/>
              <a:gd name="connsiteY5" fmla="*/ 0 h 142875"/>
              <a:gd name="connsiteX0" fmla="*/ 3175 w 2711450"/>
              <a:gd name="connsiteY0" fmla="*/ 0 h 142875"/>
              <a:gd name="connsiteX1" fmla="*/ 0 w 2711450"/>
              <a:gd name="connsiteY1" fmla="*/ 142875 h 142875"/>
              <a:gd name="connsiteX2" fmla="*/ 1089025 w 2711450"/>
              <a:gd name="connsiteY2" fmla="*/ 136525 h 142875"/>
              <a:gd name="connsiteX3" fmla="*/ 2711450 w 2711450"/>
              <a:gd name="connsiteY3" fmla="*/ 98425 h 142875"/>
              <a:gd name="connsiteX4" fmla="*/ 2397125 w 2711450"/>
              <a:gd name="connsiteY4" fmla="*/ 0 h 142875"/>
              <a:gd name="connsiteX5" fmla="*/ 3175 w 2711450"/>
              <a:gd name="connsiteY5" fmla="*/ 0 h 142875"/>
              <a:gd name="connsiteX0" fmla="*/ 3175 w 2720975"/>
              <a:gd name="connsiteY0" fmla="*/ 0 h 142875"/>
              <a:gd name="connsiteX1" fmla="*/ 0 w 2720975"/>
              <a:gd name="connsiteY1" fmla="*/ 142875 h 142875"/>
              <a:gd name="connsiteX2" fmla="*/ 1089025 w 2720975"/>
              <a:gd name="connsiteY2" fmla="*/ 136525 h 142875"/>
              <a:gd name="connsiteX3" fmla="*/ 2711450 w 2720975"/>
              <a:gd name="connsiteY3" fmla="*/ 98425 h 142875"/>
              <a:gd name="connsiteX4" fmla="*/ 2720975 w 2720975"/>
              <a:gd name="connsiteY4" fmla="*/ 0 h 142875"/>
              <a:gd name="connsiteX5" fmla="*/ 3175 w 2720975"/>
              <a:gd name="connsiteY5" fmla="*/ 0 h 142875"/>
              <a:gd name="connsiteX0" fmla="*/ 3175 w 2727325"/>
              <a:gd name="connsiteY0" fmla="*/ 0 h 142875"/>
              <a:gd name="connsiteX1" fmla="*/ 0 w 2727325"/>
              <a:gd name="connsiteY1" fmla="*/ 142875 h 142875"/>
              <a:gd name="connsiteX2" fmla="*/ 1089025 w 2727325"/>
              <a:gd name="connsiteY2" fmla="*/ 136525 h 142875"/>
              <a:gd name="connsiteX3" fmla="*/ 2727325 w 2727325"/>
              <a:gd name="connsiteY3" fmla="*/ 95250 h 142875"/>
              <a:gd name="connsiteX4" fmla="*/ 2720975 w 2727325"/>
              <a:gd name="connsiteY4" fmla="*/ 0 h 142875"/>
              <a:gd name="connsiteX5" fmla="*/ 3175 w 2727325"/>
              <a:gd name="connsiteY5" fmla="*/ 0 h 142875"/>
              <a:gd name="connsiteX0" fmla="*/ 125 w 2724275"/>
              <a:gd name="connsiteY0" fmla="*/ 0 h 136525"/>
              <a:gd name="connsiteX1" fmla="*/ 4094 w 2724275"/>
              <a:gd name="connsiteY1" fmla="*/ 90487 h 136525"/>
              <a:gd name="connsiteX2" fmla="*/ 1085975 w 2724275"/>
              <a:gd name="connsiteY2" fmla="*/ 136525 h 136525"/>
              <a:gd name="connsiteX3" fmla="*/ 2724275 w 2724275"/>
              <a:gd name="connsiteY3" fmla="*/ 95250 h 136525"/>
              <a:gd name="connsiteX4" fmla="*/ 2717925 w 2724275"/>
              <a:gd name="connsiteY4" fmla="*/ 0 h 136525"/>
              <a:gd name="connsiteX5" fmla="*/ 125 w 2724275"/>
              <a:gd name="connsiteY5" fmla="*/ 0 h 136525"/>
              <a:gd name="connsiteX0" fmla="*/ 125 w 2724275"/>
              <a:gd name="connsiteY0" fmla="*/ 0 h 95250"/>
              <a:gd name="connsiteX1" fmla="*/ 4094 w 2724275"/>
              <a:gd name="connsiteY1" fmla="*/ 90487 h 95250"/>
              <a:gd name="connsiteX2" fmla="*/ 1114550 w 2724275"/>
              <a:gd name="connsiteY2" fmla="*/ 91281 h 95250"/>
              <a:gd name="connsiteX3" fmla="*/ 2724275 w 2724275"/>
              <a:gd name="connsiteY3" fmla="*/ 95250 h 95250"/>
              <a:gd name="connsiteX4" fmla="*/ 2717925 w 2724275"/>
              <a:gd name="connsiteY4" fmla="*/ 0 h 95250"/>
              <a:gd name="connsiteX5" fmla="*/ 125 w 2724275"/>
              <a:gd name="connsiteY5" fmla="*/ 0 h 95250"/>
              <a:gd name="connsiteX0" fmla="*/ 78 w 2724228"/>
              <a:gd name="connsiteY0" fmla="*/ 0 h 111663"/>
              <a:gd name="connsiteX1" fmla="*/ 8114 w 2724228"/>
              <a:gd name="connsiteY1" fmla="*/ 111663 h 111663"/>
              <a:gd name="connsiteX2" fmla="*/ 1114503 w 2724228"/>
              <a:gd name="connsiteY2" fmla="*/ 91281 h 111663"/>
              <a:gd name="connsiteX3" fmla="*/ 2724228 w 2724228"/>
              <a:gd name="connsiteY3" fmla="*/ 95250 h 111663"/>
              <a:gd name="connsiteX4" fmla="*/ 2717878 w 2724228"/>
              <a:gd name="connsiteY4" fmla="*/ 0 h 111663"/>
              <a:gd name="connsiteX5" fmla="*/ 78 w 2724228"/>
              <a:gd name="connsiteY5" fmla="*/ 0 h 111663"/>
              <a:gd name="connsiteX0" fmla="*/ 61 w 2726907"/>
              <a:gd name="connsiteY0" fmla="*/ 55679 h 111663"/>
              <a:gd name="connsiteX1" fmla="*/ 10793 w 2726907"/>
              <a:gd name="connsiteY1" fmla="*/ 111663 h 111663"/>
              <a:gd name="connsiteX2" fmla="*/ 1117182 w 2726907"/>
              <a:gd name="connsiteY2" fmla="*/ 91281 h 111663"/>
              <a:gd name="connsiteX3" fmla="*/ 2726907 w 2726907"/>
              <a:gd name="connsiteY3" fmla="*/ 95250 h 111663"/>
              <a:gd name="connsiteX4" fmla="*/ 2720557 w 2726907"/>
              <a:gd name="connsiteY4" fmla="*/ 0 h 111663"/>
              <a:gd name="connsiteX5" fmla="*/ 61 w 2726907"/>
              <a:gd name="connsiteY5" fmla="*/ 55679 h 111663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61 w 2726907"/>
              <a:gd name="connsiteY5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164059 w 2726907"/>
              <a:gd name="connsiteY5" fmla="*/ 25831 h 118011"/>
              <a:gd name="connsiteX6" fmla="*/ 61 w 2726907"/>
              <a:gd name="connsiteY6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207015 w 2726907"/>
              <a:gd name="connsiteY5" fmla="*/ 59890 h 118011"/>
              <a:gd name="connsiteX6" fmla="*/ 61 w 2726907"/>
              <a:gd name="connsiteY6" fmla="*/ 55679 h 118011"/>
              <a:gd name="connsiteX0" fmla="*/ 61 w 2726907"/>
              <a:gd name="connsiteY0" fmla="*/ 0 h 62332"/>
              <a:gd name="connsiteX1" fmla="*/ 10793 w 2726907"/>
              <a:gd name="connsiteY1" fmla="*/ 55984 h 62332"/>
              <a:gd name="connsiteX2" fmla="*/ 1240135 w 2726907"/>
              <a:gd name="connsiteY2" fmla="*/ 62332 h 62332"/>
              <a:gd name="connsiteX3" fmla="*/ 2726907 w 2726907"/>
              <a:gd name="connsiteY3" fmla="*/ 39571 h 62332"/>
              <a:gd name="connsiteX4" fmla="*/ 1877875 w 2726907"/>
              <a:gd name="connsiteY4" fmla="*/ 8410 h 62332"/>
              <a:gd name="connsiteX5" fmla="*/ 1207015 w 2726907"/>
              <a:gd name="connsiteY5" fmla="*/ 4211 h 62332"/>
              <a:gd name="connsiteX6" fmla="*/ 61 w 2726907"/>
              <a:gd name="connsiteY6" fmla="*/ 0 h 62332"/>
              <a:gd name="connsiteX0" fmla="*/ 61 w 1877875"/>
              <a:gd name="connsiteY0" fmla="*/ 0 h 62332"/>
              <a:gd name="connsiteX1" fmla="*/ 10793 w 1877875"/>
              <a:gd name="connsiteY1" fmla="*/ 55984 h 62332"/>
              <a:gd name="connsiteX2" fmla="*/ 1240135 w 1877875"/>
              <a:gd name="connsiteY2" fmla="*/ 62332 h 62332"/>
              <a:gd name="connsiteX3" fmla="*/ 1861033 w 1877875"/>
              <a:gd name="connsiteY3" fmla="*/ 60985 h 62332"/>
              <a:gd name="connsiteX4" fmla="*/ 1877875 w 1877875"/>
              <a:gd name="connsiteY4" fmla="*/ 8410 h 62332"/>
              <a:gd name="connsiteX5" fmla="*/ 1207015 w 1877875"/>
              <a:gd name="connsiteY5" fmla="*/ 4211 h 62332"/>
              <a:gd name="connsiteX6" fmla="*/ 61 w 1877875"/>
              <a:gd name="connsiteY6" fmla="*/ 0 h 62332"/>
              <a:gd name="connsiteX0" fmla="*/ 61 w 1877875"/>
              <a:gd name="connsiteY0" fmla="*/ 11873 h 74205"/>
              <a:gd name="connsiteX1" fmla="*/ 10793 w 1877875"/>
              <a:gd name="connsiteY1" fmla="*/ 67857 h 74205"/>
              <a:gd name="connsiteX2" fmla="*/ 1240135 w 1877875"/>
              <a:gd name="connsiteY2" fmla="*/ 74205 h 74205"/>
              <a:gd name="connsiteX3" fmla="*/ 1861033 w 1877875"/>
              <a:gd name="connsiteY3" fmla="*/ 72858 h 74205"/>
              <a:gd name="connsiteX4" fmla="*/ 1877875 w 1877875"/>
              <a:gd name="connsiteY4" fmla="*/ 20283 h 74205"/>
              <a:gd name="connsiteX5" fmla="*/ 1194554 w 1877875"/>
              <a:gd name="connsiteY5" fmla="*/ 0 h 74205"/>
              <a:gd name="connsiteX6" fmla="*/ 61 w 1877875"/>
              <a:gd name="connsiteY6" fmla="*/ 11873 h 74205"/>
              <a:gd name="connsiteX0" fmla="*/ 61 w 1877875"/>
              <a:gd name="connsiteY0" fmla="*/ 11873 h 72858"/>
              <a:gd name="connsiteX1" fmla="*/ 10793 w 1877875"/>
              <a:gd name="connsiteY1" fmla="*/ 67857 h 72858"/>
              <a:gd name="connsiteX2" fmla="*/ 1196695 w 1877875"/>
              <a:gd name="connsiteY2" fmla="*/ 62732 h 72858"/>
              <a:gd name="connsiteX3" fmla="*/ 1861033 w 1877875"/>
              <a:gd name="connsiteY3" fmla="*/ 72858 h 72858"/>
              <a:gd name="connsiteX4" fmla="*/ 1877875 w 1877875"/>
              <a:gd name="connsiteY4" fmla="*/ 20283 h 72858"/>
              <a:gd name="connsiteX5" fmla="*/ 1194554 w 1877875"/>
              <a:gd name="connsiteY5" fmla="*/ 0 h 72858"/>
              <a:gd name="connsiteX6" fmla="*/ 61 w 1877875"/>
              <a:gd name="connsiteY6" fmla="*/ 11873 h 72858"/>
              <a:gd name="connsiteX0" fmla="*/ 61 w 1861033"/>
              <a:gd name="connsiteY0" fmla="*/ 113693 h 174678"/>
              <a:gd name="connsiteX1" fmla="*/ 10793 w 1861033"/>
              <a:gd name="connsiteY1" fmla="*/ 169677 h 174678"/>
              <a:gd name="connsiteX2" fmla="*/ 1196695 w 1861033"/>
              <a:gd name="connsiteY2" fmla="*/ 164552 h 174678"/>
              <a:gd name="connsiteX3" fmla="*/ 1861033 w 1861033"/>
              <a:gd name="connsiteY3" fmla="*/ 174678 h 174678"/>
              <a:gd name="connsiteX4" fmla="*/ 1732860 w 1861033"/>
              <a:gd name="connsiteY4" fmla="*/ 0 h 174678"/>
              <a:gd name="connsiteX5" fmla="*/ 1194554 w 1861033"/>
              <a:gd name="connsiteY5" fmla="*/ 101820 h 174678"/>
              <a:gd name="connsiteX6" fmla="*/ 61 w 1861033"/>
              <a:gd name="connsiteY6" fmla="*/ 113693 h 174678"/>
              <a:gd name="connsiteX0" fmla="*/ 61 w 1734054"/>
              <a:gd name="connsiteY0" fmla="*/ 113693 h 169677"/>
              <a:gd name="connsiteX1" fmla="*/ 10793 w 1734054"/>
              <a:gd name="connsiteY1" fmla="*/ 169677 h 169677"/>
              <a:gd name="connsiteX2" fmla="*/ 1196695 w 1734054"/>
              <a:gd name="connsiteY2" fmla="*/ 164552 h 169677"/>
              <a:gd name="connsiteX3" fmla="*/ 1734054 w 1734054"/>
              <a:gd name="connsiteY3" fmla="*/ 54467 h 169677"/>
              <a:gd name="connsiteX4" fmla="*/ 1732860 w 1734054"/>
              <a:gd name="connsiteY4" fmla="*/ 0 h 169677"/>
              <a:gd name="connsiteX5" fmla="*/ 1194554 w 1734054"/>
              <a:gd name="connsiteY5" fmla="*/ 101820 h 169677"/>
              <a:gd name="connsiteX6" fmla="*/ 61 w 1734054"/>
              <a:gd name="connsiteY6" fmla="*/ 113693 h 16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4054" h="169677">
                <a:moveTo>
                  <a:pt x="61" y="113693"/>
                </a:moveTo>
                <a:cubicBezTo>
                  <a:pt x="-997" y="161318"/>
                  <a:pt x="11851" y="122052"/>
                  <a:pt x="10793" y="169677"/>
                </a:cubicBezTo>
                <a:lnTo>
                  <a:pt x="1196695" y="164552"/>
                </a:lnTo>
                <a:lnTo>
                  <a:pt x="1734054" y="54467"/>
                </a:lnTo>
                <a:lnTo>
                  <a:pt x="1732860" y="0"/>
                </a:lnTo>
                <a:lnTo>
                  <a:pt x="1194554" y="101820"/>
                </a:lnTo>
                <a:lnTo>
                  <a:pt x="61" y="11369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FC7C4AA3-A47F-487F-9ECC-4624B0E8EF02}"/>
              </a:ext>
            </a:extLst>
          </p:cNvPr>
          <p:cNvSpPr/>
          <p:nvPr/>
        </p:nvSpPr>
        <p:spPr>
          <a:xfrm rot="650775">
            <a:off x="3627127" y="1910896"/>
            <a:ext cx="1923600" cy="115505"/>
          </a:xfrm>
          <a:custGeom>
            <a:avLst/>
            <a:gdLst>
              <a:gd name="connsiteX0" fmla="*/ 3175 w 2413000"/>
              <a:gd name="connsiteY0" fmla="*/ 0 h 142875"/>
              <a:gd name="connsiteX1" fmla="*/ 0 w 2413000"/>
              <a:gd name="connsiteY1" fmla="*/ 142875 h 142875"/>
              <a:gd name="connsiteX2" fmla="*/ 1089025 w 2413000"/>
              <a:gd name="connsiteY2" fmla="*/ 136525 h 142875"/>
              <a:gd name="connsiteX3" fmla="*/ 2413000 w 2413000"/>
              <a:gd name="connsiteY3" fmla="*/ 95250 h 142875"/>
              <a:gd name="connsiteX4" fmla="*/ 2397125 w 2413000"/>
              <a:gd name="connsiteY4" fmla="*/ 0 h 142875"/>
              <a:gd name="connsiteX5" fmla="*/ 3175 w 2413000"/>
              <a:gd name="connsiteY5" fmla="*/ 0 h 142875"/>
              <a:gd name="connsiteX0" fmla="*/ 3175 w 2711450"/>
              <a:gd name="connsiteY0" fmla="*/ 0 h 142875"/>
              <a:gd name="connsiteX1" fmla="*/ 0 w 2711450"/>
              <a:gd name="connsiteY1" fmla="*/ 142875 h 142875"/>
              <a:gd name="connsiteX2" fmla="*/ 1089025 w 2711450"/>
              <a:gd name="connsiteY2" fmla="*/ 136525 h 142875"/>
              <a:gd name="connsiteX3" fmla="*/ 2711450 w 2711450"/>
              <a:gd name="connsiteY3" fmla="*/ 98425 h 142875"/>
              <a:gd name="connsiteX4" fmla="*/ 2397125 w 2711450"/>
              <a:gd name="connsiteY4" fmla="*/ 0 h 142875"/>
              <a:gd name="connsiteX5" fmla="*/ 3175 w 2711450"/>
              <a:gd name="connsiteY5" fmla="*/ 0 h 142875"/>
              <a:gd name="connsiteX0" fmla="*/ 3175 w 2720975"/>
              <a:gd name="connsiteY0" fmla="*/ 0 h 142875"/>
              <a:gd name="connsiteX1" fmla="*/ 0 w 2720975"/>
              <a:gd name="connsiteY1" fmla="*/ 142875 h 142875"/>
              <a:gd name="connsiteX2" fmla="*/ 1089025 w 2720975"/>
              <a:gd name="connsiteY2" fmla="*/ 136525 h 142875"/>
              <a:gd name="connsiteX3" fmla="*/ 2711450 w 2720975"/>
              <a:gd name="connsiteY3" fmla="*/ 98425 h 142875"/>
              <a:gd name="connsiteX4" fmla="*/ 2720975 w 2720975"/>
              <a:gd name="connsiteY4" fmla="*/ 0 h 142875"/>
              <a:gd name="connsiteX5" fmla="*/ 3175 w 2720975"/>
              <a:gd name="connsiteY5" fmla="*/ 0 h 142875"/>
              <a:gd name="connsiteX0" fmla="*/ 3175 w 2727325"/>
              <a:gd name="connsiteY0" fmla="*/ 0 h 142875"/>
              <a:gd name="connsiteX1" fmla="*/ 0 w 2727325"/>
              <a:gd name="connsiteY1" fmla="*/ 142875 h 142875"/>
              <a:gd name="connsiteX2" fmla="*/ 1089025 w 2727325"/>
              <a:gd name="connsiteY2" fmla="*/ 136525 h 142875"/>
              <a:gd name="connsiteX3" fmla="*/ 2727325 w 2727325"/>
              <a:gd name="connsiteY3" fmla="*/ 95250 h 142875"/>
              <a:gd name="connsiteX4" fmla="*/ 2720975 w 2727325"/>
              <a:gd name="connsiteY4" fmla="*/ 0 h 142875"/>
              <a:gd name="connsiteX5" fmla="*/ 3175 w 2727325"/>
              <a:gd name="connsiteY5" fmla="*/ 0 h 142875"/>
              <a:gd name="connsiteX0" fmla="*/ 125 w 2724275"/>
              <a:gd name="connsiteY0" fmla="*/ 0 h 136525"/>
              <a:gd name="connsiteX1" fmla="*/ 4094 w 2724275"/>
              <a:gd name="connsiteY1" fmla="*/ 90487 h 136525"/>
              <a:gd name="connsiteX2" fmla="*/ 1085975 w 2724275"/>
              <a:gd name="connsiteY2" fmla="*/ 136525 h 136525"/>
              <a:gd name="connsiteX3" fmla="*/ 2724275 w 2724275"/>
              <a:gd name="connsiteY3" fmla="*/ 95250 h 136525"/>
              <a:gd name="connsiteX4" fmla="*/ 2717925 w 2724275"/>
              <a:gd name="connsiteY4" fmla="*/ 0 h 136525"/>
              <a:gd name="connsiteX5" fmla="*/ 125 w 2724275"/>
              <a:gd name="connsiteY5" fmla="*/ 0 h 136525"/>
              <a:gd name="connsiteX0" fmla="*/ 125 w 2724275"/>
              <a:gd name="connsiteY0" fmla="*/ 0 h 95250"/>
              <a:gd name="connsiteX1" fmla="*/ 4094 w 2724275"/>
              <a:gd name="connsiteY1" fmla="*/ 90487 h 95250"/>
              <a:gd name="connsiteX2" fmla="*/ 1114550 w 2724275"/>
              <a:gd name="connsiteY2" fmla="*/ 91281 h 95250"/>
              <a:gd name="connsiteX3" fmla="*/ 2724275 w 2724275"/>
              <a:gd name="connsiteY3" fmla="*/ 95250 h 95250"/>
              <a:gd name="connsiteX4" fmla="*/ 2717925 w 2724275"/>
              <a:gd name="connsiteY4" fmla="*/ 0 h 95250"/>
              <a:gd name="connsiteX5" fmla="*/ 125 w 2724275"/>
              <a:gd name="connsiteY5" fmla="*/ 0 h 95250"/>
              <a:gd name="connsiteX0" fmla="*/ 78 w 2724228"/>
              <a:gd name="connsiteY0" fmla="*/ 0 h 111663"/>
              <a:gd name="connsiteX1" fmla="*/ 8114 w 2724228"/>
              <a:gd name="connsiteY1" fmla="*/ 111663 h 111663"/>
              <a:gd name="connsiteX2" fmla="*/ 1114503 w 2724228"/>
              <a:gd name="connsiteY2" fmla="*/ 91281 h 111663"/>
              <a:gd name="connsiteX3" fmla="*/ 2724228 w 2724228"/>
              <a:gd name="connsiteY3" fmla="*/ 95250 h 111663"/>
              <a:gd name="connsiteX4" fmla="*/ 2717878 w 2724228"/>
              <a:gd name="connsiteY4" fmla="*/ 0 h 111663"/>
              <a:gd name="connsiteX5" fmla="*/ 78 w 2724228"/>
              <a:gd name="connsiteY5" fmla="*/ 0 h 111663"/>
              <a:gd name="connsiteX0" fmla="*/ 61 w 2726907"/>
              <a:gd name="connsiteY0" fmla="*/ 55679 h 111663"/>
              <a:gd name="connsiteX1" fmla="*/ 10793 w 2726907"/>
              <a:gd name="connsiteY1" fmla="*/ 111663 h 111663"/>
              <a:gd name="connsiteX2" fmla="*/ 1117182 w 2726907"/>
              <a:gd name="connsiteY2" fmla="*/ 91281 h 111663"/>
              <a:gd name="connsiteX3" fmla="*/ 2726907 w 2726907"/>
              <a:gd name="connsiteY3" fmla="*/ 95250 h 111663"/>
              <a:gd name="connsiteX4" fmla="*/ 2720557 w 2726907"/>
              <a:gd name="connsiteY4" fmla="*/ 0 h 111663"/>
              <a:gd name="connsiteX5" fmla="*/ 61 w 2726907"/>
              <a:gd name="connsiteY5" fmla="*/ 55679 h 111663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61 w 2726907"/>
              <a:gd name="connsiteY5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164059 w 2726907"/>
              <a:gd name="connsiteY5" fmla="*/ 25831 h 118011"/>
              <a:gd name="connsiteX6" fmla="*/ 61 w 2726907"/>
              <a:gd name="connsiteY6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207015 w 2726907"/>
              <a:gd name="connsiteY5" fmla="*/ 59890 h 118011"/>
              <a:gd name="connsiteX6" fmla="*/ 61 w 2726907"/>
              <a:gd name="connsiteY6" fmla="*/ 55679 h 118011"/>
              <a:gd name="connsiteX0" fmla="*/ 61 w 2726907"/>
              <a:gd name="connsiteY0" fmla="*/ 0 h 62332"/>
              <a:gd name="connsiteX1" fmla="*/ 10793 w 2726907"/>
              <a:gd name="connsiteY1" fmla="*/ 55984 h 62332"/>
              <a:gd name="connsiteX2" fmla="*/ 1240135 w 2726907"/>
              <a:gd name="connsiteY2" fmla="*/ 62332 h 62332"/>
              <a:gd name="connsiteX3" fmla="*/ 2726907 w 2726907"/>
              <a:gd name="connsiteY3" fmla="*/ 39571 h 62332"/>
              <a:gd name="connsiteX4" fmla="*/ 1877875 w 2726907"/>
              <a:gd name="connsiteY4" fmla="*/ 8410 h 62332"/>
              <a:gd name="connsiteX5" fmla="*/ 1207015 w 2726907"/>
              <a:gd name="connsiteY5" fmla="*/ 4211 h 62332"/>
              <a:gd name="connsiteX6" fmla="*/ 61 w 2726907"/>
              <a:gd name="connsiteY6" fmla="*/ 0 h 62332"/>
              <a:gd name="connsiteX0" fmla="*/ 61 w 1877875"/>
              <a:gd name="connsiteY0" fmla="*/ 0 h 62332"/>
              <a:gd name="connsiteX1" fmla="*/ 10793 w 1877875"/>
              <a:gd name="connsiteY1" fmla="*/ 55984 h 62332"/>
              <a:gd name="connsiteX2" fmla="*/ 1240135 w 1877875"/>
              <a:gd name="connsiteY2" fmla="*/ 62332 h 62332"/>
              <a:gd name="connsiteX3" fmla="*/ 1861033 w 1877875"/>
              <a:gd name="connsiteY3" fmla="*/ 60985 h 62332"/>
              <a:gd name="connsiteX4" fmla="*/ 1877875 w 1877875"/>
              <a:gd name="connsiteY4" fmla="*/ 8410 h 62332"/>
              <a:gd name="connsiteX5" fmla="*/ 1207015 w 1877875"/>
              <a:gd name="connsiteY5" fmla="*/ 4211 h 62332"/>
              <a:gd name="connsiteX6" fmla="*/ 61 w 1877875"/>
              <a:gd name="connsiteY6" fmla="*/ 0 h 62332"/>
              <a:gd name="connsiteX0" fmla="*/ 61 w 1877875"/>
              <a:gd name="connsiteY0" fmla="*/ 11873 h 74205"/>
              <a:gd name="connsiteX1" fmla="*/ 10793 w 1877875"/>
              <a:gd name="connsiteY1" fmla="*/ 67857 h 74205"/>
              <a:gd name="connsiteX2" fmla="*/ 1240135 w 1877875"/>
              <a:gd name="connsiteY2" fmla="*/ 74205 h 74205"/>
              <a:gd name="connsiteX3" fmla="*/ 1861033 w 1877875"/>
              <a:gd name="connsiteY3" fmla="*/ 72858 h 74205"/>
              <a:gd name="connsiteX4" fmla="*/ 1877875 w 1877875"/>
              <a:gd name="connsiteY4" fmla="*/ 20283 h 74205"/>
              <a:gd name="connsiteX5" fmla="*/ 1194554 w 1877875"/>
              <a:gd name="connsiteY5" fmla="*/ 0 h 74205"/>
              <a:gd name="connsiteX6" fmla="*/ 61 w 1877875"/>
              <a:gd name="connsiteY6" fmla="*/ 11873 h 74205"/>
              <a:gd name="connsiteX0" fmla="*/ 61 w 1877875"/>
              <a:gd name="connsiteY0" fmla="*/ 11873 h 72858"/>
              <a:gd name="connsiteX1" fmla="*/ 10793 w 1877875"/>
              <a:gd name="connsiteY1" fmla="*/ 67857 h 72858"/>
              <a:gd name="connsiteX2" fmla="*/ 1196695 w 1877875"/>
              <a:gd name="connsiteY2" fmla="*/ 62732 h 72858"/>
              <a:gd name="connsiteX3" fmla="*/ 1861033 w 1877875"/>
              <a:gd name="connsiteY3" fmla="*/ 72858 h 72858"/>
              <a:gd name="connsiteX4" fmla="*/ 1877875 w 1877875"/>
              <a:gd name="connsiteY4" fmla="*/ 20283 h 72858"/>
              <a:gd name="connsiteX5" fmla="*/ 1194554 w 1877875"/>
              <a:gd name="connsiteY5" fmla="*/ 0 h 72858"/>
              <a:gd name="connsiteX6" fmla="*/ 61 w 1877875"/>
              <a:gd name="connsiteY6" fmla="*/ 11873 h 72858"/>
              <a:gd name="connsiteX0" fmla="*/ 61 w 1861033"/>
              <a:gd name="connsiteY0" fmla="*/ 113693 h 174678"/>
              <a:gd name="connsiteX1" fmla="*/ 10793 w 1861033"/>
              <a:gd name="connsiteY1" fmla="*/ 169677 h 174678"/>
              <a:gd name="connsiteX2" fmla="*/ 1196695 w 1861033"/>
              <a:gd name="connsiteY2" fmla="*/ 164552 h 174678"/>
              <a:gd name="connsiteX3" fmla="*/ 1861033 w 1861033"/>
              <a:gd name="connsiteY3" fmla="*/ 174678 h 174678"/>
              <a:gd name="connsiteX4" fmla="*/ 1732860 w 1861033"/>
              <a:gd name="connsiteY4" fmla="*/ 0 h 174678"/>
              <a:gd name="connsiteX5" fmla="*/ 1194554 w 1861033"/>
              <a:gd name="connsiteY5" fmla="*/ 101820 h 174678"/>
              <a:gd name="connsiteX6" fmla="*/ 61 w 1861033"/>
              <a:gd name="connsiteY6" fmla="*/ 113693 h 174678"/>
              <a:gd name="connsiteX0" fmla="*/ 61 w 1734054"/>
              <a:gd name="connsiteY0" fmla="*/ 113693 h 169677"/>
              <a:gd name="connsiteX1" fmla="*/ 10793 w 1734054"/>
              <a:gd name="connsiteY1" fmla="*/ 169677 h 169677"/>
              <a:gd name="connsiteX2" fmla="*/ 1196695 w 1734054"/>
              <a:gd name="connsiteY2" fmla="*/ 164552 h 169677"/>
              <a:gd name="connsiteX3" fmla="*/ 1734054 w 1734054"/>
              <a:gd name="connsiteY3" fmla="*/ 54467 h 169677"/>
              <a:gd name="connsiteX4" fmla="*/ 1732860 w 1734054"/>
              <a:gd name="connsiteY4" fmla="*/ 0 h 169677"/>
              <a:gd name="connsiteX5" fmla="*/ 1194554 w 1734054"/>
              <a:gd name="connsiteY5" fmla="*/ 101820 h 169677"/>
              <a:gd name="connsiteX6" fmla="*/ 61 w 1734054"/>
              <a:gd name="connsiteY6" fmla="*/ 113693 h 169677"/>
              <a:gd name="connsiteX0" fmla="*/ 61 w 1923600"/>
              <a:gd name="connsiteY0" fmla="*/ 113693 h 169677"/>
              <a:gd name="connsiteX1" fmla="*/ 10793 w 1923600"/>
              <a:gd name="connsiteY1" fmla="*/ 169677 h 169677"/>
              <a:gd name="connsiteX2" fmla="*/ 1196695 w 1923600"/>
              <a:gd name="connsiteY2" fmla="*/ 164552 h 169677"/>
              <a:gd name="connsiteX3" fmla="*/ 1923600 w 1923600"/>
              <a:gd name="connsiteY3" fmla="*/ 119982 h 169677"/>
              <a:gd name="connsiteX4" fmla="*/ 1732860 w 1923600"/>
              <a:gd name="connsiteY4" fmla="*/ 0 h 169677"/>
              <a:gd name="connsiteX5" fmla="*/ 1194554 w 1923600"/>
              <a:gd name="connsiteY5" fmla="*/ 101820 h 169677"/>
              <a:gd name="connsiteX6" fmla="*/ 61 w 1923600"/>
              <a:gd name="connsiteY6" fmla="*/ 113693 h 169677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96695 w 1923600"/>
              <a:gd name="connsiteY2" fmla="*/ 110380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1194554 w 1923600"/>
              <a:gd name="connsiteY5" fmla="*/ 47648 h 115505"/>
              <a:gd name="connsiteX6" fmla="*/ 61 w 1923600"/>
              <a:gd name="connsiteY6" fmla="*/ 59521 h 115505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96695 w 1923600"/>
              <a:gd name="connsiteY2" fmla="*/ 110380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984211 w 1923600"/>
              <a:gd name="connsiteY5" fmla="*/ 12787 h 115505"/>
              <a:gd name="connsiteX6" fmla="*/ 61 w 1923600"/>
              <a:gd name="connsiteY6" fmla="*/ 59521 h 115505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19013 w 1923600"/>
              <a:gd name="connsiteY2" fmla="*/ 71923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984211 w 1923600"/>
              <a:gd name="connsiteY5" fmla="*/ 12787 h 115505"/>
              <a:gd name="connsiteX6" fmla="*/ 61 w 1923600"/>
              <a:gd name="connsiteY6" fmla="*/ 59521 h 11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600" h="115505">
                <a:moveTo>
                  <a:pt x="61" y="59521"/>
                </a:moveTo>
                <a:cubicBezTo>
                  <a:pt x="-997" y="107146"/>
                  <a:pt x="11851" y="67880"/>
                  <a:pt x="10793" y="115505"/>
                </a:cubicBezTo>
                <a:lnTo>
                  <a:pt x="1119013" y="71923"/>
                </a:lnTo>
                <a:lnTo>
                  <a:pt x="1923600" y="65810"/>
                </a:lnTo>
                <a:lnTo>
                  <a:pt x="1905684" y="0"/>
                </a:lnTo>
                <a:lnTo>
                  <a:pt x="984211" y="12787"/>
                </a:lnTo>
                <a:lnTo>
                  <a:pt x="61" y="59521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05C69DE8-3EA4-4B89-B174-160A0C2277E2}"/>
              </a:ext>
            </a:extLst>
          </p:cNvPr>
          <p:cNvSpPr/>
          <p:nvPr/>
        </p:nvSpPr>
        <p:spPr>
          <a:xfrm rot="650775">
            <a:off x="3416872" y="2665731"/>
            <a:ext cx="1912905" cy="115407"/>
          </a:xfrm>
          <a:custGeom>
            <a:avLst/>
            <a:gdLst>
              <a:gd name="connsiteX0" fmla="*/ 3175 w 2413000"/>
              <a:gd name="connsiteY0" fmla="*/ 0 h 142875"/>
              <a:gd name="connsiteX1" fmla="*/ 0 w 2413000"/>
              <a:gd name="connsiteY1" fmla="*/ 142875 h 142875"/>
              <a:gd name="connsiteX2" fmla="*/ 1089025 w 2413000"/>
              <a:gd name="connsiteY2" fmla="*/ 136525 h 142875"/>
              <a:gd name="connsiteX3" fmla="*/ 2413000 w 2413000"/>
              <a:gd name="connsiteY3" fmla="*/ 95250 h 142875"/>
              <a:gd name="connsiteX4" fmla="*/ 2397125 w 2413000"/>
              <a:gd name="connsiteY4" fmla="*/ 0 h 142875"/>
              <a:gd name="connsiteX5" fmla="*/ 3175 w 2413000"/>
              <a:gd name="connsiteY5" fmla="*/ 0 h 142875"/>
              <a:gd name="connsiteX0" fmla="*/ 3175 w 2711450"/>
              <a:gd name="connsiteY0" fmla="*/ 0 h 142875"/>
              <a:gd name="connsiteX1" fmla="*/ 0 w 2711450"/>
              <a:gd name="connsiteY1" fmla="*/ 142875 h 142875"/>
              <a:gd name="connsiteX2" fmla="*/ 1089025 w 2711450"/>
              <a:gd name="connsiteY2" fmla="*/ 136525 h 142875"/>
              <a:gd name="connsiteX3" fmla="*/ 2711450 w 2711450"/>
              <a:gd name="connsiteY3" fmla="*/ 98425 h 142875"/>
              <a:gd name="connsiteX4" fmla="*/ 2397125 w 2711450"/>
              <a:gd name="connsiteY4" fmla="*/ 0 h 142875"/>
              <a:gd name="connsiteX5" fmla="*/ 3175 w 2711450"/>
              <a:gd name="connsiteY5" fmla="*/ 0 h 142875"/>
              <a:gd name="connsiteX0" fmla="*/ 3175 w 2720975"/>
              <a:gd name="connsiteY0" fmla="*/ 0 h 142875"/>
              <a:gd name="connsiteX1" fmla="*/ 0 w 2720975"/>
              <a:gd name="connsiteY1" fmla="*/ 142875 h 142875"/>
              <a:gd name="connsiteX2" fmla="*/ 1089025 w 2720975"/>
              <a:gd name="connsiteY2" fmla="*/ 136525 h 142875"/>
              <a:gd name="connsiteX3" fmla="*/ 2711450 w 2720975"/>
              <a:gd name="connsiteY3" fmla="*/ 98425 h 142875"/>
              <a:gd name="connsiteX4" fmla="*/ 2720975 w 2720975"/>
              <a:gd name="connsiteY4" fmla="*/ 0 h 142875"/>
              <a:gd name="connsiteX5" fmla="*/ 3175 w 2720975"/>
              <a:gd name="connsiteY5" fmla="*/ 0 h 142875"/>
              <a:gd name="connsiteX0" fmla="*/ 3175 w 2727325"/>
              <a:gd name="connsiteY0" fmla="*/ 0 h 142875"/>
              <a:gd name="connsiteX1" fmla="*/ 0 w 2727325"/>
              <a:gd name="connsiteY1" fmla="*/ 142875 h 142875"/>
              <a:gd name="connsiteX2" fmla="*/ 1089025 w 2727325"/>
              <a:gd name="connsiteY2" fmla="*/ 136525 h 142875"/>
              <a:gd name="connsiteX3" fmla="*/ 2727325 w 2727325"/>
              <a:gd name="connsiteY3" fmla="*/ 95250 h 142875"/>
              <a:gd name="connsiteX4" fmla="*/ 2720975 w 2727325"/>
              <a:gd name="connsiteY4" fmla="*/ 0 h 142875"/>
              <a:gd name="connsiteX5" fmla="*/ 3175 w 2727325"/>
              <a:gd name="connsiteY5" fmla="*/ 0 h 142875"/>
              <a:gd name="connsiteX0" fmla="*/ 125 w 2724275"/>
              <a:gd name="connsiteY0" fmla="*/ 0 h 136525"/>
              <a:gd name="connsiteX1" fmla="*/ 4094 w 2724275"/>
              <a:gd name="connsiteY1" fmla="*/ 90487 h 136525"/>
              <a:gd name="connsiteX2" fmla="*/ 1085975 w 2724275"/>
              <a:gd name="connsiteY2" fmla="*/ 136525 h 136525"/>
              <a:gd name="connsiteX3" fmla="*/ 2724275 w 2724275"/>
              <a:gd name="connsiteY3" fmla="*/ 95250 h 136525"/>
              <a:gd name="connsiteX4" fmla="*/ 2717925 w 2724275"/>
              <a:gd name="connsiteY4" fmla="*/ 0 h 136525"/>
              <a:gd name="connsiteX5" fmla="*/ 125 w 2724275"/>
              <a:gd name="connsiteY5" fmla="*/ 0 h 136525"/>
              <a:gd name="connsiteX0" fmla="*/ 125 w 2724275"/>
              <a:gd name="connsiteY0" fmla="*/ 0 h 95250"/>
              <a:gd name="connsiteX1" fmla="*/ 4094 w 2724275"/>
              <a:gd name="connsiteY1" fmla="*/ 90487 h 95250"/>
              <a:gd name="connsiteX2" fmla="*/ 1114550 w 2724275"/>
              <a:gd name="connsiteY2" fmla="*/ 91281 h 95250"/>
              <a:gd name="connsiteX3" fmla="*/ 2724275 w 2724275"/>
              <a:gd name="connsiteY3" fmla="*/ 95250 h 95250"/>
              <a:gd name="connsiteX4" fmla="*/ 2717925 w 2724275"/>
              <a:gd name="connsiteY4" fmla="*/ 0 h 95250"/>
              <a:gd name="connsiteX5" fmla="*/ 125 w 2724275"/>
              <a:gd name="connsiteY5" fmla="*/ 0 h 95250"/>
              <a:gd name="connsiteX0" fmla="*/ 78 w 2724228"/>
              <a:gd name="connsiteY0" fmla="*/ 0 h 111663"/>
              <a:gd name="connsiteX1" fmla="*/ 8114 w 2724228"/>
              <a:gd name="connsiteY1" fmla="*/ 111663 h 111663"/>
              <a:gd name="connsiteX2" fmla="*/ 1114503 w 2724228"/>
              <a:gd name="connsiteY2" fmla="*/ 91281 h 111663"/>
              <a:gd name="connsiteX3" fmla="*/ 2724228 w 2724228"/>
              <a:gd name="connsiteY3" fmla="*/ 95250 h 111663"/>
              <a:gd name="connsiteX4" fmla="*/ 2717878 w 2724228"/>
              <a:gd name="connsiteY4" fmla="*/ 0 h 111663"/>
              <a:gd name="connsiteX5" fmla="*/ 78 w 2724228"/>
              <a:gd name="connsiteY5" fmla="*/ 0 h 111663"/>
              <a:gd name="connsiteX0" fmla="*/ 61 w 2726907"/>
              <a:gd name="connsiteY0" fmla="*/ 55679 h 111663"/>
              <a:gd name="connsiteX1" fmla="*/ 10793 w 2726907"/>
              <a:gd name="connsiteY1" fmla="*/ 111663 h 111663"/>
              <a:gd name="connsiteX2" fmla="*/ 1117182 w 2726907"/>
              <a:gd name="connsiteY2" fmla="*/ 91281 h 111663"/>
              <a:gd name="connsiteX3" fmla="*/ 2726907 w 2726907"/>
              <a:gd name="connsiteY3" fmla="*/ 95250 h 111663"/>
              <a:gd name="connsiteX4" fmla="*/ 2720557 w 2726907"/>
              <a:gd name="connsiteY4" fmla="*/ 0 h 111663"/>
              <a:gd name="connsiteX5" fmla="*/ 61 w 2726907"/>
              <a:gd name="connsiteY5" fmla="*/ 55679 h 111663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61 w 2726907"/>
              <a:gd name="connsiteY5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164059 w 2726907"/>
              <a:gd name="connsiteY5" fmla="*/ 25831 h 118011"/>
              <a:gd name="connsiteX6" fmla="*/ 61 w 2726907"/>
              <a:gd name="connsiteY6" fmla="*/ 55679 h 118011"/>
              <a:gd name="connsiteX0" fmla="*/ 61 w 2726907"/>
              <a:gd name="connsiteY0" fmla="*/ 55679 h 118011"/>
              <a:gd name="connsiteX1" fmla="*/ 10793 w 2726907"/>
              <a:gd name="connsiteY1" fmla="*/ 111663 h 118011"/>
              <a:gd name="connsiteX2" fmla="*/ 1240135 w 2726907"/>
              <a:gd name="connsiteY2" fmla="*/ 118011 h 118011"/>
              <a:gd name="connsiteX3" fmla="*/ 2726907 w 2726907"/>
              <a:gd name="connsiteY3" fmla="*/ 95250 h 118011"/>
              <a:gd name="connsiteX4" fmla="*/ 2720557 w 2726907"/>
              <a:gd name="connsiteY4" fmla="*/ 0 h 118011"/>
              <a:gd name="connsiteX5" fmla="*/ 1207015 w 2726907"/>
              <a:gd name="connsiteY5" fmla="*/ 59890 h 118011"/>
              <a:gd name="connsiteX6" fmla="*/ 61 w 2726907"/>
              <a:gd name="connsiteY6" fmla="*/ 55679 h 118011"/>
              <a:gd name="connsiteX0" fmla="*/ 61 w 2726907"/>
              <a:gd name="connsiteY0" fmla="*/ 0 h 62332"/>
              <a:gd name="connsiteX1" fmla="*/ 10793 w 2726907"/>
              <a:gd name="connsiteY1" fmla="*/ 55984 h 62332"/>
              <a:gd name="connsiteX2" fmla="*/ 1240135 w 2726907"/>
              <a:gd name="connsiteY2" fmla="*/ 62332 h 62332"/>
              <a:gd name="connsiteX3" fmla="*/ 2726907 w 2726907"/>
              <a:gd name="connsiteY3" fmla="*/ 39571 h 62332"/>
              <a:gd name="connsiteX4" fmla="*/ 1877875 w 2726907"/>
              <a:gd name="connsiteY4" fmla="*/ 8410 h 62332"/>
              <a:gd name="connsiteX5" fmla="*/ 1207015 w 2726907"/>
              <a:gd name="connsiteY5" fmla="*/ 4211 h 62332"/>
              <a:gd name="connsiteX6" fmla="*/ 61 w 2726907"/>
              <a:gd name="connsiteY6" fmla="*/ 0 h 62332"/>
              <a:gd name="connsiteX0" fmla="*/ 61 w 1877875"/>
              <a:gd name="connsiteY0" fmla="*/ 0 h 62332"/>
              <a:gd name="connsiteX1" fmla="*/ 10793 w 1877875"/>
              <a:gd name="connsiteY1" fmla="*/ 55984 h 62332"/>
              <a:gd name="connsiteX2" fmla="*/ 1240135 w 1877875"/>
              <a:gd name="connsiteY2" fmla="*/ 62332 h 62332"/>
              <a:gd name="connsiteX3" fmla="*/ 1861033 w 1877875"/>
              <a:gd name="connsiteY3" fmla="*/ 60985 h 62332"/>
              <a:gd name="connsiteX4" fmla="*/ 1877875 w 1877875"/>
              <a:gd name="connsiteY4" fmla="*/ 8410 h 62332"/>
              <a:gd name="connsiteX5" fmla="*/ 1207015 w 1877875"/>
              <a:gd name="connsiteY5" fmla="*/ 4211 h 62332"/>
              <a:gd name="connsiteX6" fmla="*/ 61 w 1877875"/>
              <a:gd name="connsiteY6" fmla="*/ 0 h 62332"/>
              <a:gd name="connsiteX0" fmla="*/ 61 w 1877875"/>
              <a:gd name="connsiteY0" fmla="*/ 11873 h 74205"/>
              <a:gd name="connsiteX1" fmla="*/ 10793 w 1877875"/>
              <a:gd name="connsiteY1" fmla="*/ 67857 h 74205"/>
              <a:gd name="connsiteX2" fmla="*/ 1240135 w 1877875"/>
              <a:gd name="connsiteY2" fmla="*/ 74205 h 74205"/>
              <a:gd name="connsiteX3" fmla="*/ 1861033 w 1877875"/>
              <a:gd name="connsiteY3" fmla="*/ 72858 h 74205"/>
              <a:gd name="connsiteX4" fmla="*/ 1877875 w 1877875"/>
              <a:gd name="connsiteY4" fmla="*/ 20283 h 74205"/>
              <a:gd name="connsiteX5" fmla="*/ 1194554 w 1877875"/>
              <a:gd name="connsiteY5" fmla="*/ 0 h 74205"/>
              <a:gd name="connsiteX6" fmla="*/ 61 w 1877875"/>
              <a:gd name="connsiteY6" fmla="*/ 11873 h 74205"/>
              <a:gd name="connsiteX0" fmla="*/ 61 w 1877875"/>
              <a:gd name="connsiteY0" fmla="*/ 11873 h 72858"/>
              <a:gd name="connsiteX1" fmla="*/ 10793 w 1877875"/>
              <a:gd name="connsiteY1" fmla="*/ 67857 h 72858"/>
              <a:gd name="connsiteX2" fmla="*/ 1196695 w 1877875"/>
              <a:gd name="connsiteY2" fmla="*/ 62732 h 72858"/>
              <a:gd name="connsiteX3" fmla="*/ 1861033 w 1877875"/>
              <a:gd name="connsiteY3" fmla="*/ 72858 h 72858"/>
              <a:gd name="connsiteX4" fmla="*/ 1877875 w 1877875"/>
              <a:gd name="connsiteY4" fmla="*/ 20283 h 72858"/>
              <a:gd name="connsiteX5" fmla="*/ 1194554 w 1877875"/>
              <a:gd name="connsiteY5" fmla="*/ 0 h 72858"/>
              <a:gd name="connsiteX6" fmla="*/ 61 w 1877875"/>
              <a:gd name="connsiteY6" fmla="*/ 11873 h 72858"/>
              <a:gd name="connsiteX0" fmla="*/ 61 w 1861033"/>
              <a:gd name="connsiteY0" fmla="*/ 113693 h 174678"/>
              <a:gd name="connsiteX1" fmla="*/ 10793 w 1861033"/>
              <a:gd name="connsiteY1" fmla="*/ 169677 h 174678"/>
              <a:gd name="connsiteX2" fmla="*/ 1196695 w 1861033"/>
              <a:gd name="connsiteY2" fmla="*/ 164552 h 174678"/>
              <a:gd name="connsiteX3" fmla="*/ 1861033 w 1861033"/>
              <a:gd name="connsiteY3" fmla="*/ 174678 h 174678"/>
              <a:gd name="connsiteX4" fmla="*/ 1732860 w 1861033"/>
              <a:gd name="connsiteY4" fmla="*/ 0 h 174678"/>
              <a:gd name="connsiteX5" fmla="*/ 1194554 w 1861033"/>
              <a:gd name="connsiteY5" fmla="*/ 101820 h 174678"/>
              <a:gd name="connsiteX6" fmla="*/ 61 w 1861033"/>
              <a:gd name="connsiteY6" fmla="*/ 113693 h 174678"/>
              <a:gd name="connsiteX0" fmla="*/ 61 w 1734054"/>
              <a:gd name="connsiteY0" fmla="*/ 113693 h 169677"/>
              <a:gd name="connsiteX1" fmla="*/ 10793 w 1734054"/>
              <a:gd name="connsiteY1" fmla="*/ 169677 h 169677"/>
              <a:gd name="connsiteX2" fmla="*/ 1196695 w 1734054"/>
              <a:gd name="connsiteY2" fmla="*/ 164552 h 169677"/>
              <a:gd name="connsiteX3" fmla="*/ 1734054 w 1734054"/>
              <a:gd name="connsiteY3" fmla="*/ 54467 h 169677"/>
              <a:gd name="connsiteX4" fmla="*/ 1732860 w 1734054"/>
              <a:gd name="connsiteY4" fmla="*/ 0 h 169677"/>
              <a:gd name="connsiteX5" fmla="*/ 1194554 w 1734054"/>
              <a:gd name="connsiteY5" fmla="*/ 101820 h 169677"/>
              <a:gd name="connsiteX6" fmla="*/ 61 w 1734054"/>
              <a:gd name="connsiteY6" fmla="*/ 113693 h 169677"/>
              <a:gd name="connsiteX0" fmla="*/ 61 w 1923600"/>
              <a:gd name="connsiteY0" fmla="*/ 113693 h 169677"/>
              <a:gd name="connsiteX1" fmla="*/ 10793 w 1923600"/>
              <a:gd name="connsiteY1" fmla="*/ 169677 h 169677"/>
              <a:gd name="connsiteX2" fmla="*/ 1196695 w 1923600"/>
              <a:gd name="connsiteY2" fmla="*/ 164552 h 169677"/>
              <a:gd name="connsiteX3" fmla="*/ 1923600 w 1923600"/>
              <a:gd name="connsiteY3" fmla="*/ 119982 h 169677"/>
              <a:gd name="connsiteX4" fmla="*/ 1732860 w 1923600"/>
              <a:gd name="connsiteY4" fmla="*/ 0 h 169677"/>
              <a:gd name="connsiteX5" fmla="*/ 1194554 w 1923600"/>
              <a:gd name="connsiteY5" fmla="*/ 101820 h 169677"/>
              <a:gd name="connsiteX6" fmla="*/ 61 w 1923600"/>
              <a:gd name="connsiteY6" fmla="*/ 113693 h 169677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96695 w 1923600"/>
              <a:gd name="connsiteY2" fmla="*/ 110380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1194554 w 1923600"/>
              <a:gd name="connsiteY5" fmla="*/ 47648 h 115505"/>
              <a:gd name="connsiteX6" fmla="*/ 61 w 1923600"/>
              <a:gd name="connsiteY6" fmla="*/ 59521 h 115505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96695 w 1923600"/>
              <a:gd name="connsiteY2" fmla="*/ 110380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984211 w 1923600"/>
              <a:gd name="connsiteY5" fmla="*/ 12787 h 115505"/>
              <a:gd name="connsiteX6" fmla="*/ 61 w 1923600"/>
              <a:gd name="connsiteY6" fmla="*/ 59521 h 115505"/>
              <a:gd name="connsiteX0" fmla="*/ 61 w 1923600"/>
              <a:gd name="connsiteY0" fmla="*/ 59521 h 115505"/>
              <a:gd name="connsiteX1" fmla="*/ 10793 w 1923600"/>
              <a:gd name="connsiteY1" fmla="*/ 115505 h 115505"/>
              <a:gd name="connsiteX2" fmla="*/ 1119013 w 1923600"/>
              <a:gd name="connsiteY2" fmla="*/ 71923 h 115505"/>
              <a:gd name="connsiteX3" fmla="*/ 1923600 w 1923600"/>
              <a:gd name="connsiteY3" fmla="*/ 65810 h 115505"/>
              <a:gd name="connsiteX4" fmla="*/ 1905684 w 1923600"/>
              <a:gd name="connsiteY4" fmla="*/ 0 h 115505"/>
              <a:gd name="connsiteX5" fmla="*/ 984211 w 1923600"/>
              <a:gd name="connsiteY5" fmla="*/ 12787 h 115505"/>
              <a:gd name="connsiteX6" fmla="*/ 61 w 1923600"/>
              <a:gd name="connsiteY6" fmla="*/ 59521 h 115505"/>
              <a:gd name="connsiteX0" fmla="*/ 61 w 1911557"/>
              <a:gd name="connsiteY0" fmla="*/ 59521 h 115505"/>
              <a:gd name="connsiteX1" fmla="*/ 10793 w 1911557"/>
              <a:gd name="connsiteY1" fmla="*/ 115505 h 115505"/>
              <a:gd name="connsiteX2" fmla="*/ 1119013 w 1911557"/>
              <a:gd name="connsiteY2" fmla="*/ 71923 h 115505"/>
              <a:gd name="connsiteX3" fmla="*/ 1911557 w 1911557"/>
              <a:gd name="connsiteY3" fmla="*/ 53570 h 115505"/>
              <a:gd name="connsiteX4" fmla="*/ 1905684 w 1911557"/>
              <a:gd name="connsiteY4" fmla="*/ 0 h 115505"/>
              <a:gd name="connsiteX5" fmla="*/ 984211 w 1911557"/>
              <a:gd name="connsiteY5" fmla="*/ 12787 h 115505"/>
              <a:gd name="connsiteX6" fmla="*/ 61 w 1911557"/>
              <a:gd name="connsiteY6" fmla="*/ 59521 h 115505"/>
              <a:gd name="connsiteX0" fmla="*/ 61 w 1911557"/>
              <a:gd name="connsiteY0" fmla="*/ 59521 h 115505"/>
              <a:gd name="connsiteX1" fmla="*/ 10793 w 1911557"/>
              <a:gd name="connsiteY1" fmla="*/ 115505 h 115505"/>
              <a:gd name="connsiteX2" fmla="*/ 945403 w 1911557"/>
              <a:gd name="connsiteY2" fmla="*/ 114885 h 115505"/>
              <a:gd name="connsiteX3" fmla="*/ 1911557 w 1911557"/>
              <a:gd name="connsiteY3" fmla="*/ 53570 h 115505"/>
              <a:gd name="connsiteX4" fmla="*/ 1905684 w 1911557"/>
              <a:gd name="connsiteY4" fmla="*/ 0 h 115505"/>
              <a:gd name="connsiteX5" fmla="*/ 984211 w 1911557"/>
              <a:gd name="connsiteY5" fmla="*/ 12787 h 115505"/>
              <a:gd name="connsiteX6" fmla="*/ 61 w 1911557"/>
              <a:gd name="connsiteY6" fmla="*/ 59521 h 115505"/>
              <a:gd name="connsiteX0" fmla="*/ 61 w 1911557"/>
              <a:gd name="connsiteY0" fmla="*/ 59521 h 115505"/>
              <a:gd name="connsiteX1" fmla="*/ 10793 w 1911557"/>
              <a:gd name="connsiteY1" fmla="*/ 115505 h 115505"/>
              <a:gd name="connsiteX2" fmla="*/ 945403 w 1911557"/>
              <a:gd name="connsiteY2" fmla="*/ 114885 h 115505"/>
              <a:gd name="connsiteX3" fmla="*/ 1911557 w 1911557"/>
              <a:gd name="connsiteY3" fmla="*/ 53570 h 115505"/>
              <a:gd name="connsiteX4" fmla="*/ 1905684 w 1911557"/>
              <a:gd name="connsiteY4" fmla="*/ 0 h 115505"/>
              <a:gd name="connsiteX5" fmla="*/ 934356 w 1911557"/>
              <a:gd name="connsiteY5" fmla="*/ 56284 h 115505"/>
              <a:gd name="connsiteX6" fmla="*/ 61 w 1911557"/>
              <a:gd name="connsiteY6" fmla="*/ 59521 h 115505"/>
              <a:gd name="connsiteX0" fmla="*/ 1409 w 1912905"/>
              <a:gd name="connsiteY0" fmla="*/ 59521 h 115407"/>
              <a:gd name="connsiteX1" fmla="*/ 0 w 1912905"/>
              <a:gd name="connsiteY1" fmla="*/ 115407 h 115407"/>
              <a:gd name="connsiteX2" fmla="*/ 946751 w 1912905"/>
              <a:gd name="connsiteY2" fmla="*/ 114885 h 115407"/>
              <a:gd name="connsiteX3" fmla="*/ 1912905 w 1912905"/>
              <a:gd name="connsiteY3" fmla="*/ 53570 h 115407"/>
              <a:gd name="connsiteX4" fmla="*/ 1907032 w 1912905"/>
              <a:gd name="connsiteY4" fmla="*/ 0 h 115407"/>
              <a:gd name="connsiteX5" fmla="*/ 935704 w 1912905"/>
              <a:gd name="connsiteY5" fmla="*/ 56284 h 115407"/>
              <a:gd name="connsiteX6" fmla="*/ 1409 w 1912905"/>
              <a:gd name="connsiteY6" fmla="*/ 59521 h 1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2905" h="115407">
                <a:moveTo>
                  <a:pt x="1409" y="59521"/>
                </a:moveTo>
                <a:cubicBezTo>
                  <a:pt x="351" y="107146"/>
                  <a:pt x="1058" y="67782"/>
                  <a:pt x="0" y="115407"/>
                </a:cubicBezTo>
                <a:lnTo>
                  <a:pt x="946751" y="114885"/>
                </a:lnTo>
                <a:lnTo>
                  <a:pt x="1912905" y="53570"/>
                </a:lnTo>
                <a:lnTo>
                  <a:pt x="1907032" y="0"/>
                </a:lnTo>
                <a:lnTo>
                  <a:pt x="935704" y="56284"/>
                </a:lnTo>
                <a:lnTo>
                  <a:pt x="1409" y="59521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346547320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D9DFFB-787C-4F63-BDC6-3C4E7AB7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112" y="123825"/>
            <a:ext cx="2847888" cy="244792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132s)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423119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Jindalai </a:t>
            </a:r>
            <a:r>
              <a:rPr lang="en-US" altLang="zh-CN" sz="1200" b="1" dirty="0" err="1">
                <a:latin typeface="+mj-ea"/>
                <a:ea typeface="+mj-ea"/>
              </a:rPr>
              <a:t>Beijie</a:t>
            </a:r>
            <a:r>
              <a:rPr lang="en-US" altLang="zh-CN" sz="1200" b="1" dirty="0">
                <a:latin typeface="+mj-ea"/>
                <a:ea typeface="+mj-ea"/>
              </a:rPr>
              <a:t>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61531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7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034087" cy="144654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金达莱北街交叉口的流量数据可以看出：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路口整体流量比较小，东、西方向的直行流量最大；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东进口左转流量较大，早高峰为</a:t>
            </a:r>
            <a:r>
              <a:rPr lang="en-US" altLang="zh-CN" sz="1100" dirty="0"/>
              <a:t>695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484 PCU/Hr</a:t>
            </a:r>
            <a:r>
              <a:rPr lang="zh-CN" altLang="en-US" sz="1100" dirty="0"/>
              <a:t>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南进口左转流量非常小</a:t>
            </a:r>
            <a:r>
              <a:rPr lang="zh-CN" altLang="en-US" sz="1100" dirty="0"/>
              <a:t>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 rot="21312830"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92393" y="2306817"/>
            <a:ext cx="480033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金达莱北街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FFB8682-82B8-4CC5-B995-1A1A707A74A5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753701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(24s)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(36s)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080C33AB-B59E-4107-AD9C-134B681BF4AB}"/>
              </a:ext>
            </a:extLst>
          </p:cNvPr>
          <p:cNvCxnSpPr>
            <a:cxnSpLocks/>
          </p:cNvCxnSpPr>
          <p:nvPr/>
        </p:nvCxnSpPr>
        <p:spPr>
          <a:xfrm flipH="1">
            <a:off x="370136" y="1078300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4519B9C-F534-49B3-A07C-46F28A975104}"/>
              </a:ext>
            </a:extLst>
          </p:cNvPr>
          <p:cNvCxnSpPr>
            <a:cxnSpLocks/>
          </p:cNvCxnSpPr>
          <p:nvPr/>
        </p:nvCxnSpPr>
        <p:spPr>
          <a:xfrm flipV="1">
            <a:off x="169548" y="1373887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B6C8A01-8F15-456B-888B-AE7D6005E3ED}"/>
              </a:ext>
            </a:extLst>
          </p:cNvPr>
          <p:cNvGrpSpPr/>
          <p:nvPr/>
        </p:nvGrpSpPr>
        <p:grpSpPr>
          <a:xfrm rot="4994686">
            <a:off x="1607428" y="947829"/>
            <a:ext cx="406298" cy="590366"/>
            <a:chOff x="6982467" y="1047516"/>
            <a:chExt cx="406298" cy="59036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8D07C0E-3DE3-409B-ABFD-989E9E69D778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96BFE4F5-7F55-4FAF-A281-53116C6A4338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005A4D20-ECA0-49B5-9C2D-471269FB424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C4F6AD1-4E95-442C-9688-030EAFE430FF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8460D2C3-4A84-489F-B2BC-BAFCDF0AF2A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0AE85DE4-3526-4B07-A36D-807FDA28ECD0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7916E97-2545-44D9-829C-F4A09321876B}"/>
              </a:ext>
            </a:extLst>
          </p:cNvPr>
          <p:cNvGrpSpPr/>
          <p:nvPr/>
        </p:nvGrpSpPr>
        <p:grpSpPr>
          <a:xfrm rot="5228464" flipH="1">
            <a:off x="2362667" y="1267609"/>
            <a:ext cx="347140" cy="293863"/>
            <a:chOff x="1448032" y="3672878"/>
            <a:chExt cx="542383" cy="459141"/>
          </a:xfrm>
        </p:grpSpPr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28A631CB-1F40-4CD0-A20F-08264E84D2E3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32689C4-09DD-4EA7-B3E6-D6EBC2B0145E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ADA4526-B6CE-4E8A-96F0-A952439B8320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34094E74-B05C-465F-90CA-82D2BBCD7AAF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F891378-E5EF-497B-8015-EBA70AC11559}"/>
              </a:ext>
            </a:extLst>
          </p:cNvPr>
          <p:cNvGrpSpPr/>
          <p:nvPr/>
        </p:nvGrpSpPr>
        <p:grpSpPr>
          <a:xfrm rot="21121260" flipH="1">
            <a:off x="874870" y="1117832"/>
            <a:ext cx="541375" cy="270393"/>
            <a:chOff x="1344722" y="3688542"/>
            <a:chExt cx="845861" cy="422472"/>
          </a:xfrm>
        </p:grpSpPr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E74C8FE4-BC78-4465-8A60-55D904270C47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6968502-19CD-49D6-B5A9-4F30A5672DE7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D6A02162-4408-4A9F-9F55-F6D312EEB96A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D484197E-D8F6-49A4-A682-351F8F779FF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956067A-1526-42DA-9ECB-8E5822CF55A6}"/>
              </a:ext>
            </a:extLst>
          </p:cNvPr>
          <p:cNvGrpSpPr/>
          <p:nvPr/>
        </p:nvGrpSpPr>
        <p:grpSpPr>
          <a:xfrm rot="15931265" flipH="1">
            <a:off x="2283393" y="914284"/>
            <a:ext cx="347140" cy="293863"/>
            <a:chOff x="1448032" y="3672878"/>
            <a:chExt cx="542383" cy="459141"/>
          </a:xfrm>
        </p:grpSpPr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6603C720-4DD8-4ECD-9B73-13166474BFDD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27E59318-3212-425E-BBAD-09415B94687D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B3F94A90-E49A-4FB3-84E5-71108E3C12D7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4CA43953-3FEF-4F7B-A2C7-8062A80B5E3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9" name="表格 68">
            <a:extLst>
              <a:ext uri="{FF2B5EF4-FFF2-40B4-BE49-F238E27FC236}">
                <a16:creationId xmlns:a16="http://schemas.microsoft.com/office/drawing/2014/main" id="{1E086ED6-20B8-4EAC-8971-535DAD6D22B3}"/>
              </a:ext>
            </a:extLst>
          </p:cNvPr>
          <p:cNvGraphicFramePr>
            <a:graphicFrameLocks noGrp="1"/>
          </p:cNvGraphicFramePr>
          <p:nvPr/>
        </p:nvGraphicFramePr>
        <p:xfrm>
          <a:off x="750804" y="2275905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2166829348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281612306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90419744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94460371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14047779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045947224"/>
                    </a:ext>
                  </a:extLst>
                </a:gridCol>
              </a:tblGrid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63139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1569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3944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399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310786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968697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82284"/>
                  </a:ext>
                </a:extLst>
              </a:tr>
              <a:tr h="1009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1493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724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1091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3501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781642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00032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484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3067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753427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40009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64946"/>
                  </a:ext>
                </a:extLst>
              </a:tr>
              <a:tr h="1009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1100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704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718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2582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595993"/>
                  </a:ext>
                </a:extLst>
              </a:tr>
            </a:tbl>
          </a:graphicData>
        </a:graphic>
      </p:graphicFrame>
      <p:pic>
        <p:nvPicPr>
          <p:cNvPr id="73" name="图片 72">
            <a:extLst>
              <a:ext uri="{FF2B5EF4-FFF2-40B4-BE49-F238E27FC236}">
                <a16:creationId xmlns:a16="http://schemas.microsoft.com/office/drawing/2014/main" id="{444808E2-F088-4642-A2EC-4281AD1B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302" y="2571750"/>
            <a:ext cx="2047040" cy="19446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F0D743-5376-463B-9428-4066C34B6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714" y="2571750"/>
            <a:ext cx="2040930" cy="19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480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72EA72-139F-493B-A9D3-F5535868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46" y="123825"/>
            <a:ext cx="2785016" cy="244792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133s)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4320223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Wenhua </a:t>
            </a:r>
            <a:r>
              <a:rPr lang="en-US" altLang="zh-CN" sz="1200" b="1" dirty="0" err="1">
                <a:latin typeface="+mj-ea"/>
                <a:ea typeface="+mj-ea"/>
              </a:rPr>
              <a:t>Dongjie</a:t>
            </a:r>
            <a:r>
              <a:rPr lang="en-US" altLang="zh-CN" sz="1200" b="1" dirty="0">
                <a:latin typeface="+mj-ea"/>
                <a:ea typeface="+mj-ea"/>
              </a:rPr>
              <a:t>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72672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12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324421" cy="161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文化东街交叉口的流量数据可以看出：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北进口晚高峰左转流量是四个方向中左转流量最大，</a:t>
            </a:r>
            <a:r>
              <a:rPr lang="en-US" altLang="zh-CN" sz="1100" dirty="0"/>
              <a:t> </a:t>
            </a:r>
            <a:r>
              <a:rPr lang="zh-CN" altLang="en-US" sz="1100" dirty="0"/>
              <a:t>为</a:t>
            </a:r>
            <a:r>
              <a:rPr lang="en-US" altLang="zh-CN" sz="1100" dirty="0"/>
              <a:t>199 PCU/Hr</a:t>
            </a:r>
            <a:r>
              <a:rPr lang="zh-CN" altLang="en-US" sz="1100" dirty="0"/>
              <a:t>，南进口晚高峰左转流量此致，为</a:t>
            </a:r>
            <a:r>
              <a:rPr lang="en-US" altLang="zh-CN" sz="1100" dirty="0"/>
              <a:t>185 PCU/Hr</a:t>
            </a:r>
            <a:r>
              <a:rPr lang="zh-CN" altLang="en-US" sz="1100" dirty="0"/>
              <a:t>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东西方向左转流量都非常小</a:t>
            </a:r>
            <a:r>
              <a:rPr lang="zh-CN" altLang="en-US" sz="1100" dirty="0"/>
              <a:t>。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zh-CN" altLang="en-US" sz="11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 rot="21212703">
            <a:off x="6660519" y="1277814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40005" y="2184878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文化东街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01C7787-2869-4AFE-8F1B-40ED726C987A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769966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(36s)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(28s)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B35231FD-4C08-4803-A1B4-0C6978D24833}"/>
              </a:ext>
            </a:extLst>
          </p:cNvPr>
          <p:cNvCxnSpPr>
            <a:cxnSpLocks/>
          </p:cNvCxnSpPr>
          <p:nvPr/>
        </p:nvCxnSpPr>
        <p:spPr>
          <a:xfrm flipH="1">
            <a:off x="1068755" y="1070649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8914B25-7EAF-47D8-827D-0221EFF07918}"/>
              </a:ext>
            </a:extLst>
          </p:cNvPr>
          <p:cNvCxnSpPr>
            <a:cxnSpLocks/>
          </p:cNvCxnSpPr>
          <p:nvPr/>
        </p:nvCxnSpPr>
        <p:spPr>
          <a:xfrm flipV="1">
            <a:off x="868167" y="1366236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038CD27-41B0-4E3F-B73C-F64C6BFB2952}"/>
              </a:ext>
            </a:extLst>
          </p:cNvPr>
          <p:cNvGrpSpPr/>
          <p:nvPr/>
        </p:nvGrpSpPr>
        <p:grpSpPr>
          <a:xfrm rot="4994686">
            <a:off x="2249504" y="937146"/>
            <a:ext cx="406298" cy="590366"/>
            <a:chOff x="6982467" y="1047516"/>
            <a:chExt cx="406298" cy="59036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2F9C225-DB08-4452-9DF4-82362E69F314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B0CF0E65-C077-4057-B14E-FC9C24917C99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4520D35B-FC85-4BBE-A822-34DD57127526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5E53ED2-7A70-43E6-A653-99C2C49D8AF0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476A2363-4350-46CD-8058-B45BE7EB8F4C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B294B6B2-1E49-4A5C-B949-D17DBCB13FDA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5B29CD-AFAC-4950-BE81-364C70A5B77C}"/>
              </a:ext>
            </a:extLst>
          </p:cNvPr>
          <p:cNvGrpSpPr/>
          <p:nvPr/>
        </p:nvGrpSpPr>
        <p:grpSpPr>
          <a:xfrm rot="5228464" flipH="1">
            <a:off x="352399" y="1277042"/>
            <a:ext cx="347140" cy="293863"/>
            <a:chOff x="1448032" y="3672878"/>
            <a:chExt cx="542383" cy="459141"/>
          </a:xfrm>
        </p:grpSpPr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338719EE-5261-47C7-9ED8-087B0026E307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88D73EF-964F-4E0B-88DE-EFB4B90210BF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8852B35-027B-4FC2-BFCB-D450FA0C9D94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D711595B-2314-468B-BE7B-315B9C05C231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49CE603-8A88-4CF0-9DED-12627BA6564D}"/>
              </a:ext>
            </a:extLst>
          </p:cNvPr>
          <p:cNvGrpSpPr/>
          <p:nvPr/>
        </p:nvGrpSpPr>
        <p:grpSpPr>
          <a:xfrm rot="21121260" flipH="1">
            <a:off x="1555310" y="1154017"/>
            <a:ext cx="541375" cy="270393"/>
            <a:chOff x="1344722" y="3688542"/>
            <a:chExt cx="845861" cy="422472"/>
          </a:xfrm>
        </p:grpSpPr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38BC3D1A-9D5B-4F54-A078-BDEEEF921C58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969DFA1-5269-4F41-9D85-268B0F3A82DE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484879C1-C622-4AE0-9080-34CEC6E0970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65E38B18-A05B-4064-8673-4946E60B2C5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C0F4634-E12E-4160-98C4-64CDAB35E642}"/>
              </a:ext>
            </a:extLst>
          </p:cNvPr>
          <p:cNvGrpSpPr/>
          <p:nvPr/>
        </p:nvGrpSpPr>
        <p:grpSpPr>
          <a:xfrm rot="15931265" flipH="1">
            <a:off x="273125" y="923717"/>
            <a:ext cx="347140" cy="293863"/>
            <a:chOff x="1448032" y="3672878"/>
            <a:chExt cx="542383" cy="459141"/>
          </a:xfrm>
        </p:grpSpPr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C67E286F-7C0C-4ED9-9A47-993867F3D396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91F7C425-1485-4C93-8575-D0065E330BBE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D3BC9C2-6066-4D19-8DD8-F7E2BB758980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F9B50F83-2B42-4D39-83A6-8EC82B54E88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19" name="表格 118">
            <a:extLst>
              <a:ext uri="{FF2B5EF4-FFF2-40B4-BE49-F238E27FC236}">
                <a16:creationId xmlns:a16="http://schemas.microsoft.com/office/drawing/2014/main" id="{1557FE43-36FD-431B-AF34-BF3ABBC3288D}"/>
              </a:ext>
            </a:extLst>
          </p:cNvPr>
          <p:cNvGraphicFramePr>
            <a:graphicFrameLocks noGrp="1"/>
          </p:cNvGraphicFramePr>
          <p:nvPr/>
        </p:nvGraphicFramePr>
        <p:xfrm>
          <a:off x="750621" y="2266143"/>
          <a:ext cx="2435124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5854">
                  <a:extLst>
                    <a:ext uri="{9D8B030D-6E8A-4147-A177-3AD203B41FA5}">
                      <a16:colId xmlns:a16="http://schemas.microsoft.com/office/drawing/2014/main" val="2161367565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302715526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92248822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696025843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4055171592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562718467"/>
                    </a:ext>
                  </a:extLst>
                </a:gridCol>
              </a:tblGrid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912612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955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065388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1440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1254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698789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29800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1052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2620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480424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pm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2357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782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71522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292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66758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855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1138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348587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527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57983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1117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526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972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2739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94178"/>
                  </a:ext>
                </a:extLst>
              </a:tr>
            </a:tbl>
          </a:graphicData>
        </a:graphic>
      </p:graphicFrame>
      <p:pic>
        <p:nvPicPr>
          <p:cNvPr id="120" name="图片 119">
            <a:extLst>
              <a:ext uri="{FF2B5EF4-FFF2-40B4-BE49-F238E27FC236}">
                <a16:creationId xmlns:a16="http://schemas.microsoft.com/office/drawing/2014/main" id="{A5510C12-3C79-4351-B476-F0CDC2F69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722" y="2571750"/>
            <a:ext cx="2042771" cy="1940632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B89B0FE6-B594-4B77-B56C-02EEADA7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82" y="2575806"/>
            <a:ext cx="2042771" cy="19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73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8837F-A365-45DC-B818-1D30EC2250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C602CB-F969-412D-AB2E-424FA0D38F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02106FA-43D1-4081-A97F-088F1796701B}"/>
              </a:ext>
            </a:extLst>
          </p:cNvPr>
          <p:cNvGrpSpPr/>
          <p:nvPr/>
        </p:nvGrpSpPr>
        <p:grpSpPr>
          <a:xfrm>
            <a:off x="257810" y="426720"/>
            <a:ext cx="8628380" cy="3646263"/>
            <a:chOff x="388620" y="0"/>
            <a:chExt cx="8628380" cy="364626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4067657-4C89-4C6C-A0D2-74B2598CA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46"/>
            <a:stretch/>
          </p:blipFill>
          <p:spPr>
            <a:xfrm>
              <a:off x="388620" y="327463"/>
              <a:ext cx="2200215" cy="32484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D9CFF1-9046-46A6-9C95-5C541DEA5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080"/>
            <a:stretch/>
          </p:blipFill>
          <p:spPr>
            <a:xfrm>
              <a:off x="2581691" y="0"/>
              <a:ext cx="6435309" cy="3646263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1AB5835-82A1-46D9-9E00-81ECE8A47FA4}"/>
              </a:ext>
            </a:extLst>
          </p:cNvPr>
          <p:cNvSpPr txBox="1"/>
          <p:nvPr/>
        </p:nvSpPr>
        <p:spPr>
          <a:xfrm>
            <a:off x="145900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0958A988-6F67-49B3-9813-22F16DEB66B1}"/>
              </a:ext>
            </a:extLst>
          </p:cNvPr>
          <p:cNvSpPr/>
          <p:nvPr/>
        </p:nvSpPr>
        <p:spPr>
          <a:xfrm>
            <a:off x="7478489" y="1280629"/>
            <a:ext cx="1544822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建议取消东进口左转掉头车道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547D739-C9E2-4776-B883-A13BFF515A09}"/>
              </a:ext>
            </a:extLst>
          </p:cNvPr>
          <p:cNvCxnSpPr>
            <a:cxnSpLocks/>
          </p:cNvCxnSpPr>
          <p:nvPr/>
        </p:nvCxnSpPr>
        <p:spPr>
          <a:xfrm>
            <a:off x="8199120" y="1531620"/>
            <a:ext cx="1" cy="79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043CB96-8C0C-46F6-840F-4CC6E05713F2}"/>
              </a:ext>
            </a:extLst>
          </p:cNvPr>
          <p:cNvSpPr/>
          <p:nvPr/>
        </p:nvSpPr>
        <p:spPr>
          <a:xfrm>
            <a:off x="7844632" y="2324100"/>
            <a:ext cx="978694" cy="84891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0553A06-B15D-4AE4-A04B-2E89630BA1E5}"/>
              </a:ext>
            </a:extLst>
          </p:cNvPr>
          <p:cNvCxnSpPr>
            <a:cxnSpLocks/>
          </p:cNvCxnSpPr>
          <p:nvPr/>
        </p:nvCxnSpPr>
        <p:spPr>
          <a:xfrm flipH="1">
            <a:off x="5897880" y="278037"/>
            <a:ext cx="548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6D9E1C25-F738-4539-842D-D66467286030}"/>
              </a:ext>
            </a:extLst>
          </p:cNvPr>
          <p:cNvSpPr/>
          <p:nvPr/>
        </p:nvSpPr>
        <p:spPr>
          <a:xfrm>
            <a:off x="4945380" y="4330197"/>
            <a:ext cx="1333500" cy="250991"/>
          </a:xfrm>
          <a:prstGeom prst="wedgeRoundRectCallout">
            <a:avLst>
              <a:gd name="adj1" fmla="val 19781"/>
              <a:gd name="adj2" fmla="val 11086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金达莱北街新增掉头</a:t>
            </a:r>
            <a:r>
              <a:rPr lang="en-US" altLang="zh-CN" sz="800" dirty="0">
                <a:latin typeface="+mn-ea"/>
              </a:rPr>
              <a:t>/</a:t>
            </a:r>
            <a:r>
              <a:rPr lang="zh-CN" altLang="en-US" sz="800" dirty="0">
                <a:latin typeface="+mn-ea"/>
              </a:rPr>
              <a:t>新增路段过街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190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sp>
        <p:nvSpPr>
          <p:cNvPr id="22" name="对话气泡: 圆角矩形 21">
            <a:extLst>
              <a:ext uri="{FF2B5EF4-FFF2-40B4-BE49-F238E27FC236}">
                <a16:creationId xmlns:a16="http://schemas.microsoft.com/office/drawing/2014/main" id="{9BF5868B-3C72-40DC-BD0D-C0AA3FF74C89}"/>
              </a:ext>
            </a:extLst>
          </p:cNvPr>
          <p:cNvSpPr/>
          <p:nvPr/>
        </p:nvSpPr>
        <p:spPr>
          <a:xfrm>
            <a:off x="4754900" y="152541"/>
            <a:ext cx="1142980" cy="250991"/>
          </a:xfrm>
          <a:prstGeom prst="wedgeRoundRectCallout">
            <a:avLst>
              <a:gd name="adj1" fmla="val 41758"/>
              <a:gd name="adj2" fmla="val 220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结合中环路设计掉头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110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70ABFB9-2FA7-42ED-A7A7-B414349609D1}"/>
              </a:ext>
            </a:extLst>
          </p:cNvPr>
          <p:cNvCxnSpPr>
            <a:cxnSpLocks/>
          </p:cNvCxnSpPr>
          <p:nvPr/>
        </p:nvCxnSpPr>
        <p:spPr>
          <a:xfrm flipH="1" flipV="1">
            <a:off x="6278880" y="4446856"/>
            <a:ext cx="892284" cy="17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箭头: 手杖形 26">
            <a:extLst>
              <a:ext uri="{FF2B5EF4-FFF2-40B4-BE49-F238E27FC236}">
                <a16:creationId xmlns:a16="http://schemas.microsoft.com/office/drawing/2014/main" id="{EE74202D-3CD4-44DD-98E0-6E19872B1980}"/>
              </a:ext>
            </a:extLst>
          </p:cNvPr>
          <p:cNvSpPr/>
          <p:nvPr/>
        </p:nvSpPr>
        <p:spPr>
          <a:xfrm rot="172865" flipH="1">
            <a:off x="6922411" y="141098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28" name="箭头: 手杖形 27">
            <a:extLst>
              <a:ext uri="{FF2B5EF4-FFF2-40B4-BE49-F238E27FC236}">
                <a16:creationId xmlns:a16="http://schemas.microsoft.com/office/drawing/2014/main" id="{E757353A-3904-4A94-BE35-5D8FDC6BFD8D}"/>
              </a:ext>
            </a:extLst>
          </p:cNvPr>
          <p:cNvSpPr/>
          <p:nvPr/>
        </p:nvSpPr>
        <p:spPr>
          <a:xfrm rot="172865" flipH="1">
            <a:off x="7114247" y="141098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29" name="箭头: 手杖形 28">
            <a:extLst>
              <a:ext uri="{FF2B5EF4-FFF2-40B4-BE49-F238E27FC236}">
                <a16:creationId xmlns:a16="http://schemas.microsoft.com/office/drawing/2014/main" id="{FDEDEE01-642D-4B95-B1F2-566F433D7B40}"/>
              </a:ext>
            </a:extLst>
          </p:cNvPr>
          <p:cNvSpPr/>
          <p:nvPr/>
        </p:nvSpPr>
        <p:spPr>
          <a:xfrm rot="10376150" flipH="1">
            <a:off x="7028429" y="4131287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FE0A580-741A-424A-8586-EC59C9619265}"/>
              </a:ext>
            </a:extLst>
          </p:cNvPr>
          <p:cNvSpPr/>
          <p:nvPr/>
        </p:nvSpPr>
        <p:spPr>
          <a:xfrm>
            <a:off x="458207" y="2641600"/>
            <a:ext cx="978694" cy="84891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F502241F-1116-4853-A8A9-6E4A4F069DB7}"/>
              </a:ext>
            </a:extLst>
          </p:cNvPr>
          <p:cNvSpPr/>
          <p:nvPr/>
        </p:nvSpPr>
        <p:spPr>
          <a:xfrm>
            <a:off x="2668007" y="2289529"/>
            <a:ext cx="978694" cy="84891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2" name="对话气泡: 圆角矩形 31">
            <a:extLst>
              <a:ext uri="{FF2B5EF4-FFF2-40B4-BE49-F238E27FC236}">
                <a16:creationId xmlns:a16="http://schemas.microsoft.com/office/drawing/2014/main" id="{662B954D-BB4E-4519-90AF-B27AE42FD2FF}"/>
              </a:ext>
            </a:extLst>
          </p:cNvPr>
          <p:cNvSpPr/>
          <p:nvPr/>
        </p:nvSpPr>
        <p:spPr>
          <a:xfrm>
            <a:off x="2276734" y="1251147"/>
            <a:ext cx="1346233" cy="215442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建议取消东进口左转车道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85268B1-4A23-479D-8724-23E8EEE21932}"/>
              </a:ext>
            </a:extLst>
          </p:cNvPr>
          <p:cNvCxnSpPr>
            <a:cxnSpLocks/>
          </p:cNvCxnSpPr>
          <p:nvPr/>
        </p:nvCxnSpPr>
        <p:spPr>
          <a:xfrm>
            <a:off x="2949850" y="1470109"/>
            <a:ext cx="1" cy="79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对话气泡: 圆角矩形 33">
            <a:extLst>
              <a:ext uri="{FF2B5EF4-FFF2-40B4-BE49-F238E27FC236}">
                <a16:creationId xmlns:a16="http://schemas.microsoft.com/office/drawing/2014/main" id="{4EE106CF-E55C-4CB7-AF11-CA7B38AF97C3}"/>
              </a:ext>
            </a:extLst>
          </p:cNvPr>
          <p:cNvSpPr/>
          <p:nvPr/>
        </p:nvSpPr>
        <p:spPr>
          <a:xfrm>
            <a:off x="214391" y="3257737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建议取消西进口左转车道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0B38133-2B80-4AD0-BCB7-30F91FCE3EAD}"/>
              </a:ext>
            </a:extLst>
          </p:cNvPr>
          <p:cNvCxnSpPr>
            <a:cxnSpLocks/>
          </p:cNvCxnSpPr>
          <p:nvPr/>
        </p:nvCxnSpPr>
        <p:spPr>
          <a:xfrm flipV="1">
            <a:off x="833873" y="2726491"/>
            <a:ext cx="0" cy="52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391FA3B5-0A8D-428E-B479-1F16976F8584}"/>
              </a:ext>
            </a:extLst>
          </p:cNvPr>
          <p:cNvSpPr/>
          <p:nvPr/>
        </p:nvSpPr>
        <p:spPr>
          <a:xfrm>
            <a:off x="295931" y="253242"/>
            <a:ext cx="1393718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</a:t>
            </a:r>
            <a:endParaRPr lang="zh-CN" altLang="en-US" sz="1000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098E9A9-1B1B-4E6D-8061-9ADDFA7FB548}"/>
              </a:ext>
            </a:extLst>
          </p:cNvPr>
          <p:cNvSpPr txBox="1"/>
          <p:nvPr/>
        </p:nvSpPr>
        <p:spPr>
          <a:xfrm>
            <a:off x="122238" y="489599"/>
            <a:ext cx="2692023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7A5DF164-86D8-4E2F-B5DE-A334A15B5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45685"/>
              </p:ext>
            </p:extLst>
          </p:nvPr>
        </p:nvGraphicFramePr>
        <p:xfrm>
          <a:off x="122238" y="694225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72" name="组合 71">
            <a:extLst>
              <a:ext uri="{FF2B5EF4-FFF2-40B4-BE49-F238E27FC236}">
                <a16:creationId xmlns:a16="http://schemas.microsoft.com/office/drawing/2014/main" id="{41ACE4A7-964B-41C0-AD47-9739136DFD4D}"/>
              </a:ext>
            </a:extLst>
          </p:cNvPr>
          <p:cNvGrpSpPr/>
          <p:nvPr/>
        </p:nvGrpSpPr>
        <p:grpSpPr>
          <a:xfrm rot="5228464" flipH="1">
            <a:off x="443219" y="1169480"/>
            <a:ext cx="325110" cy="320871"/>
            <a:chOff x="1487602" y="3525832"/>
            <a:chExt cx="507962" cy="501341"/>
          </a:xfrm>
        </p:grpSpPr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435B64E5-62C3-41D8-B555-6EF3531CC42B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9459" y="3524127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F9CA0AEF-6310-4D14-8844-96840DDEF20F}"/>
                </a:ext>
              </a:extLst>
            </p:cNvPr>
            <p:cNvCxnSpPr>
              <a:cxnSpLocks/>
            </p:cNvCxnSpPr>
            <p:nvPr/>
          </p:nvCxnSpPr>
          <p:spPr>
            <a:xfrm rot="5228464">
              <a:off x="1602156" y="3900465"/>
              <a:ext cx="251315" cy="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6ACE5429-AE6B-4814-96A6-AAEDA632233C}"/>
                </a:ext>
              </a:extLst>
            </p:cNvPr>
            <p:cNvCxnSpPr>
              <a:cxnSpLocks/>
            </p:cNvCxnSpPr>
            <p:nvPr/>
          </p:nvCxnSpPr>
          <p:spPr>
            <a:xfrm rot="5228464" flipH="1" flipV="1">
              <a:off x="1589805" y="3651102"/>
              <a:ext cx="255448" cy="49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7237D8C0-4A7B-4738-A854-90FD1C439C22}"/>
              </a:ext>
            </a:extLst>
          </p:cNvPr>
          <p:cNvGrpSpPr/>
          <p:nvPr/>
        </p:nvGrpSpPr>
        <p:grpSpPr>
          <a:xfrm rot="16028862" flipH="1">
            <a:off x="173405" y="863267"/>
            <a:ext cx="325110" cy="320871"/>
            <a:chOff x="1487602" y="3525832"/>
            <a:chExt cx="507962" cy="501341"/>
          </a:xfrm>
        </p:grpSpPr>
        <p:cxnSp>
          <p:nvCxnSpPr>
            <p:cNvPr id="90" name="直接箭头连接符 89">
              <a:extLst>
                <a:ext uri="{FF2B5EF4-FFF2-40B4-BE49-F238E27FC236}">
                  <a16:creationId xmlns:a16="http://schemas.microsoft.com/office/drawing/2014/main" id="{F054FAC2-89B7-407E-8464-BCCCF45F7E53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9459" y="3524127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箭头连接符 90">
              <a:extLst>
                <a:ext uri="{FF2B5EF4-FFF2-40B4-BE49-F238E27FC236}">
                  <a16:creationId xmlns:a16="http://schemas.microsoft.com/office/drawing/2014/main" id="{79D58106-475E-4428-995D-D72A2728A1F5}"/>
                </a:ext>
              </a:extLst>
            </p:cNvPr>
            <p:cNvCxnSpPr>
              <a:cxnSpLocks/>
            </p:cNvCxnSpPr>
            <p:nvPr/>
          </p:nvCxnSpPr>
          <p:spPr>
            <a:xfrm rot="5228464">
              <a:off x="1602156" y="3900465"/>
              <a:ext cx="251315" cy="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B4DC3EB4-C531-4839-909C-BF39AB99A4E2}"/>
                </a:ext>
              </a:extLst>
            </p:cNvPr>
            <p:cNvCxnSpPr>
              <a:cxnSpLocks/>
            </p:cNvCxnSpPr>
            <p:nvPr/>
          </p:nvCxnSpPr>
          <p:spPr>
            <a:xfrm rot="5228464" flipH="1" flipV="1">
              <a:off x="1589805" y="3651102"/>
              <a:ext cx="255448" cy="49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39E5E44-7D0D-46E2-8CB4-C80C5BE0E58B}"/>
              </a:ext>
            </a:extLst>
          </p:cNvPr>
          <p:cNvGrpSpPr/>
          <p:nvPr/>
        </p:nvGrpSpPr>
        <p:grpSpPr>
          <a:xfrm rot="286680">
            <a:off x="837124" y="914599"/>
            <a:ext cx="566084" cy="511185"/>
            <a:chOff x="837124" y="914599"/>
            <a:chExt cx="566084" cy="511185"/>
          </a:xfrm>
        </p:grpSpPr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905E96F5-217C-4978-8FE7-55D146606C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3849" y="1054484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AE1CD7A9-3067-4FFA-8396-A31253B52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124" y="1254315"/>
              <a:ext cx="353455" cy="333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直接箭头连接符 92">
              <a:extLst>
                <a:ext uri="{FF2B5EF4-FFF2-40B4-BE49-F238E27FC236}">
                  <a16:creationId xmlns:a16="http://schemas.microsoft.com/office/drawing/2014/main" id="{2DB2EDB2-2767-4C17-AA8F-BBEFBB3183B8}"/>
                </a:ext>
              </a:extLst>
            </p:cNvPr>
            <p:cNvCxnSpPr>
              <a:cxnSpLocks/>
            </p:cNvCxnSpPr>
            <p:nvPr/>
          </p:nvCxnSpPr>
          <p:spPr>
            <a:xfrm>
              <a:off x="992571" y="1274554"/>
              <a:ext cx="18018" cy="151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直接箭头连接符 93">
              <a:extLst>
                <a:ext uri="{FF2B5EF4-FFF2-40B4-BE49-F238E27FC236}">
                  <a16:creationId xmlns:a16="http://schemas.microsoft.com/office/drawing/2014/main" id="{16AC2442-2922-4ABD-90D4-8274057F3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1614" y="914599"/>
              <a:ext cx="9370" cy="146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6A694141-3A56-4650-A3E8-8BADFD788C13}"/>
              </a:ext>
            </a:extLst>
          </p:cNvPr>
          <p:cNvGrpSpPr/>
          <p:nvPr/>
        </p:nvGrpSpPr>
        <p:grpSpPr>
          <a:xfrm rot="323649">
            <a:off x="1524271" y="985751"/>
            <a:ext cx="568066" cy="404212"/>
            <a:chOff x="1521783" y="995486"/>
            <a:chExt cx="568066" cy="404212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0B9C00E8-D514-4CE8-865A-6D3E381EDC52}"/>
                </a:ext>
              </a:extLst>
            </p:cNvPr>
            <p:cNvGrpSpPr/>
            <p:nvPr/>
          </p:nvGrpSpPr>
          <p:grpSpPr>
            <a:xfrm rot="19756769" flipH="1">
              <a:off x="1820896" y="1169289"/>
              <a:ext cx="268953" cy="230409"/>
              <a:chOff x="2012833" y="3262562"/>
              <a:chExt cx="420220" cy="360000"/>
            </a:xfrm>
          </p:grpSpPr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41516600-8B37-48FC-92F8-1BC2C33CDFCF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0665067F-4A21-475C-BA25-472DE1490F96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CE157023-687D-40E9-B737-32CC372FB004}"/>
                </a:ext>
              </a:extLst>
            </p:cNvPr>
            <p:cNvGrpSpPr/>
            <p:nvPr/>
          </p:nvGrpSpPr>
          <p:grpSpPr>
            <a:xfrm rot="8917710" flipH="1">
              <a:off x="1521783" y="995486"/>
              <a:ext cx="268953" cy="230409"/>
              <a:chOff x="2012833" y="3262562"/>
              <a:chExt cx="420220" cy="360000"/>
            </a:xfrm>
          </p:grpSpPr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15953905-6AE4-492E-9896-32CC065A027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接箭头连接符 96">
                <a:extLst>
                  <a:ext uri="{FF2B5EF4-FFF2-40B4-BE49-F238E27FC236}">
                    <a16:creationId xmlns:a16="http://schemas.microsoft.com/office/drawing/2014/main" id="{C40BFBA0-7BB7-4B9A-A8DD-5D604B1FA4E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8" name="表格 97">
            <a:extLst>
              <a:ext uri="{FF2B5EF4-FFF2-40B4-BE49-F238E27FC236}">
                <a16:creationId xmlns:a16="http://schemas.microsoft.com/office/drawing/2014/main" id="{81071CE5-99A4-4E0F-9754-263C8D4AB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110513"/>
              </p:ext>
            </p:extLst>
          </p:nvPr>
        </p:nvGraphicFramePr>
        <p:xfrm>
          <a:off x="3653596" y="694133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(28s)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AE84B562-6C62-425F-892B-98AA4957D330}"/>
              </a:ext>
            </a:extLst>
          </p:cNvPr>
          <p:cNvGrpSpPr/>
          <p:nvPr/>
        </p:nvGrpSpPr>
        <p:grpSpPr>
          <a:xfrm rot="277141">
            <a:off x="3724416" y="994816"/>
            <a:ext cx="549947" cy="321561"/>
            <a:chOff x="3724416" y="994816"/>
            <a:chExt cx="549947" cy="321561"/>
          </a:xfrm>
        </p:grpSpPr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F524B06F-4F4F-4ABF-B18E-FE735F2644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5004" y="994816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直接箭头连接符 99">
              <a:extLst>
                <a:ext uri="{FF2B5EF4-FFF2-40B4-BE49-F238E27FC236}">
                  <a16:creationId xmlns:a16="http://schemas.microsoft.com/office/drawing/2014/main" id="{42260961-E2DF-47CE-9C5A-1565B8F69D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416" y="1290403"/>
              <a:ext cx="317439" cy="25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3246B52A-D8C6-40E3-8F85-F21E0A67F012}"/>
              </a:ext>
            </a:extLst>
          </p:cNvPr>
          <p:cNvGrpSpPr/>
          <p:nvPr/>
        </p:nvGrpSpPr>
        <p:grpSpPr>
          <a:xfrm rot="5400000">
            <a:off x="4477227" y="876377"/>
            <a:ext cx="406298" cy="590366"/>
            <a:chOff x="6982467" y="1047516"/>
            <a:chExt cx="406298" cy="590366"/>
          </a:xfrm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8E68287A-335C-4A60-9E5B-FD07C88DCE29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id="{A9B8D420-47E5-47EA-AC1D-D64C112F43B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直接箭头连接符 106">
                <a:extLst>
                  <a:ext uri="{FF2B5EF4-FFF2-40B4-BE49-F238E27FC236}">
                    <a16:creationId xmlns:a16="http://schemas.microsoft.com/office/drawing/2014/main" id="{CFB71540-1A5E-4B4A-84E9-F591B2C0E62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64673842-5E59-46E7-B5F9-DC3BA56684DB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104" name="直接连接符 103">
                <a:extLst>
                  <a:ext uri="{FF2B5EF4-FFF2-40B4-BE49-F238E27FC236}">
                    <a16:creationId xmlns:a16="http://schemas.microsoft.com/office/drawing/2014/main" id="{643C8EA8-72A9-4335-9761-91FC1DE11A9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直接箭头连接符 104">
                <a:extLst>
                  <a:ext uri="{FF2B5EF4-FFF2-40B4-BE49-F238E27FC236}">
                    <a16:creationId xmlns:a16="http://schemas.microsoft.com/office/drawing/2014/main" id="{660186F7-7A52-415A-B244-50C72A163CF0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3" name="文本框 122">
            <a:extLst>
              <a:ext uri="{FF2B5EF4-FFF2-40B4-BE49-F238E27FC236}">
                <a16:creationId xmlns:a16="http://schemas.microsoft.com/office/drawing/2014/main" id="{83BB2193-9141-400A-B834-3F3F51FF6B89}"/>
              </a:ext>
            </a:extLst>
          </p:cNvPr>
          <p:cNvSpPr txBox="1"/>
          <p:nvPr/>
        </p:nvSpPr>
        <p:spPr>
          <a:xfrm>
            <a:off x="3653129" y="458350"/>
            <a:ext cx="2692023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86FDF08F-E6EB-43E4-97B0-B8D85639FD3C}"/>
              </a:ext>
            </a:extLst>
          </p:cNvPr>
          <p:cNvGrpSpPr/>
          <p:nvPr/>
        </p:nvGrpSpPr>
        <p:grpSpPr>
          <a:xfrm rot="5623267">
            <a:off x="5049686" y="1033602"/>
            <a:ext cx="549947" cy="321561"/>
            <a:chOff x="3724416" y="994816"/>
            <a:chExt cx="549947" cy="321561"/>
          </a:xfrm>
        </p:grpSpPr>
        <p:cxnSp>
          <p:nvCxnSpPr>
            <p:cNvPr id="126" name="直接箭头连接符 125">
              <a:extLst>
                <a:ext uri="{FF2B5EF4-FFF2-40B4-BE49-F238E27FC236}">
                  <a16:creationId xmlns:a16="http://schemas.microsoft.com/office/drawing/2014/main" id="{28DFEAFF-4DA3-4465-9B9E-3561E12551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5004" y="994816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接箭头连接符 126">
              <a:extLst>
                <a:ext uri="{FF2B5EF4-FFF2-40B4-BE49-F238E27FC236}">
                  <a16:creationId xmlns:a16="http://schemas.microsoft.com/office/drawing/2014/main" id="{57464BF9-D339-4C91-BA51-99868983D3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416" y="1290403"/>
              <a:ext cx="317439" cy="259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9781ED13-CE29-44A1-81DC-FCE1013534AB}"/>
              </a:ext>
            </a:extLst>
          </p:cNvPr>
          <p:cNvGrpSpPr/>
          <p:nvPr/>
        </p:nvGrpSpPr>
        <p:grpSpPr>
          <a:xfrm rot="10800000">
            <a:off x="5779774" y="876377"/>
            <a:ext cx="406298" cy="590366"/>
            <a:chOff x="6982467" y="1047516"/>
            <a:chExt cx="406298" cy="590366"/>
          </a:xfrm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8FEA0B7F-5B6C-4241-9C02-FDDCF5C6DDD2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133" name="直接连接符 132">
                <a:extLst>
                  <a:ext uri="{FF2B5EF4-FFF2-40B4-BE49-F238E27FC236}">
                    <a16:creationId xmlns:a16="http://schemas.microsoft.com/office/drawing/2014/main" id="{5A6560CD-463A-4785-812B-8A0E0A4630B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直接箭头连接符 133">
                <a:extLst>
                  <a:ext uri="{FF2B5EF4-FFF2-40B4-BE49-F238E27FC236}">
                    <a16:creationId xmlns:a16="http://schemas.microsoft.com/office/drawing/2014/main" id="{61A2A431-217E-4833-8C06-3B466C38A9C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67D194E8-4932-4DA4-BDA7-3CA185ADFDD4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131" name="直接连接符 130">
                <a:extLst>
                  <a:ext uri="{FF2B5EF4-FFF2-40B4-BE49-F238E27FC236}">
                    <a16:creationId xmlns:a16="http://schemas.microsoft.com/office/drawing/2014/main" id="{8FB369FF-9371-479F-B3EB-806AB725A41F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直接箭头连接符 131">
                <a:extLst>
                  <a:ext uri="{FF2B5EF4-FFF2-40B4-BE49-F238E27FC236}">
                    <a16:creationId xmlns:a16="http://schemas.microsoft.com/office/drawing/2014/main" id="{B6853AF9-78E0-4C92-BF71-2133C84071B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167965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8837F-A365-45DC-B818-1D30EC2250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C602CB-F969-412D-AB2E-424FA0D38F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02106FA-43D1-4081-A97F-088F1796701B}"/>
              </a:ext>
            </a:extLst>
          </p:cNvPr>
          <p:cNvGrpSpPr/>
          <p:nvPr/>
        </p:nvGrpSpPr>
        <p:grpSpPr>
          <a:xfrm>
            <a:off x="257810" y="426720"/>
            <a:ext cx="8628380" cy="3646263"/>
            <a:chOff x="388620" y="0"/>
            <a:chExt cx="8628380" cy="364626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4067657-4C89-4C6C-A0D2-74B2598CA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46"/>
            <a:stretch/>
          </p:blipFill>
          <p:spPr>
            <a:xfrm>
              <a:off x="388620" y="327463"/>
              <a:ext cx="2200215" cy="32484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D9CFF1-9046-46A6-9C95-5C541DEA5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080"/>
            <a:stretch/>
          </p:blipFill>
          <p:spPr>
            <a:xfrm>
              <a:off x="2581691" y="0"/>
              <a:ext cx="6435309" cy="3646263"/>
            </a:xfrm>
            <a:prstGeom prst="rect">
              <a:avLst/>
            </a:prstGeom>
          </p:spPr>
        </p:pic>
      </p:grp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0958A988-6F67-49B3-9813-22F16DEB66B1}"/>
              </a:ext>
            </a:extLst>
          </p:cNvPr>
          <p:cNvSpPr/>
          <p:nvPr/>
        </p:nvSpPr>
        <p:spPr>
          <a:xfrm>
            <a:off x="7644647" y="1280629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取消东进口左转掉头车道，改为两条直行车道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0553A06-B15D-4AE4-A04B-2E89630BA1E5}"/>
              </a:ext>
            </a:extLst>
          </p:cNvPr>
          <p:cNvCxnSpPr>
            <a:cxnSpLocks/>
          </p:cNvCxnSpPr>
          <p:nvPr/>
        </p:nvCxnSpPr>
        <p:spPr>
          <a:xfrm flipH="1">
            <a:off x="5897880" y="278037"/>
            <a:ext cx="548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对话气泡: 圆角矩形 20">
            <a:extLst>
              <a:ext uri="{FF2B5EF4-FFF2-40B4-BE49-F238E27FC236}">
                <a16:creationId xmlns:a16="http://schemas.microsoft.com/office/drawing/2014/main" id="{6D9E1C25-F738-4539-842D-D66467286030}"/>
              </a:ext>
            </a:extLst>
          </p:cNvPr>
          <p:cNvSpPr/>
          <p:nvPr/>
        </p:nvSpPr>
        <p:spPr>
          <a:xfrm>
            <a:off x="4945380" y="4330197"/>
            <a:ext cx="1333500" cy="250991"/>
          </a:xfrm>
          <a:prstGeom prst="wedgeRoundRectCallout">
            <a:avLst>
              <a:gd name="adj1" fmla="val 19781"/>
              <a:gd name="adj2" fmla="val 11086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金达莱北街新增掉头</a:t>
            </a:r>
            <a:r>
              <a:rPr lang="en-US" altLang="zh-CN" sz="800" dirty="0">
                <a:latin typeface="+mn-ea"/>
              </a:rPr>
              <a:t>/</a:t>
            </a:r>
            <a:r>
              <a:rPr lang="zh-CN" altLang="en-US" sz="800" dirty="0">
                <a:latin typeface="+mn-ea"/>
              </a:rPr>
              <a:t>新增路段过街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190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sp>
        <p:nvSpPr>
          <p:cNvPr id="22" name="对话气泡: 圆角矩形 21">
            <a:extLst>
              <a:ext uri="{FF2B5EF4-FFF2-40B4-BE49-F238E27FC236}">
                <a16:creationId xmlns:a16="http://schemas.microsoft.com/office/drawing/2014/main" id="{9BF5868B-3C72-40DC-BD0D-C0AA3FF74C89}"/>
              </a:ext>
            </a:extLst>
          </p:cNvPr>
          <p:cNvSpPr/>
          <p:nvPr/>
        </p:nvSpPr>
        <p:spPr>
          <a:xfrm>
            <a:off x="4754900" y="152541"/>
            <a:ext cx="1142980" cy="250991"/>
          </a:xfrm>
          <a:prstGeom prst="wedgeRoundRectCallout">
            <a:avLst>
              <a:gd name="adj1" fmla="val 41758"/>
              <a:gd name="adj2" fmla="val 2203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结合中环路设计掉头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110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70ABFB9-2FA7-42ED-A7A7-B414349609D1}"/>
              </a:ext>
            </a:extLst>
          </p:cNvPr>
          <p:cNvCxnSpPr>
            <a:cxnSpLocks/>
          </p:cNvCxnSpPr>
          <p:nvPr/>
        </p:nvCxnSpPr>
        <p:spPr>
          <a:xfrm flipH="1" flipV="1">
            <a:off x="6278880" y="4446856"/>
            <a:ext cx="892284" cy="17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箭头: 手杖形 26">
            <a:extLst>
              <a:ext uri="{FF2B5EF4-FFF2-40B4-BE49-F238E27FC236}">
                <a16:creationId xmlns:a16="http://schemas.microsoft.com/office/drawing/2014/main" id="{EE74202D-3CD4-44DD-98E0-6E19872B1980}"/>
              </a:ext>
            </a:extLst>
          </p:cNvPr>
          <p:cNvSpPr/>
          <p:nvPr/>
        </p:nvSpPr>
        <p:spPr>
          <a:xfrm rot="172865" flipH="1">
            <a:off x="6922411" y="141098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28" name="箭头: 手杖形 27">
            <a:extLst>
              <a:ext uri="{FF2B5EF4-FFF2-40B4-BE49-F238E27FC236}">
                <a16:creationId xmlns:a16="http://schemas.microsoft.com/office/drawing/2014/main" id="{E757353A-3904-4A94-BE35-5D8FDC6BFD8D}"/>
              </a:ext>
            </a:extLst>
          </p:cNvPr>
          <p:cNvSpPr/>
          <p:nvPr/>
        </p:nvSpPr>
        <p:spPr>
          <a:xfrm rot="172865" flipH="1">
            <a:off x="7114247" y="141098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29" name="箭头: 手杖形 28">
            <a:extLst>
              <a:ext uri="{FF2B5EF4-FFF2-40B4-BE49-F238E27FC236}">
                <a16:creationId xmlns:a16="http://schemas.microsoft.com/office/drawing/2014/main" id="{FDEDEE01-642D-4B95-B1F2-566F433D7B40}"/>
              </a:ext>
            </a:extLst>
          </p:cNvPr>
          <p:cNvSpPr/>
          <p:nvPr/>
        </p:nvSpPr>
        <p:spPr>
          <a:xfrm rot="10376150" flipH="1">
            <a:off x="7028429" y="4131287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32" name="对话气泡: 圆角矩形 31">
            <a:extLst>
              <a:ext uri="{FF2B5EF4-FFF2-40B4-BE49-F238E27FC236}">
                <a16:creationId xmlns:a16="http://schemas.microsoft.com/office/drawing/2014/main" id="{662B954D-BB4E-4519-90AF-B27AE42FD2FF}"/>
              </a:ext>
            </a:extLst>
          </p:cNvPr>
          <p:cNvSpPr/>
          <p:nvPr/>
        </p:nvSpPr>
        <p:spPr>
          <a:xfrm>
            <a:off x="2696368" y="1215598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取消东进口左转掉头车道，改为两条直行车道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91FA3B5-0A8D-428E-B479-1F16976F8584}"/>
              </a:ext>
            </a:extLst>
          </p:cNvPr>
          <p:cNvSpPr/>
          <p:nvPr/>
        </p:nvSpPr>
        <p:spPr>
          <a:xfrm>
            <a:off x="295931" y="253242"/>
            <a:ext cx="1281933" cy="2032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Proposal</a:t>
            </a:r>
            <a:endParaRPr lang="zh-CN" altLang="en-US" sz="1000" dirty="0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C0594F7-A062-4AF8-B507-FFBEBE7B2F40}"/>
              </a:ext>
            </a:extLst>
          </p:cNvPr>
          <p:cNvSpPr/>
          <p:nvPr/>
        </p:nvSpPr>
        <p:spPr>
          <a:xfrm>
            <a:off x="2667000" y="2197894"/>
            <a:ext cx="1812131" cy="161925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131" h="161925">
                <a:moveTo>
                  <a:pt x="19050" y="0"/>
                </a:moveTo>
                <a:lnTo>
                  <a:pt x="0" y="161925"/>
                </a:lnTo>
                <a:lnTo>
                  <a:pt x="1793081" y="159544"/>
                </a:lnTo>
                <a:lnTo>
                  <a:pt x="1812131" y="0"/>
                </a:lnTo>
                <a:lnTo>
                  <a:pt x="19050" y="0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6AFA111-A89C-4D72-8E29-86AEE60E5AFB}"/>
              </a:ext>
            </a:extLst>
          </p:cNvPr>
          <p:cNvSpPr/>
          <p:nvPr/>
        </p:nvSpPr>
        <p:spPr>
          <a:xfrm>
            <a:off x="2686050" y="2135981"/>
            <a:ext cx="1071563" cy="61913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563" h="61913">
                <a:moveTo>
                  <a:pt x="0" y="61913"/>
                </a:moveTo>
                <a:lnTo>
                  <a:pt x="4763" y="0"/>
                </a:lnTo>
                <a:lnTo>
                  <a:pt x="1071563" y="0"/>
                </a:lnTo>
                <a:lnTo>
                  <a:pt x="1069181" y="59532"/>
                </a:lnTo>
                <a:lnTo>
                  <a:pt x="0" y="6191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555DCFE-DCE4-42C5-BC94-BFB3645CD5E0}"/>
              </a:ext>
            </a:extLst>
          </p:cNvPr>
          <p:cNvCxnSpPr/>
          <p:nvPr/>
        </p:nvCxnSpPr>
        <p:spPr>
          <a:xfrm>
            <a:off x="2686050" y="2197894"/>
            <a:ext cx="1071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44FF1B3-C2CB-4590-86AE-ECC51E8191AD}"/>
              </a:ext>
            </a:extLst>
          </p:cNvPr>
          <p:cNvCxnSpPr>
            <a:cxnSpLocks/>
          </p:cNvCxnSpPr>
          <p:nvPr/>
        </p:nvCxnSpPr>
        <p:spPr>
          <a:xfrm flipH="1">
            <a:off x="2716144" y="2246424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形 161">
            <a:extLst>
              <a:ext uri="{FF2B5EF4-FFF2-40B4-BE49-F238E27FC236}">
                <a16:creationId xmlns:a16="http://schemas.microsoft.com/office/drawing/2014/main" id="{BD18CA4F-AD04-48AE-9166-B725F089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953" y="2127207"/>
            <a:ext cx="77828" cy="7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2CFB7DFD-4ACA-4F1B-8F55-0555CCF9CD7E}"/>
              </a:ext>
            </a:extLst>
          </p:cNvPr>
          <p:cNvCxnSpPr>
            <a:cxnSpLocks/>
          </p:cNvCxnSpPr>
          <p:nvPr/>
        </p:nvCxnSpPr>
        <p:spPr>
          <a:xfrm flipH="1">
            <a:off x="2716144" y="2400297"/>
            <a:ext cx="1746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125C1E6-C8CE-4589-9BD4-C8A5F2764E61}"/>
              </a:ext>
            </a:extLst>
          </p:cNvPr>
          <p:cNvCxnSpPr>
            <a:cxnSpLocks/>
          </p:cNvCxnSpPr>
          <p:nvPr/>
        </p:nvCxnSpPr>
        <p:spPr>
          <a:xfrm>
            <a:off x="2667000" y="2283619"/>
            <a:ext cx="181213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36461DB9-C09B-4CC5-A6EF-2834A5FDC3DD}"/>
              </a:ext>
            </a:extLst>
          </p:cNvPr>
          <p:cNvCxnSpPr>
            <a:cxnSpLocks/>
          </p:cNvCxnSpPr>
          <p:nvPr/>
        </p:nvCxnSpPr>
        <p:spPr>
          <a:xfrm flipH="1">
            <a:off x="2716144" y="2324100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6E421A8-153A-40B8-9432-4EA0EB684B62}"/>
              </a:ext>
            </a:extLst>
          </p:cNvPr>
          <p:cNvCxnSpPr>
            <a:cxnSpLocks/>
          </p:cNvCxnSpPr>
          <p:nvPr/>
        </p:nvCxnSpPr>
        <p:spPr>
          <a:xfrm flipH="1">
            <a:off x="3356700" y="2246424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045E830F-2450-4B4A-897D-4D0B1C368F22}"/>
              </a:ext>
            </a:extLst>
          </p:cNvPr>
          <p:cNvCxnSpPr>
            <a:cxnSpLocks/>
          </p:cNvCxnSpPr>
          <p:nvPr/>
        </p:nvCxnSpPr>
        <p:spPr>
          <a:xfrm flipH="1">
            <a:off x="3356700" y="2400297"/>
            <a:ext cx="1746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26D14485-238F-43BA-9FBD-6709D84D284F}"/>
              </a:ext>
            </a:extLst>
          </p:cNvPr>
          <p:cNvCxnSpPr>
            <a:cxnSpLocks/>
          </p:cNvCxnSpPr>
          <p:nvPr/>
        </p:nvCxnSpPr>
        <p:spPr>
          <a:xfrm flipH="1">
            <a:off x="3356700" y="2324100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003BDA5F-5FE9-4A33-A875-2120B205A63D}"/>
              </a:ext>
            </a:extLst>
          </p:cNvPr>
          <p:cNvSpPr/>
          <p:nvPr/>
        </p:nvSpPr>
        <p:spPr>
          <a:xfrm rot="10800000">
            <a:off x="243896" y="2650993"/>
            <a:ext cx="1193005" cy="161925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193005 w 1812131"/>
              <a:gd name="connsiteY2" fmla="*/ 150019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193005"/>
              <a:gd name="connsiteY0" fmla="*/ 0 h 161925"/>
              <a:gd name="connsiteX1" fmla="*/ 0 w 1193005"/>
              <a:gd name="connsiteY1" fmla="*/ 161925 h 161925"/>
              <a:gd name="connsiteX2" fmla="*/ 1193005 w 1193005"/>
              <a:gd name="connsiteY2" fmla="*/ 150019 h 161925"/>
              <a:gd name="connsiteX3" fmla="*/ 1188243 w 1193005"/>
              <a:gd name="connsiteY3" fmla="*/ 4762 h 161925"/>
              <a:gd name="connsiteX4" fmla="*/ 19050 w 1193005"/>
              <a:gd name="connsiteY4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005" h="161925">
                <a:moveTo>
                  <a:pt x="19050" y="0"/>
                </a:moveTo>
                <a:lnTo>
                  <a:pt x="0" y="161925"/>
                </a:lnTo>
                <a:lnTo>
                  <a:pt x="1193005" y="150019"/>
                </a:lnTo>
                <a:lnTo>
                  <a:pt x="1188243" y="4762"/>
                </a:lnTo>
                <a:lnTo>
                  <a:pt x="19050" y="0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5E716FC-D988-4039-9A66-C7DE0AC760AA}"/>
              </a:ext>
            </a:extLst>
          </p:cNvPr>
          <p:cNvCxnSpPr>
            <a:cxnSpLocks/>
          </p:cNvCxnSpPr>
          <p:nvPr/>
        </p:nvCxnSpPr>
        <p:spPr>
          <a:xfrm>
            <a:off x="244327" y="2737380"/>
            <a:ext cx="117909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E9F24123-052A-4D18-8A12-EDCE370C93B3}"/>
              </a:ext>
            </a:extLst>
          </p:cNvPr>
          <p:cNvCxnSpPr>
            <a:cxnSpLocks/>
          </p:cNvCxnSpPr>
          <p:nvPr/>
        </p:nvCxnSpPr>
        <p:spPr>
          <a:xfrm>
            <a:off x="1231711" y="2609847"/>
            <a:ext cx="17053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B7A7668-2988-4197-B6FA-979F0B5327F1}"/>
              </a:ext>
            </a:extLst>
          </p:cNvPr>
          <p:cNvSpPr/>
          <p:nvPr/>
        </p:nvSpPr>
        <p:spPr>
          <a:xfrm>
            <a:off x="244700" y="2808796"/>
            <a:ext cx="1176337" cy="64293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  <a:gd name="connsiteX0" fmla="*/ 0 w 1171575"/>
              <a:gd name="connsiteY0" fmla="*/ 61913 h 61913"/>
              <a:gd name="connsiteX1" fmla="*/ 104775 w 1171575"/>
              <a:gd name="connsiteY1" fmla="*/ 0 h 61913"/>
              <a:gd name="connsiteX2" fmla="*/ 1171575 w 1171575"/>
              <a:gd name="connsiteY2" fmla="*/ 0 h 61913"/>
              <a:gd name="connsiteX3" fmla="*/ 1169193 w 1171575"/>
              <a:gd name="connsiteY3" fmla="*/ 59532 h 61913"/>
              <a:gd name="connsiteX4" fmla="*/ 0 w 1171575"/>
              <a:gd name="connsiteY4" fmla="*/ 61913 h 61913"/>
              <a:gd name="connsiteX0" fmla="*/ 9525 w 1181100"/>
              <a:gd name="connsiteY0" fmla="*/ 61913 h 61913"/>
              <a:gd name="connsiteX1" fmla="*/ 0 w 1181100"/>
              <a:gd name="connsiteY1" fmla="*/ 0 h 61913"/>
              <a:gd name="connsiteX2" fmla="*/ 1181100 w 1181100"/>
              <a:gd name="connsiteY2" fmla="*/ 0 h 61913"/>
              <a:gd name="connsiteX3" fmla="*/ 1178718 w 1181100"/>
              <a:gd name="connsiteY3" fmla="*/ 59532 h 61913"/>
              <a:gd name="connsiteX4" fmla="*/ 9525 w 1181100"/>
              <a:gd name="connsiteY4" fmla="*/ 61913 h 61913"/>
              <a:gd name="connsiteX0" fmla="*/ 4762 w 1176337"/>
              <a:gd name="connsiteY0" fmla="*/ 61913 h 61913"/>
              <a:gd name="connsiteX1" fmla="*/ 0 w 1176337"/>
              <a:gd name="connsiteY1" fmla="*/ 2382 h 61913"/>
              <a:gd name="connsiteX2" fmla="*/ 1176337 w 1176337"/>
              <a:gd name="connsiteY2" fmla="*/ 0 h 61913"/>
              <a:gd name="connsiteX3" fmla="*/ 1173955 w 1176337"/>
              <a:gd name="connsiteY3" fmla="*/ 59532 h 61913"/>
              <a:gd name="connsiteX4" fmla="*/ 4762 w 1176337"/>
              <a:gd name="connsiteY4" fmla="*/ 61913 h 61913"/>
              <a:gd name="connsiteX0" fmla="*/ 4762 w 1176337"/>
              <a:gd name="connsiteY0" fmla="*/ 64293 h 64293"/>
              <a:gd name="connsiteX1" fmla="*/ 0 w 1176337"/>
              <a:gd name="connsiteY1" fmla="*/ 0 h 64293"/>
              <a:gd name="connsiteX2" fmla="*/ 1176337 w 1176337"/>
              <a:gd name="connsiteY2" fmla="*/ 2380 h 64293"/>
              <a:gd name="connsiteX3" fmla="*/ 1173955 w 1176337"/>
              <a:gd name="connsiteY3" fmla="*/ 61912 h 64293"/>
              <a:gd name="connsiteX4" fmla="*/ 4762 w 1176337"/>
              <a:gd name="connsiteY4" fmla="*/ 64293 h 6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337" h="64293">
                <a:moveTo>
                  <a:pt x="4762" y="64293"/>
                </a:moveTo>
                <a:lnTo>
                  <a:pt x="0" y="0"/>
                </a:lnTo>
                <a:lnTo>
                  <a:pt x="1176337" y="2380"/>
                </a:lnTo>
                <a:lnTo>
                  <a:pt x="1173955" y="61912"/>
                </a:lnTo>
                <a:lnTo>
                  <a:pt x="4762" y="6429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FFF98937-5527-456C-BEBE-7CCDAFB91389}"/>
              </a:ext>
            </a:extLst>
          </p:cNvPr>
          <p:cNvCxnSpPr>
            <a:cxnSpLocks/>
          </p:cNvCxnSpPr>
          <p:nvPr/>
        </p:nvCxnSpPr>
        <p:spPr>
          <a:xfrm>
            <a:off x="586392" y="2612228"/>
            <a:ext cx="17053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F2395AB4-A914-4528-9C29-839366AA5F7D}"/>
              </a:ext>
            </a:extLst>
          </p:cNvPr>
          <p:cNvCxnSpPr>
            <a:cxnSpLocks/>
          </p:cNvCxnSpPr>
          <p:nvPr/>
        </p:nvCxnSpPr>
        <p:spPr>
          <a:xfrm>
            <a:off x="1226949" y="2693152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FC267DE-5A67-4C13-BDB2-5B7BEFFD533F}"/>
              </a:ext>
            </a:extLst>
          </p:cNvPr>
          <p:cNvCxnSpPr>
            <a:cxnSpLocks/>
          </p:cNvCxnSpPr>
          <p:nvPr/>
        </p:nvCxnSpPr>
        <p:spPr>
          <a:xfrm>
            <a:off x="574487" y="2693111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4B736F7D-17B4-4186-9783-F49FEEE06F45}"/>
              </a:ext>
            </a:extLst>
          </p:cNvPr>
          <p:cNvCxnSpPr>
            <a:cxnSpLocks/>
          </p:cNvCxnSpPr>
          <p:nvPr/>
        </p:nvCxnSpPr>
        <p:spPr>
          <a:xfrm>
            <a:off x="1219806" y="2778878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7DD0BE9B-A5E8-4B71-8843-5D5B6E02B804}"/>
              </a:ext>
            </a:extLst>
          </p:cNvPr>
          <p:cNvCxnSpPr>
            <a:cxnSpLocks/>
          </p:cNvCxnSpPr>
          <p:nvPr/>
        </p:nvCxnSpPr>
        <p:spPr>
          <a:xfrm>
            <a:off x="574487" y="2778837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EA30E63-D485-4F6B-A2CB-5F96B33409DF}"/>
              </a:ext>
            </a:extLst>
          </p:cNvPr>
          <p:cNvCxnSpPr>
            <a:cxnSpLocks/>
          </p:cNvCxnSpPr>
          <p:nvPr/>
        </p:nvCxnSpPr>
        <p:spPr>
          <a:xfrm>
            <a:off x="239450" y="2808796"/>
            <a:ext cx="1183968" cy="2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形 161">
            <a:extLst>
              <a:ext uri="{FF2B5EF4-FFF2-40B4-BE49-F238E27FC236}">
                <a16:creationId xmlns:a16="http://schemas.microsoft.com/office/drawing/2014/main" id="{439247A5-8139-4910-A01E-265AF8FA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2320" y="2810242"/>
            <a:ext cx="77828" cy="7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08BBF6F-FAB7-4ABD-8586-DAC48A0DF67F}"/>
              </a:ext>
            </a:extLst>
          </p:cNvPr>
          <p:cNvSpPr/>
          <p:nvPr/>
        </p:nvSpPr>
        <p:spPr>
          <a:xfrm>
            <a:off x="4259953" y="2571611"/>
            <a:ext cx="2067134" cy="257177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650080 w 2062162"/>
              <a:gd name="connsiteY4" fmla="*/ 73817 h 273845"/>
              <a:gd name="connsiteX5" fmla="*/ 45243 w 2062162"/>
              <a:gd name="connsiteY5" fmla="*/ 61913 h 273845"/>
              <a:gd name="connsiteX0" fmla="*/ 105 w 2064649"/>
              <a:gd name="connsiteY0" fmla="*/ 59532 h 273845"/>
              <a:gd name="connsiteX1" fmla="*/ 2487 w 2064649"/>
              <a:gd name="connsiteY1" fmla="*/ 254794 h 273845"/>
              <a:gd name="connsiteX2" fmla="*/ 2064649 w 2064649"/>
              <a:gd name="connsiteY2" fmla="*/ 273845 h 273845"/>
              <a:gd name="connsiteX3" fmla="*/ 2057504 w 2064649"/>
              <a:gd name="connsiteY3" fmla="*/ 0 h 273845"/>
              <a:gd name="connsiteX4" fmla="*/ 652567 w 2064649"/>
              <a:gd name="connsiteY4" fmla="*/ 73817 h 273845"/>
              <a:gd name="connsiteX5" fmla="*/ 105 w 2064649"/>
              <a:gd name="connsiteY5" fmla="*/ 59532 h 273845"/>
              <a:gd name="connsiteX0" fmla="*/ 105 w 2064649"/>
              <a:gd name="connsiteY0" fmla="*/ 0 h 214313"/>
              <a:gd name="connsiteX1" fmla="*/ 2487 w 2064649"/>
              <a:gd name="connsiteY1" fmla="*/ 195262 h 214313"/>
              <a:gd name="connsiteX2" fmla="*/ 2064649 w 2064649"/>
              <a:gd name="connsiteY2" fmla="*/ 214313 h 214313"/>
              <a:gd name="connsiteX3" fmla="*/ 2057504 w 2064649"/>
              <a:gd name="connsiteY3" fmla="*/ 7143 h 214313"/>
              <a:gd name="connsiteX4" fmla="*/ 652567 w 2064649"/>
              <a:gd name="connsiteY4" fmla="*/ 14285 h 214313"/>
              <a:gd name="connsiteX5" fmla="*/ 105 w 2064649"/>
              <a:gd name="connsiteY5" fmla="*/ 0 h 214313"/>
              <a:gd name="connsiteX0" fmla="*/ 105 w 2064649"/>
              <a:gd name="connsiteY0" fmla="*/ 0 h 195262"/>
              <a:gd name="connsiteX1" fmla="*/ 2487 w 2064649"/>
              <a:gd name="connsiteY1" fmla="*/ 195262 h 195262"/>
              <a:gd name="connsiteX2" fmla="*/ 2064649 w 2064649"/>
              <a:gd name="connsiteY2" fmla="*/ 152401 h 195262"/>
              <a:gd name="connsiteX3" fmla="*/ 2057504 w 2064649"/>
              <a:gd name="connsiteY3" fmla="*/ 7143 h 195262"/>
              <a:gd name="connsiteX4" fmla="*/ 652567 w 2064649"/>
              <a:gd name="connsiteY4" fmla="*/ 14285 h 195262"/>
              <a:gd name="connsiteX5" fmla="*/ 105 w 2064649"/>
              <a:gd name="connsiteY5" fmla="*/ 0 h 195262"/>
              <a:gd name="connsiteX0" fmla="*/ 105 w 2064649"/>
              <a:gd name="connsiteY0" fmla="*/ 0 h 195262"/>
              <a:gd name="connsiteX1" fmla="*/ 2487 w 2064649"/>
              <a:gd name="connsiteY1" fmla="*/ 195262 h 195262"/>
              <a:gd name="connsiteX2" fmla="*/ 1093098 w 2064649"/>
              <a:gd name="connsiteY2" fmla="*/ 171586 h 195262"/>
              <a:gd name="connsiteX3" fmla="*/ 2064649 w 2064649"/>
              <a:gd name="connsiteY3" fmla="*/ 152401 h 195262"/>
              <a:gd name="connsiteX4" fmla="*/ 2057504 w 2064649"/>
              <a:gd name="connsiteY4" fmla="*/ 7143 h 195262"/>
              <a:gd name="connsiteX5" fmla="*/ 652567 w 2064649"/>
              <a:gd name="connsiteY5" fmla="*/ 14285 h 195262"/>
              <a:gd name="connsiteX6" fmla="*/ 105 w 2064649"/>
              <a:gd name="connsiteY6" fmla="*/ 0 h 195262"/>
              <a:gd name="connsiteX0" fmla="*/ 105 w 2064649"/>
              <a:gd name="connsiteY0" fmla="*/ 0 h 195262"/>
              <a:gd name="connsiteX1" fmla="*/ 2487 w 2064649"/>
              <a:gd name="connsiteY1" fmla="*/ 195262 h 195262"/>
              <a:gd name="connsiteX2" fmla="*/ 731148 w 2064649"/>
              <a:gd name="connsiteY2" fmla="*/ 145392 h 195262"/>
              <a:gd name="connsiteX3" fmla="*/ 2064649 w 2064649"/>
              <a:gd name="connsiteY3" fmla="*/ 152401 h 195262"/>
              <a:gd name="connsiteX4" fmla="*/ 2057504 w 2064649"/>
              <a:gd name="connsiteY4" fmla="*/ 7143 h 195262"/>
              <a:gd name="connsiteX5" fmla="*/ 652567 w 2064649"/>
              <a:gd name="connsiteY5" fmla="*/ 14285 h 195262"/>
              <a:gd name="connsiteX6" fmla="*/ 105 w 2064649"/>
              <a:gd name="connsiteY6" fmla="*/ 0 h 195262"/>
              <a:gd name="connsiteX0" fmla="*/ 105 w 2067134"/>
              <a:gd name="connsiteY0" fmla="*/ 56357 h 251619"/>
              <a:gd name="connsiteX1" fmla="*/ 2487 w 2067134"/>
              <a:gd name="connsiteY1" fmla="*/ 251619 h 251619"/>
              <a:gd name="connsiteX2" fmla="*/ 731148 w 2067134"/>
              <a:gd name="connsiteY2" fmla="*/ 201749 h 251619"/>
              <a:gd name="connsiteX3" fmla="*/ 2064649 w 2067134"/>
              <a:gd name="connsiteY3" fmla="*/ 208758 h 251619"/>
              <a:gd name="connsiteX4" fmla="*/ 2067029 w 2067134"/>
              <a:gd name="connsiteY4" fmla="*/ 0 h 251619"/>
              <a:gd name="connsiteX5" fmla="*/ 652567 w 2067134"/>
              <a:gd name="connsiteY5" fmla="*/ 70642 h 251619"/>
              <a:gd name="connsiteX6" fmla="*/ 105 w 2067134"/>
              <a:gd name="connsiteY6" fmla="*/ 56357 h 251619"/>
              <a:gd name="connsiteX0" fmla="*/ 105 w 2067134"/>
              <a:gd name="connsiteY0" fmla="*/ 61915 h 257177"/>
              <a:gd name="connsiteX1" fmla="*/ 2487 w 2067134"/>
              <a:gd name="connsiteY1" fmla="*/ 257177 h 257177"/>
              <a:gd name="connsiteX2" fmla="*/ 731148 w 2067134"/>
              <a:gd name="connsiteY2" fmla="*/ 207307 h 257177"/>
              <a:gd name="connsiteX3" fmla="*/ 2064649 w 2067134"/>
              <a:gd name="connsiteY3" fmla="*/ 214316 h 257177"/>
              <a:gd name="connsiteX4" fmla="*/ 2067029 w 2067134"/>
              <a:gd name="connsiteY4" fmla="*/ 5558 h 257177"/>
              <a:gd name="connsiteX5" fmla="*/ 646217 w 2067134"/>
              <a:gd name="connsiteY5" fmla="*/ 0 h 257177"/>
              <a:gd name="connsiteX6" fmla="*/ 105 w 2067134"/>
              <a:gd name="connsiteY6" fmla="*/ 61915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7134" h="257177">
                <a:moveTo>
                  <a:pt x="105" y="61915"/>
                </a:moveTo>
                <a:cubicBezTo>
                  <a:pt x="-689" y="125415"/>
                  <a:pt x="3281" y="193677"/>
                  <a:pt x="2487" y="257177"/>
                </a:cubicBezTo>
                <a:lnTo>
                  <a:pt x="731148" y="207307"/>
                </a:lnTo>
                <a:lnTo>
                  <a:pt x="2064649" y="214316"/>
                </a:lnTo>
                <a:cubicBezTo>
                  <a:pt x="2063855" y="149228"/>
                  <a:pt x="2067823" y="70646"/>
                  <a:pt x="2067029" y="5558"/>
                </a:cubicBezTo>
                <a:lnTo>
                  <a:pt x="646217" y="0"/>
                </a:lnTo>
                <a:lnTo>
                  <a:pt x="105" y="61915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AB14AB86-8A59-4AD3-9862-51BA55C615E2}"/>
              </a:ext>
            </a:extLst>
          </p:cNvPr>
          <p:cNvSpPr/>
          <p:nvPr/>
        </p:nvSpPr>
        <p:spPr>
          <a:xfrm rot="16483769">
            <a:off x="6621318" y="3154156"/>
            <a:ext cx="895963" cy="778828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45243 w 2133049"/>
              <a:gd name="connsiteY0" fmla="*/ 61913 h 784088"/>
              <a:gd name="connsiteX1" fmla="*/ 0 w 2133049"/>
              <a:gd name="connsiteY1" fmla="*/ 254794 h 784088"/>
              <a:gd name="connsiteX2" fmla="*/ 2133049 w 2133049"/>
              <a:gd name="connsiteY2" fmla="*/ 784088 h 784088"/>
              <a:gd name="connsiteX3" fmla="*/ 2055017 w 2133049"/>
              <a:gd name="connsiteY3" fmla="*/ 0 h 784088"/>
              <a:gd name="connsiteX4" fmla="*/ 554830 w 2133049"/>
              <a:gd name="connsiteY4" fmla="*/ 2380 h 784088"/>
              <a:gd name="connsiteX5" fmla="*/ 45243 w 2133049"/>
              <a:gd name="connsiteY5" fmla="*/ 61913 h 784088"/>
              <a:gd name="connsiteX0" fmla="*/ 45243 w 2133049"/>
              <a:gd name="connsiteY0" fmla="*/ 59533 h 781708"/>
              <a:gd name="connsiteX1" fmla="*/ 0 w 2133049"/>
              <a:gd name="connsiteY1" fmla="*/ 252414 h 781708"/>
              <a:gd name="connsiteX2" fmla="*/ 2133049 w 2133049"/>
              <a:gd name="connsiteY2" fmla="*/ 781708 h 781708"/>
              <a:gd name="connsiteX3" fmla="*/ 2098485 w 2133049"/>
              <a:gd name="connsiteY3" fmla="*/ 60926 h 781708"/>
              <a:gd name="connsiteX4" fmla="*/ 554830 w 2133049"/>
              <a:gd name="connsiteY4" fmla="*/ 0 h 781708"/>
              <a:gd name="connsiteX5" fmla="*/ 45243 w 2133049"/>
              <a:gd name="connsiteY5" fmla="*/ 59533 h 781708"/>
              <a:gd name="connsiteX0" fmla="*/ 45243 w 2133049"/>
              <a:gd name="connsiteY0" fmla="*/ 0 h 722175"/>
              <a:gd name="connsiteX1" fmla="*/ 0 w 2133049"/>
              <a:gd name="connsiteY1" fmla="*/ 192881 h 722175"/>
              <a:gd name="connsiteX2" fmla="*/ 2133049 w 2133049"/>
              <a:gd name="connsiteY2" fmla="*/ 722175 h 722175"/>
              <a:gd name="connsiteX3" fmla="*/ 2098485 w 2133049"/>
              <a:gd name="connsiteY3" fmla="*/ 1393 h 722175"/>
              <a:gd name="connsiteX4" fmla="*/ 1254753 w 2133049"/>
              <a:gd name="connsiteY4" fmla="*/ 140614 h 722175"/>
              <a:gd name="connsiteX5" fmla="*/ 45243 w 2133049"/>
              <a:gd name="connsiteY5" fmla="*/ 0 h 722175"/>
              <a:gd name="connsiteX0" fmla="*/ 1 w 2087807"/>
              <a:gd name="connsiteY0" fmla="*/ 0 h 837984"/>
              <a:gd name="connsiteX1" fmla="*/ 1341407 w 2087807"/>
              <a:gd name="connsiteY1" fmla="*/ 837984 h 837984"/>
              <a:gd name="connsiteX2" fmla="*/ 2087807 w 2087807"/>
              <a:gd name="connsiteY2" fmla="*/ 722175 h 837984"/>
              <a:gd name="connsiteX3" fmla="*/ 2053243 w 2087807"/>
              <a:gd name="connsiteY3" fmla="*/ 1393 h 837984"/>
              <a:gd name="connsiteX4" fmla="*/ 1209511 w 2087807"/>
              <a:gd name="connsiteY4" fmla="*/ 140614 h 837984"/>
              <a:gd name="connsiteX5" fmla="*/ 1 w 2087807"/>
              <a:gd name="connsiteY5" fmla="*/ 0 h 837984"/>
              <a:gd name="connsiteX0" fmla="*/ 72788 w 878296"/>
              <a:gd name="connsiteY0" fmla="*/ 537654 h 836591"/>
              <a:gd name="connsiteX1" fmla="*/ 131896 w 878296"/>
              <a:gd name="connsiteY1" fmla="*/ 836591 h 836591"/>
              <a:gd name="connsiteX2" fmla="*/ 878296 w 878296"/>
              <a:gd name="connsiteY2" fmla="*/ 720782 h 836591"/>
              <a:gd name="connsiteX3" fmla="*/ 843732 w 878296"/>
              <a:gd name="connsiteY3" fmla="*/ 0 h 836591"/>
              <a:gd name="connsiteX4" fmla="*/ 0 w 878296"/>
              <a:gd name="connsiteY4" fmla="*/ 139221 h 836591"/>
              <a:gd name="connsiteX5" fmla="*/ 72788 w 878296"/>
              <a:gd name="connsiteY5" fmla="*/ 537654 h 836591"/>
              <a:gd name="connsiteX0" fmla="*/ 72788 w 901438"/>
              <a:gd name="connsiteY0" fmla="*/ 537654 h 836591"/>
              <a:gd name="connsiteX1" fmla="*/ 131896 w 901438"/>
              <a:gd name="connsiteY1" fmla="*/ 836591 h 836591"/>
              <a:gd name="connsiteX2" fmla="*/ 901438 w 901438"/>
              <a:gd name="connsiteY2" fmla="*/ 711699 h 836591"/>
              <a:gd name="connsiteX3" fmla="*/ 843732 w 901438"/>
              <a:gd name="connsiteY3" fmla="*/ 0 h 836591"/>
              <a:gd name="connsiteX4" fmla="*/ 0 w 901438"/>
              <a:gd name="connsiteY4" fmla="*/ 139221 h 836591"/>
              <a:gd name="connsiteX5" fmla="*/ 72788 w 901438"/>
              <a:gd name="connsiteY5" fmla="*/ 537654 h 836591"/>
              <a:gd name="connsiteX0" fmla="*/ 72788 w 901438"/>
              <a:gd name="connsiteY0" fmla="*/ 547736 h 846673"/>
              <a:gd name="connsiteX1" fmla="*/ 131896 w 901438"/>
              <a:gd name="connsiteY1" fmla="*/ 846673 h 846673"/>
              <a:gd name="connsiteX2" fmla="*/ 901438 w 901438"/>
              <a:gd name="connsiteY2" fmla="*/ 721781 h 846673"/>
              <a:gd name="connsiteX3" fmla="*/ 850066 w 901438"/>
              <a:gd name="connsiteY3" fmla="*/ 0 h 846673"/>
              <a:gd name="connsiteX4" fmla="*/ 0 w 901438"/>
              <a:gd name="connsiteY4" fmla="*/ 149303 h 846673"/>
              <a:gd name="connsiteX5" fmla="*/ 72788 w 901438"/>
              <a:gd name="connsiteY5" fmla="*/ 547736 h 846673"/>
              <a:gd name="connsiteX0" fmla="*/ 72788 w 901438"/>
              <a:gd name="connsiteY0" fmla="*/ 547736 h 846870"/>
              <a:gd name="connsiteX1" fmla="*/ 129522 w 901438"/>
              <a:gd name="connsiteY1" fmla="*/ 846870 h 846870"/>
              <a:gd name="connsiteX2" fmla="*/ 901438 w 901438"/>
              <a:gd name="connsiteY2" fmla="*/ 721781 h 846870"/>
              <a:gd name="connsiteX3" fmla="*/ 850066 w 901438"/>
              <a:gd name="connsiteY3" fmla="*/ 0 h 846870"/>
              <a:gd name="connsiteX4" fmla="*/ 0 w 901438"/>
              <a:gd name="connsiteY4" fmla="*/ 149303 h 846870"/>
              <a:gd name="connsiteX5" fmla="*/ 72788 w 901438"/>
              <a:gd name="connsiteY5" fmla="*/ 547736 h 846870"/>
              <a:gd name="connsiteX0" fmla="*/ 72788 w 901438"/>
              <a:gd name="connsiteY0" fmla="*/ 547736 h 846870"/>
              <a:gd name="connsiteX1" fmla="*/ 129522 w 901438"/>
              <a:gd name="connsiteY1" fmla="*/ 846870 h 846870"/>
              <a:gd name="connsiteX2" fmla="*/ 901438 w 901438"/>
              <a:gd name="connsiteY2" fmla="*/ 721781 h 846870"/>
              <a:gd name="connsiteX3" fmla="*/ 850066 w 901438"/>
              <a:gd name="connsiteY3" fmla="*/ 0 h 846870"/>
              <a:gd name="connsiteX4" fmla="*/ 0 w 901438"/>
              <a:gd name="connsiteY4" fmla="*/ 149303 h 846870"/>
              <a:gd name="connsiteX5" fmla="*/ 72788 w 901438"/>
              <a:gd name="connsiteY5" fmla="*/ 547736 h 846870"/>
              <a:gd name="connsiteX0" fmla="*/ 72788 w 895963"/>
              <a:gd name="connsiteY0" fmla="*/ 547736 h 846870"/>
              <a:gd name="connsiteX1" fmla="*/ 129522 w 895963"/>
              <a:gd name="connsiteY1" fmla="*/ 846870 h 846870"/>
              <a:gd name="connsiteX2" fmla="*/ 895963 w 895963"/>
              <a:gd name="connsiteY2" fmla="*/ 617101 h 846870"/>
              <a:gd name="connsiteX3" fmla="*/ 850066 w 895963"/>
              <a:gd name="connsiteY3" fmla="*/ 0 h 846870"/>
              <a:gd name="connsiteX4" fmla="*/ 0 w 895963"/>
              <a:gd name="connsiteY4" fmla="*/ 149303 h 846870"/>
              <a:gd name="connsiteX5" fmla="*/ 72788 w 895963"/>
              <a:gd name="connsiteY5" fmla="*/ 547736 h 846870"/>
              <a:gd name="connsiteX0" fmla="*/ 72788 w 895963"/>
              <a:gd name="connsiteY0" fmla="*/ 547736 h 778828"/>
              <a:gd name="connsiteX1" fmla="*/ 104778 w 895963"/>
              <a:gd name="connsiteY1" fmla="*/ 778828 h 778828"/>
              <a:gd name="connsiteX2" fmla="*/ 895963 w 895963"/>
              <a:gd name="connsiteY2" fmla="*/ 617101 h 778828"/>
              <a:gd name="connsiteX3" fmla="*/ 850066 w 895963"/>
              <a:gd name="connsiteY3" fmla="*/ 0 h 778828"/>
              <a:gd name="connsiteX4" fmla="*/ 0 w 895963"/>
              <a:gd name="connsiteY4" fmla="*/ 149303 h 778828"/>
              <a:gd name="connsiteX5" fmla="*/ 72788 w 895963"/>
              <a:gd name="connsiteY5" fmla="*/ 547736 h 778828"/>
              <a:gd name="connsiteX0" fmla="*/ 72788 w 895963"/>
              <a:gd name="connsiteY0" fmla="*/ 547736 h 778828"/>
              <a:gd name="connsiteX1" fmla="*/ 104778 w 895963"/>
              <a:gd name="connsiteY1" fmla="*/ 778828 h 778828"/>
              <a:gd name="connsiteX2" fmla="*/ 895963 w 895963"/>
              <a:gd name="connsiteY2" fmla="*/ 617101 h 778828"/>
              <a:gd name="connsiteX3" fmla="*/ 850066 w 895963"/>
              <a:gd name="connsiteY3" fmla="*/ 0 h 778828"/>
              <a:gd name="connsiteX4" fmla="*/ 0 w 895963"/>
              <a:gd name="connsiteY4" fmla="*/ 149303 h 778828"/>
              <a:gd name="connsiteX5" fmla="*/ 72788 w 895963"/>
              <a:gd name="connsiteY5" fmla="*/ 547736 h 77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5963" h="778828">
                <a:moveTo>
                  <a:pt x="72788" y="547736"/>
                </a:moveTo>
                <a:cubicBezTo>
                  <a:pt x="71994" y="611236"/>
                  <a:pt x="88175" y="707210"/>
                  <a:pt x="104778" y="778828"/>
                </a:cubicBezTo>
                <a:lnTo>
                  <a:pt x="895963" y="617101"/>
                </a:lnTo>
                <a:cubicBezTo>
                  <a:pt x="895169" y="552013"/>
                  <a:pt x="850860" y="65088"/>
                  <a:pt x="850066" y="0"/>
                </a:cubicBezTo>
                <a:lnTo>
                  <a:pt x="0" y="149303"/>
                </a:lnTo>
                <a:lnTo>
                  <a:pt x="72788" y="547736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919D52C6-9D67-4117-B3E3-58483558755A}"/>
              </a:ext>
            </a:extLst>
          </p:cNvPr>
          <p:cNvCxnSpPr>
            <a:cxnSpLocks/>
          </p:cNvCxnSpPr>
          <p:nvPr/>
        </p:nvCxnSpPr>
        <p:spPr>
          <a:xfrm>
            <a:off x="4978400" y="2775662"/>
            <a:ext cx="134620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B0DC3872-7847-4740-9B66-C2E7E0E0401E}"/>
              </a:ext>
            </a:extLst>
          </p:cNvPr>
          <p:cNvCxnSpPr>
            <a:cxnSpLocks/>
          </p:cNvCxnSpPr>
          <p:nvPr/>
        </p:nvCxnSpPr>
        <p:spPr>
          <a:xfrm>
            <a:off x="4978400" y="2708673"/>
            <a:ext cx="134620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73E47286-2AEF-45D8-BED7-D6AE92CAF9DB}"/>
              </a:ext>
            </a:extLst>
          </p:cNvPr>
          <p:cNvSpPr/>
          <p:nvPr/>
        </p:nvSpPr>
        <p:spPr>
          <a:xfrm rot="10800000">
            <a:off x="7767036" y="2640917"/>
            <a:ext cx="1225043" cy="245271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1 w 2016920"/>
              <a:gd name="connsiteY0" fmla="*/ 61913 h 273845"/>
              <a:gd name="connsiteX1" fmla="*/ 878683 w 2016920"/>
              <a:gd name="connsiteY1" fmla="*/ 264319 h 273845"/>
              <a:gd name="connsiteX2" fmla="*/ 2016920 w 2016920"/>
              <a:gd name="connsiteY2" fmla="*/ 273845 h 273845"/>
              <a:gd name="connsiteX3" fmla="*/ 2009775 w 2016920"/>
              <a:gd name="connsiteY3" fmla="*/ 0 h 273845"/>
              <a:gd name="connsiteX4" fmla="*/ 509588 w 2016920"/>
              <a:gd name="connsiteY4" fmla="*/ 2380 h 273845"/>
              <a:gd name="connsiteX5" fmla="*/ 1 w 2016920"/>
              <a:gd name="connsiteY5" fmla="*/ 61913 h 273845"/>
              <a:gd name="connsiteX0" fmla="*/ 1 w 2016920"/>
              <a:gd name="connsiteY0" fmla="*/ 69058 h 280990"/>
              <a:gd name="connsiteX1" fmla="*/ 878683 w 2016920"/>
              <a:gd name="connsiteY1" fmla="*/ 271464 h 280990"/>
              <a:gd name="connsiteX2" fmla="*/ 2016920 w 2016920"/>
              <a:gd name="connsiteY2" fmla="*/ 280990 h 280990"/>
              <a:gd name="connsiteX3" fmla="*/ 2009775 w 2016920"/>
              <a:gd name="connsiteY3" fmla="*/ 7145 h 280990"/>
              <a:gd name="connsiteX4" fmla="*/ 969963 w 2016920"/>
              <a:gd name="connsiteY4" fmla="*/ 0 h 280990"/>
              <a:gd name="connsiteX5" fmla="*/ 1 w 2016920"/>
              <a:gd name="connsiteY5" fmla="*/ 69058 h 280990"/>
              <a:gd name="connsiteX0" fmla="*/ 38893 w 1138237"/>
              <a:gd name="connsiteY0" fmla="*/ 81758 h 280990"/>
              <a:gd name="connsiteX1" fmla="*/ 0 w 1138237"/>
              <a:gd name="connsiteY1" fmla="*/ 271464 h 280990"/>
              <a:gd name="connsiteX2" fmla="*/ 1138237 w 1138237"/>
              <a:gd name="connsiteY2" fmla="*/ 280990 h 280990"/>
              <a:gd name="connsiteX3" fmla="*/ 1131092 w 1138237"/>
              <a:gd name="connsiteY3" fmla="*/ 7145 h 280990"/>
              <a:gd name="connsiteX4" fmla="*/ 91280 w 1138237"/>
              <a:gd name="connsiteY4" fmla="*/ 0 h 280990"/>
              <a:gd name="connsiteX5" fmla="*/ 38893 w 1138237"/>
              <a:gd name="connsiteY5" fmla="*/ 81758 h 280990"/>
              <a:gd name="connsiteX0" fmla="*/ 13 w 1172382"/>
              <a:gd name="connsiteY0" fmla="*/ 81758 h 280990"/>
              <a:gd name="connsiteX1" fmla="*/ 34145 w 1172382"/>
              <a:gd name="connsiteY1" fmla="*/ 271464 h 280990"/>
              <a:gd name="connsiteX2" fmla="*/ 1172382 w 1172382"/>
              <a:gd name="connsiteY2" fmla="*/ 280990 h 280990"/>
              <a:gd name="connsiteX3" fmla="*/ 1165237 w 1172382"/>
              <a:gd name="connsiteY3" fmla="*/ 7145 h 280990"/>
              <a:gd name="connsiteX4" fmla="*/ 125425 w 1172382"/>
              <a:gd name="connsiteY4" fmla="*/ 0 h 280990"/>
              <a:gd name="connsiteX5" fmla="*/ 13 w 1172382"/>
              <a:gd name="connsiteY5" fmla="*/ 81758 h 280990"/>
              <a:gd name="connsiteX0" fmla="*/ 66697 w 1239066"/>
              <a:gd name="connsiteY0" fmla="*/ 81758 h 280990"/>
              <a:gd name="connsiteX1" fmla="*/ 100829 w 1239066"/>
              <a:gd name="connsiteY1" fmla="*/ 271464 h 280990"/>
              <a:gd name="connsiteX2" fmla="*/ 1239066 w 1239066"/>
              <a:gd name="connsiteY2" fmla="*/ 280990 h 280990"/>
              <a:gd name="connsiteX3" fmla="*/ 1231921 w 1239066"/>
              <a:gd name="connsiteY3" fmla="*/ 7145 h 280990"/>
              <a:gd name="connsiteX4" fmla="*/ 192109 w 1239066"/>
              <a:gd name="connsiteY4" fmla="*/ 0 h 280990"/>
              <a:gd name="connsiteX5" fmla="*/ 66697 w 1239066"/>
              <a:gd name="connsiteY5" fmla="*/ 81758 h 280990"/>
              <a:gd name="connsiteX0" fmla="*/ 63067 w 1235436"/>
              <a:gd name="connsiteY0" fmla="*/ 119858 h 319090"/>
              <a:gd name="connsiteX1" fmla="*/ 97199 w 1235436"/>
              <a:gd name="connsiteY1" fmla="*/ 309564 h 319090"/>
              <a:gd name="connsiteX2" fmla="*/ 1235436 w 1235436"/>
              <a:gd name="connsiteY2" fmla="*/ 319090 h 319090"/>
              <a:gd name="connsiteX3" fmla="*/ 1228291 w 1235436"/>
              <a:gd name="connsiteY3" fmla="*/ 45245 h 319090"/>
              <a:gd name="connsiteX4" fmla="*/ 109104 w 1235436"/>
              <a:gd name="connsiteY4" fmla="*/ 0 h 319090"/>
              <a:gd name="connsiteX5" fmla="*/ 63067 w 1235436"/>
              <a:gd name="connsiteY5" fmla="*/ 119858 h 319090"/>
              <a:gd name="connsiteX0" fmla="*/ 63067 w 1235436"/>
              <a:gd name="connsiteY0" fmla="*/ 128588 h 327820"/>
              <a:gd name="connsiteX1" fmla="*/ 97199 w 1235436"/>
              <a:gd name="connsiteY1" fmla="*/ 318294 h 327820"/>
              <a:gd name="connsiteX2" fmla="*/ 1235436 w 1235436"/>
              <a:gd name="connsiteY2" fmla="*/ 327820 h 327820"/>
              <a:gd name="connsiteX3" fmla="*/ 1174316 w 1235436"/>
              <a:gd name="connsiteY3" fmla="*/ 0 h 327820"/>
              <a:gd name="connsiteX4" fmla="*/ 109104 w 1235436"/>
              <a:gd name="connsiteY4" fmla="*/ 8730 h 327820"/>
              <a:gd name="connsiteX5" fmla="*/ 63067 w 1235436"/>
              <a:gd name="connsiteY5" fmla="*/ 128588 h 327820"/>
              <a:gd name="connsiteX0" fmla="*/ 63067 w 1237921"/>
              <a:gd name="connsiteY0" fmla="*/ 119858 h 319090"/>
              <a:gd name="connsiteX1" fmla="*/ 97199 w 1237921"/>
              <a:gd name="connsiteY1" fmla="*/ 309564 h 319090"/>
              <a:gd name="connsiteX2" fmla="*/ 1235436 w 1237921"/>
              <a:gd name="connsiteY2" fmla="*/ 319090 h 319090"/>
              <a:gd name="connsiteX3" fmla="*/ 1237816 w 1237921"/>
              <a:gd name="connsiteY3" fmla="*/ 3970 h 319090"/>
              <a:gd name="connsiteX4" fmla="*/ 109104 w 1237921"/>
              <a:gd name="connsiteY4" fmla="*/ 0 h 319090"/>
              <a:gd name="connsiteX5" fmla="*/ 63067 w 1237921"/>
              <a:gd name="connsiteY5" fmla="*/ 119858 h 319090"/>
              <a:gd name="connsiteX0" fmla="*/ 61993 w 1236847"/>
              <a:gd name="connsiteY0" fmla="*/ 119858 h 319090"/>
              <a:gd name="connsiteX1" fmla="*/ 267575 w 1236847"/>
              <a:gd name="connsiteY1" fmla="*/ 309564 h 319090"/>
              <a:gd name="connsiteX2" fmla="*/ 1234362 w 1236847"/>
              <a:gd name="connsiteY2" fmla="*/ 319090 h 319090"/>
              <a:gd name="connsiteX3" fmla="*/ 1236742 w 1236847"/>
              <a:gd name="connsiteY3" fmla="*/ 3970 h 319090"/>
              <a:gd name="connsiteX4" fmla="*/ 108030 w 1236847"/>
              <a:gd name="connsiteY4" fmla="*/ 0 h 319090"/>
              <a:gd name="connsiteX5" fmla="*/ 61993 w 1236847"/>
              <a:gd name="connsiteY5" fmla="*/ 119858 h 319090"/>
              <a:gd name="connsiteX0" fmla="*/ 80432 w 1226711"/>
              <a:gd name="connsiteY0" fmla="*/ 202408 h 319090"/>
              <a:gd name="connsiteX1" fmla="*/ 257439 w 1226711"/>
              <a:gd name="connsiteY1" fmla="*/ 309564 h 319090"/>
              <a:gd name="connsiteX2" fmla="*/ 1224226 w 1226711"/>
              <a:gd name="connsiteY2" fmla="*/ 319090 h 319090"/>
              <a:gd name="connsiteX3" fmla="*/ 1226606 w 1226711"/>
              <a:gd name="connsiteY3" fmla="*/ 3970 h 319090"/>
              <a:gd name="connsiteX4" fmla="*/ 97894 w 1226711"/>
              <a:gd name="connsiteY4" fmla="*/ 0 h 319090"/>
              <a:gd name="connsiteX5" fmla="*/ 80432 w 1226711"/>
              <a:gd name="connsiteY5" fmla="*/ 202408 h 319090"/>
              <a:gd name="connsiteX0" fmla="*/ 80432 w 1226835"/>
              <a:gd name="connsiteY0" fmla="*/ 202408 h 309564"/>
              <a:gd name="connsiteX1" fmla="*/ 257439 w 1226835"/>
              <a:gd name="connsiteY1" fmla="*/ 309564 h 309564"/>
              <a:gd name="connsiteX2" fmla="*/ 1226607 w 1226835"/>
              <a:gd name="connsiteY2" fmla="*/ 245271 h 309564"/>
              <a:gd name="connsiteX3" fmla="*/ 1226606 w 1226835"/>
              <a:gd name="connsiteY3" fmla="*/ 3970 h 309564"/>
              <a:gd name="connsiteX4" fmla="*/ 97894 w 1226835"/>
              <a:gd name="connsiteY4" fmla="*/ 0 h 309564"/>
              <a:gd name="connsiteX5" fmla="*/ 80432 w 1226835"/>
              <a:gd name="connsiteY5" fmla="*/ 202408 h 309564"/>
              <a:gd name="connsiteX0" fmla="*/ 78640 w 1225043"/>
              <a:gd name="connsiteY0" fmla="*/ 202408 h 245271"/>
              <a:gd name="connsiteX1" fmla="*/ 215166 w 1225043"/>
              <a:gd name="connsiteY1" fmla="*/ 235745 h 245271"/>
              <a:gd name="connsiteX2" fmla="*/ 1224815 w 1225043"/>
              <a:gd name="connsiteY2" fmla="*/ 245271 h 245271"/>
              <a:gd name="connsiteX3" fmla="*/ 1224814 w 1225043"/>
              <a:gd name="connsiteY3" fmla="*/ 3970 h 245271"/>
              <a:gd name="connsiteX4" fmla="*/ 96102 w 1225043"/>
              <a:gd name="connsiteY4" fmla="*/ 0 h 245271"/>
              <a:gd name="connsiteX5" fmla="*/ 78640 w 1225043"/>
              <a:gd name="connsiteY5" fmla="*/ 202408 h 245271"/>
              <a:gd name="connsiteX0" fmla="*/ 78640 w 1225043"/>
              <a:gd name="connsiteY0" fmla="*/ 202408 h 245271"/>
              <a:gd name="connsiteX1" fmla="*/ 215166 w 1225043"/>
              <a:gd name="connsiteY1" fmla="*/ 235745 h 245271"/>
              <a:gd name="connsiteX2" fmla="*/ 1224815 w 1225043"/>
              <a:gd name="connsiteY2" fmla="*/ 245271 h 245271"/>
              <a:gd name="connsiteX3" fmla="*/ 1224814 w 1225043"/>
              <a:gd name="connsiteY3" fmla="*/ 3970 h 245271"/>
              <a:gd name="connsiteX4" fmla="*/ 96102 w 1225043"/>
              <a:gd name="connsiteY4" fmla="*/ 0 h 245271"/>
              <a:gd name="connsiteX5" fmla="*/ 78640 w 1225043"/>
              <a:gd name="connsiteY5" fmla="*/ 202408 h 24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043" h="245271">
                <a:moveTo>
                  <a:pt x="78640" y="202408"/>
                </a:moveTo>
                <a:cubicBezTo>
                  <a:pt x="98484" y="241699"/>
                  <a:pt x="19771" y="202540"/>
                  <a:pt x="215166" y="235745"/>
                </a:cubicBezTo>
                <a:lnTo>
                  <a:pt x="1224815" y="245271"/>
                </a:lnTo>
                <a:cubicBezTo>
                  <a:pt x="1224021" y="180183"/>
                  <a:pt x="1225608" y="69058"/>
                  <a:pt x="1224814" y="3970"/>
                </a:cubicBezTo>
                <a:lnTo>
                  <a:pt x="96102" y="0"/>
                </a:lnTo>
                <a:cubicBezTo>
                  <a:pt x="-98102" y="12436"/>
                  <a:pt x="58796" y="163117"/>
                  <a:pt x="78640" y="202408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12FE71A2-C169-472C-AEF8-9F6EE6E1D56C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7763926" y="2795239"/>
            <a:ext cx="1024275" cy="78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D2FB2CF6-B1F5-4DCF-B8A4-8467A9A185A5}"/>
              </a:ext>
            </a:extLst>
          </p:cNvPr>
          <p:cNvSpPr/>
          <p:nvPr/>
        </p:nvSpPr>
        <p:spPr>
          <a:xfrm rot="20786359">
            <a:off x="7776867" y="2432477"/>
            <a:ext cx="1111740" cy="338626"/>
          </a:xfrm>
          <a:custGeom>
            <a:avLst/>
            <a:gdLst>
              <a:gd name="connsiteX0" fmla="*/ 44450 w 1898650"/>
              <a:gd name="connsiteY0" fmla="*/ 107950 h 463550"/>
              <a:gd name="connsiteX1" fmla="*/ 987425 w 1898650"/>
              <a:gd name="connsiteY1" fmla="*/ 288925 h 463550"/>
              <a:gd name="connsiteX2" fmla="*/ 1873250 w 1898650"/>
              <a:gd name="connsiteY2" fmla="*/ 463550 h 463550"/>
              <a:gd name="connsiteX3" fmla="*/ 1898650 w 1898650"/>
              <a:gd name="connsiteY3" fmla="*/ 339725 h 463550"/>
              <a:gd name="connsiteX4" fmla="*/ 460375 w 1898650"/>
              <a:gd name="connsiteY4" fmla="*/ 53975 h 463550"/>
              <a:gd name="connsiteX5" fmla="*/ 0 w 1898650"/>
              <a:gd name="connsiteY5" fmla="*/ 0 h 463550"/>
              <a:gd name="connsiteX6" fmla="*/ 44450 w 1898650"/>
              <a:gd name="connsiteY6" fmla="*/ 107950 h 463550"/>
              <a:gd name="connsiteX0" fmla="*/ 0 w 2292350"/>
              <a:gd name="connsiteY0" fmla="*/ 0 h 476250"/>
              <a:gd name="connsiteX1" fmla="*/ 1381125 w 2292350"/>
              <a:gd name="connsiteY1" fmla="*/ 301625 h 476250"/>
              <a:gd name="connsiteX2" fmla="*/ 2266950 w 2292350"/>
              <a:gd name="connsiteY2" fmla="*/ 476250 h 476250"/>
              <a:gd name="connsiteX3" fmla="*/ 2292350 w 2292350"/>
              <a:gd name="connsiteY3" fmla="*/ 352425 h 476250"/>
              <a:gd name="connsiteX4" fmla="*/ 854075 w 2292350"/>
              <a:gd name="connsiteY4" fmla="*/ 66675 h 476250"/>
              <a:gd name="connsiteX5" fmla="*/ 393700 w 2292350"/>
              <a:gd name="connsiteY5" fmla="*/ 12700 h 476250"/>
              <a:gd name="connsiteX6" fmla="*/ 0 w 2292350"/>
              <a:gd name="connsiteY6" fmla="*/ 0 h 476250"/>
              <a:gd name="connsiteX0" fmla="*/ 6350 w 2298700"/>
              <a:gd name="connsiteY0" fmla="*/ 92075 h 568325"/>
              <a:gd name="connsiteX1" fmla="*/ 1387475 w 2298700"/>
              <a:gd name="connsiteY1" fmla="*/ 393700 h 568325"/>
              <a:gd name="connsiteX2" fmla="*/ 2273300 w 2298700"/>
              <a:gd name="connsiteY2" fmla="*/ 568325 h 568325"/>
              <a:gd name="connsiteX3" fmla="*/ 2298700 w 2298700"/>
              <a:gd name="connsiteY3" fmla="*/ 444500 h 568325"/>
              <a:gd name="connsiteX4" fmla="*/ 860425 w 2298700"/>
              <a:gd name="connsiteY4" fmla="*/ 158750 h 568325"/>
              <a:gd name="connsiteX5" fmla="*/ 0 w 2298700"/>
              <a:gd name="connsiteY5" fmla="*/ 0 h 568325"/>
              <a:gd name="connsiteX6" fmla="*/ 6350 w 2298700"/>
              <a:gd name="connsiteY6" fmla="*/ 92075 h 568325"/>
              <a:gd name="connsiteX0" fmla="*/ 6350 w 2298700"/>
              <a:gd name="connsiteY0" fmla="*/ 92075 h 568325"/>
              <a:gd name="connsiteX1" fmla="*/ 415925 w 2298700"/>
              <a:gd name="connsiteY1" fmla="*/ 17780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6350 w 2298700"/>
              <a:gd name="connsiteY0" fmla="*/ 92075 h 568325"/>
              <a:gd name="connsiteX1" fmla="*/ 434975 w 2298700"/>
              <a:gd name="connsiteY1" fmla="*/ 20955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866775 w 2305050"/>
              <a:gd name="connsiteY5" fmla="*/ 158750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501650 w 2305050"/>
              <a:gd name="connsiteY5" fmla="*/ 130175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74675"/>
              <a:gd name="connsiteX1" fmla="*/ 441325 w 2305050"/>
              <a:gd name="connsiteY1" fmla="*/ 209551 h 574675"/>
              <a:gd name="connsiteX2" fmla="*/ 1393825 w 2305050"/>
              <a:gd name="connsiteY2" fmla="*/ 393700 h 574675"/>
              <a:gd name="connsiteX3" fmla="*/ 2286000 w 2305050"/>
              <a:gd name="connsiteY3" fmla="*/ 574675 h 574675"/>
              <a:gd name="connsiteX4" fmla="*/ 2305050 w 2305050"/>
              <a:gd name="connsiteY4" fmla="*/ 444500 h 574675"/>
              <a:gd name="connsiteX5" fmla="*/ 501650 w 2305050"/>
              <a:gd name="connsiteY5" fmla="*/ 130175 h 574675"/>
              <a:gd name="connsiteX6" fmla="*/ 6350 w 2305050"/>
              <a:gd name="connsiteY6" fmla="*/ 0 h 574675"/>
              <a:gd name="connsiteX7" fmla="*/ 0 w 2305050"/>
              <a:gd name="connsiteY7" fmla="*/ 92075 h 574675"/>
              <a:gd name="connsiteX0" fmla="*/ 0 w 2317750"/>
              <a:gd name="connsiteY0" fmla="*/ 92075 h 574675"/>
              <a:gd name="connsiteX1" fmla="*/ 441325 w 2317750"/>
              <a:gd name="connsiteY1" fmla="*/ 209551 h 574675"/>
              <a:gd name="connsiteX2" fmla="*/ 1393825 w 2317750"/>
              <a:gd name="connsiteY2" fmla="*/ 393700 h 574675"/>
              <a:gd name="connsiteX3" fmla="*/ 2286000 w 2317750"/>
              <a:gd name="connsiteY3" fmla="*/ 574675 h 574675"/>
              <a:gd name="connsiteX4" fmla="*/ 2317750 w 2317750"/>
              <a:gd name="connsiteY4" fmla="*/ 450850 h 574675"/>
              <a:gd name="connsiteX5" fmla="*/ 501650 w 2317750"/>
              <a:gd name="connsiteY5" fmla="*/ 130175 h 574675"/>
              <a:gd name="connsiteX6" fmla="*/ 6350 w 2317750"/>
              <a:gd name="connsiteY6" fmla="*/ 0 h 574675"/>
              <a:gd name="connsiteX7" fmla="*/ 0 w 2317750"/>
              <a:gd name="connsiteY7" fmla="*/ 92075 h 574675"/>
              <a:gd name="connsiteX0" fmla="*/ 0 w 2308225"/>
              <a:gd name="connsiteY0" fmla="*/ 92075 h 574675"/>
              <a:gd name="connsiteX1" fmla="*/ 441325 w 2308225"/>
              <a:gd name="connsiteY1" fmla="*/ 209551 h 574675"/>
              <a:gd name="connsiteX2" fmla="*/ 1393825 w 2308225"/>
              <a:gd name="connsiteY2" fmla="*/ 393700 h 574675"/>
              <a:gd name="connsiteX3" fmla="*/ 2286000 w 2308225"/>
              <a:gd name="connsiteY3" fmla="*/ 574675 h 574675"/>
              <a:gd name="connsiteX4" fmla="*/ 2308225 w 2308225"/>
              <a:gd name="connsiteY4" fmla="*/ 473075 h 574675"/>
              <a:gd name="connsiteX5" fmla="*/ 501650 w 2308225"/>
              <a:gd name="connsiteY5" fmla="*/ 130175 h 574675"/>
              <a:gd name="connsiteX6" fmla="*/ 6350 w 2308225"/>
              <a:gd name="connsiteY6" fmla="*/ 0 h 574675"/>
              <a:gd name="connsiteX7" fmla="*/ 0 w 2308225"/>
              <a:gd name="connsiteY7" fmla="*/ 92075 h 574675"/>
              <a:gd name="connsiteX0" fmla="*/ 0 w 2315369"/>
              <a:gd name="connsiteY0" fmla="*/ 92075 h 574675"/>
              <a:gd name="connsiteX1" fmla="*/ 441325 w 2315369"/>
              <a:gd name="connsiteY1" fmla="*/ 209551 h 574675"/>
              <a:gd name="connsiteX2" fmla="*/ 1393825 w 2315369"/>
              <a:gd name="connsiteY2" fmla="*/ 393700 h 574675"/>
              <a:gd name="connsiteX3" fmla="*/ 2286000 w 2315369"/>
              <a:gd name="connsiteY3" fmla="*/ 574675 h 574675"/>
              <a:gd name="connsiteX4" fmla="*/ 2315369 w 2315369"/>
              <a:gd name="connsiteY4" fmla="*/ 487362 h 574675"/>
              <a:gd name="connsiteX5" fmla="*/ 501650 w 2315369"/>
              <a:gd name="connsiteY5" fmla="*/ 130175 h 574675"/>
              <a:gd name="connsiteX6" fmla="*/ 6350 w 2315369"/>
              <a:gd name="connsiteY6" fmla="*/ 0 h 574675"/>
              <a:gd name="connsiteX7" fmla="*/ 0 w 2315369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393825 w 2312987"/>
              <a:gd name="connsiteY2" fmla="*/ 393700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090077 w 2312987"/>
              <a:gd name="connsiteY2" fmla="*/ 353097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496887"/>
              <a:gd name="connsiteX1" fmla="*/ 441325 w 2312987"/>
              <a:gd name="connsiteY1" fmla="*/ 209551 h 496887"/>
              <a:gd name="connsiteX2" fmla="*/ 1090077 w 2312987"/>
              <a:gd name="connsiteY2" fmla="*/ 353097 h 496887"/>
              <a:gd name="connsiteX3" fmla="*/ 2312987 w 2312987"/>
              <a:gd name="connsiteY3" fmla="*/ 496887 h 496887"/>
              <a:gd name="connsiteX4" fmla="*/ 501650 w 2312987"/>
              <a:gd name="connsiteY4" fmla="*/ 130175 h 496887"/>
              <a:gd name="connsiteX5" fmla="*/ 6350 w 2312987"/>
              <a:gd name="connsiteY5" fmla="*/ 0 h 496887"/>
              <a:gd name="connsiteX6" fmla="*/ 0 w 2312987"/>
              <a:gd name="connsiteY6" fmla="*/ 92075 h 496887"/>
              <a:gd name="connsiteX0" fmla="*/ 0 w 1090077"/>
              <a:gd name="connsiteY0" fmla="*/ 92075 h 353097"/>
              <a:gd name="connsiteX1" fmla="*/ 441325 w 1090077"/>
              <a:gd name="connsiteY1" fmla="*/ 209551 h 353097"/>
              <a:gd name="connsiteX2" fmla="*/ 1090077 w 1090077"/>
              <a:gd name="connsiteY2" fmla="*/ 353097 h 353097"/>
              <a:gd name="connsiteX3" fmla="*/ 501650 w 1090077"/>
              <a:gd name="connsiteY3" fmla="*/ 130175 h 353097"/>
              <a:gd name="connsiteX4" fmla="*/ 6350 w 1090077"/>
              <a:gd name="connsiteY4" fmla="*/ 0 h 353097"/>
              <a:gd name="connsiteX5" fmla="*/ 0 w 1090077"/>
              <a:gd name="connsiteY5" fmla="*/ 92075 h 353097"/>
              <a:gd name="connsiteX0" fmla="*/ 0 w 1119801"/>
              <a:gd name="connsiteY0" fmla="*/ 92075 h 353097"/>
              <a:gd name="connsiteX1" fmla="*/ 441325 w 1119801"/>
              <a:gd name="connsiteY1" fmla="*/ 209551 h 353097"/>
              <a:gd name="connsiteX2" fmla="*/ 1090077 w 1119801"/>
              <a:gd name="connsiteY2" fmla="*/ 353097 h 353097"/>
              <a:gd name="connsiteX3" fmla="*/ 1119801 w 1119801"/>
              <a:gd name="connsiteY3" fmla="*/ 289071 h 353097"/>
              <a:gd name="connsiteX4" fmla="*/ 6350 w 1119801"/>
              <a:gd name="connsiteY4" fmla="*/ 0 h 353097"/>
              <a:gd name="connsiteX5" fmla="*/ 0 w 1119801"/>
              <a:gd name="connsiteY5" fmla="*/ 92075 h 353097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119801"/>
              <a:gd name="connsiteY0" fmla="*/ 78802 h 339824"/>
              <a:gd name="connsiteX1" fmla="*/ 441325 w 1119801"/>
              <a:gd name="connsiteY1" fmla="*/ 196278 h 339824"/>
              <a:gd name="connsiteX2" fmla="*/ 1090077 w 1119801"/>
              <a:gd name="connsiteY2" fmla="*/ 339824 h 339824"/>
              <a:gd name="connsiteX3" fmla="*/ 1119801 w 1119801"/>
              <a:gd name="connsiteY3" fmla="*/ 275798 h 339824"/>
              <a:gd name="connsiteX4" fmla="*/ 30911 w 1119801"/>
              <a:gd name="connsiteY4" fmla="*/ 0 h 339824"/>
              <a:gd name="connsiteX5" fmla="*/ 0 w 1119801"/>
              <a:gd name="connsiteY5" fmla="*/ 78802 h 339824"/>
              <a:gd name="connsiteX0" fmla="*/ 0 w 1120918"/>
              <a:gd name="connsiteY0" fmla="*/ 83433 h 339824"/>
              <a:gd name="connsiteX1" fmla="*/ 442442 w 1120918"/>
              <a:gd name="connsiteY1" fmla="*/ 196278 h 339824"/>
              <a:gd name="connsiteX2" fmla="*/ 1091194 w 1120918"/>
              <a:gd name="connsiteY2" fmla="*/ 339824 h 339824"/>
              <a:gd name="connsiteX3" fmla="*/ 1120918 w 1120918"/>
              <a:gd name="connsiteY3" fmla="*/ 275798 h 339824"/>
              <a:gd name="connsiteX4" fmla="*/ 32028 w 1120918"/>
              <a:gd name="connsiteY4" fmla="*/ 0 h 339824"/>
              <a:gd name="connsiteX5" fmla="*/ 0 w 1120918"/>
              <a:gd name="connsiteY5" fmla="*/ 83433 h 339824"/>
              <a:gd name="connsiteX0" fmla="*/ 0 w 1118045"/>
              <a:gd name="connsiteY0" fmla="*/ 81677 h 339824"/>
              <a:gd name="connsiteX1" fmla="*/ 439569 w 1118045"/>
              <a:gd name="connsiteY1" fmla="*/ 196278 h 339824"/>
              <a:gd name="connsiteX2" fmla="*/ 1088321 w 1118045"/>
              <a:gd name="connsiteY2" fmla="*/ 339824 h 339824"/>
              <a:gd name="connsiteX3" fmla="*/ 1118045 w 1118045"/>
              <a:gd name="connsiteY3" fmla="*/ 275798 h 339824"/>
              <a:gd name="connsiteX4" fmla="*/ 29155 w 1118045"/>
              <a:gd name="connsiteY4" fmla="*/ 0 h 339824"/>
              <a:gd name="connsiteX5" fmla="*/ 0 w 1118045"/>
              <a:gd name="connsiteY5" fmla="*/ 81677 h 339824"/>
              <a:gd name="connsiteX0" fmla="*/ 0 w 1118045"/>
              <a:gd name="connsiteY0" fmla="*/ 81677 h 339824"/>
              <a:gd name="connsiteX1" fmla="*/ 439569 w 1118045"/>
              <a:gd name="connsiteY1" fmla="*/ 196278 h 339824"/>
              <a:gd name="connsiteX2" fmla="*/ 1088321 w 1118045"/>
              <a:gd name="connsiteY2" fmla="*/ 339824 h 339824"/>
              <a:gd name="connsiteX3" fmla="*/ 1118045 w 1118045"/>
              <a:gd name="connsiteY3" fmla="*/ 275798 h 339824"/>
              <a:gd name="connsiteX4" fmla="*/ 29154 w 1118045"/>
              <a:gd name="connsiteY4" fmla="*/ 0 h 339824"/>
              <a:gd name="connsiteX5" fmla="*/ 0 w 1118045"/>
              <a:gd name="connsiteY5" fmla="*/ 81677 h 339824"/>
              <a:gd name="connsiteX0" fmla="*/ 0 w 1118045"/>
              <a:gd name="connsiteY0" fmla="*/ 72336 h 330483"/>
              <a:gd name="connsiteX1" fmla="*/ 439569 w 1118045"/>
              <a:gd name="connsiteY1" fmla="*/ 186937 h 330483"/>
              <a:gd name="connsiteX2" fmla="*/ 1088321 w 1118045"/>
              <a:gd name="connsiteY2" fmla="*/ 330483 h 330483"/>
              <a:gd name="connsiteX3" fmla="*/ 1118045 w 1118045"/>
              <a:gd name="connsiteY3" fmla="*/ 266457 h 330483"/>
              <a:gd name="connsiteX4" fmla="*/ 17102 w 1118045"/>
              <a:gd name="connsiteY4" fmla="*/ 0 h 330483"/>
              <a:gd name="connsiteX5" fmla="*/ 0 w 1118045"/>
              <a:gd name="connsiteY5" fmla="*/ 72336 h 330483"/>
              <a:gd name="connsiteX0" fmla="*/ 0 w 1115253"/>
              <a:gd name="connsiteY0" fmla="*/ 72336 h 330483"/>
              <a:gd name="connsiteX1" fmla="*/ 439569 w 1115253"/>
              <a:gd name="connsiteY1" fmla="*/ 186937 h 330483"/>
              <a:gd name="connsiteX2" fmla="*/ 1088321 w 1115253"/>
              <a:gd name="connsiteY2" fmla="*/ 330483 h 330483"/>
              <a:gd name="connsiteX3" fmla="*/ 1115253 w 1115253"/>
              <a:gd name="connsiteY3" fmla="*/ 278031 h 330483"/>
              <a:gd name="connsiteX4" fmla="*/ 17102 w 1115253"/>
              <a:gd name="connsiteY4" fmla="*/ 0 h 330483"/>
              <a:gd name="connsiteX5" fmla="*/ 0 w 1115253"/>
              <a:gd name="connsiteY5" fmla="*/ 72336 h 330483"/>
              <a:gd name="connsiteX0" fmla="*/ 0 w 1111740"/>
              <a:gd name="connsiteY0" fmla="*/ 72336 h 330483"/>
              <a:gd name="connsiteX1" fmla="*/ 439569 w 1111740"/>
              <a:gd name="connsiteY1" fmla="*/ 186937 h 330483"/>
              <a:gd name="connsiteX2" fmla="*/ 1088321 w 1111740"/>
              <a:gd name="connsiteY2" fmla="*/ 330483 h 330483"/>
              <a:gd name="connsiteX3" fmla="*/ 1111740 w 1111740"/>
              <a:gd name="connsiteY3" fmla="*/ 272285 h 330483"/>
              <a:gd name="connsiteX4" fmla="*/ 17102 w 1111740"/>
              <a:gd name="connsiteY4" fmla="*/ 0 h 330483"/>
              <a:gd name="connsiteX5" fmla="*/ 0 w 1111740"/>
              <a:gd name="connsiteY5" fmla="*/ 72336 h 330483"/>
              <a:gd name="connsiteX0" fmla="*/ 0 w 1111740"/>
              <a:gd name="connsiteY0" fmla="*/ 72336 h 338626"/>
              <a:gd name="connsiteX1" fmla="*/ 439569 w 1111740"/>
              <a:gd name="connsiteY1" fmla="*/ 186937 h 338626"/>
              <a:gd name="connsiteX2" fmla="*/ 1081457 w 1111740"/>
              <a:gd name="connsiteY2" fmla="*/ 338626 h 338626"/>
              <a:gd name="connsiteX3" fmla="*/ 1111740 w 1111740"/>
              <a:gd name="connsiteY3" fmla="*/ 272285 h 338626"/>
              <a:gd name="connsiteX4" fmla="*/ 17102 w 1111740"/>
              <a:gd name="connsiteY4" fmla="*/ 0 h 338626"/>
              <a:gd name="connsiteX5" fmla="*/ 0 w 1111740"/>
              <a:gd name="connsiteY5" fmla="*/ 72336 h 3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1740" h="338626">
                <a:moveTo>
                  <a:pt x="0" y="72336"/>
                </a:moveTo>
                <a:lnTo>
                  <a:pt x="439569" y="186937"/>
                </a:lnTo>
                <a:lnTo>
                  <a:pt x="1081457" y="338626"/>
                </a:lnTo>
                <a:lnTo>
                  <a:pt x="1111740" y="272285"/>
                </a:lnTo>
                <a:lnTo>
                  <a:pt x="17102" y="0"/>
                </a:lnTo>
                <a:lnTo>
                  <a:pt x="0" y="7233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6C67BBB5-52C3-4CB9-A19A-DCA58D2FACDC}"/>
              </a:ext>
            </a:extLst>
          </p:cNvPr>
          <p:cNvSpPr/>
          <p:nvPr/>
        </p:nvSpPr>
        <p:spPr>
          <a:xfrm rot="20786359">
            <a:off x="4269674" y="2334631"/>
            <a:ext cx="1839876" cy="450887"/>
          </a:xfrm>
          <a:custGeom>
            <a:avLst/>
            <a:gdLst>
              <a:gd name="connsiteX0" fmla="*/ 44450 w 1898650"/>
              <a:gd name="connsiteY0" fmla="*/ 107950 h 463550"/>
              <a:gd name="connsiteX1" fmla="*/ 987425 w 1898650"/>
              <a:gd name="connsiteY1" fmla="*/ 288925 h 463550"/>
              <a:gd name="connsiteX2" fmla="*/ 1873250 w 1898650"/>
              <a:gd name="connsiteY2" fmla="*/ 463550 h 463550"/>
              <a:gd name="connsiteX3" fmla="*/ 1898650 w 1898650"/>
              <a:gd name="connsiteY3" fmla="*/ 339725 h 463550"/>
              <a:gd name="connsiteX4" fmla="*/ 460375 w 1898650"/>
              <a:gd name="connsiteY4" fmla="*/ 53975 h 463550"/>
              <a:gd name="connsiteX5" fmla="*/ 0 w 1898650"/>
              <a:gd name="connsiteY5" fmla="*/ 0 h 463550"/>
              <a:gd name="connsiteX6" fmla="*/ 44450 w 1898650"/>
              <a:gd name="connsiteY6" fmla="*/ 107950 h 463550"/>
              <a:gd name="connsiteX0" fmla="*/ 0 w 2292350"/>
              <a:gd name="connsiteY0" fmla="*/ 0 h 476250"/>
              <a:gd name="connsiteX1" fmla="*/ 1381125 w 2292350"/>
              <a:gd name="connsiteY1" fmla="*/ 301625 h 476250"/>
              <a:gd name="connsiteX2" fmla="*/ 2266950 w 2292350"/>
              <a:gd name="connsiteY2" fmla="*/ 476250 h 476250"/>
              <a:gd name="connsiteX3" fmla="*/ 2292350 w 2292350"/>
              <a:gd name="connsiteY3" fmla="*/ 352425 h 476250"/>
              <a:gd name="connsiteX4" fmla="*/ 854075 w 2292350"/>
              <a:gd name="connsiteY4" fmla="*/ 66675 h 476250"/>
              <a:gd name="connsiteX5" fmla="*/ 393700 w 2292350"/>
              <a:gd name="connsiteY5" fmla="*/ 12700 h 476250"/>
              <a:gd name="connsiteX6" fmla="*/ 0 w 2292350"/>
              <a:gd name="connsiteY6" fmla="*/ 0 h 476250"/>
              <a:gd name="connsiteX0" fmla="*/ 6350 w 2298700"/>
              <a:gd name="connsiteY0" fmla="*/ 92075 h 568325"/>
              <a:gd name="connsiteX1" fmla="*/ 1387475 w 2298700"/>
              <a:gd name="connsiteY1" fmla="*/ 393700 h 568325"/>
              <a:gd name="connsiteX2" fmla="*/ 2273300 w 2298700"/>
              <a:gd name="connsiteY2" fmla="*/ 568325 h 568325"/>
              <a:gd name="connsiteX3" fmla="*/ 2298700 w 2298700"/>
              <a:gd name="connsiteY3" fmla="*/ 444500 h 568325"/>
              <a:gd name="connsiteX4" fmla="*/ 860425 w 2298700"/>
              <a:gd name="connsiteY4" fmla="*/ 158750 h 568325"/>
              <a:gd name="connsiteX5" fmla="*/ 0 w 2298700"/>
              <a:gd name="connsiteY5" fmla="*/ 0 h 568325"/>
              <a:gd name="connsiteX6" fmla="*/ 6350 w 2298700"/>
              <a:gd name="connsiteY6" fmla="*/ 92075 h 568325"/>
              <a:gd name="connsiteX0" fmla="*/ 6350 w 2298700"/>
              <a:gd name="connsiteY0" fmla="*/ 92075 h 568325"/>
              <a:gd name="connsiteX1" fmla="*/ 415925 w 2298700"/>
              <a:gd name="connsiteY1" fmla="*/ 17780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6350 w 2298700"/>
              <a:gd name="connsiteY0" fmla="*/ 92075 h 568325"/>
              <a:gd name="connsiteX1" fmla="*/ 434975 w 2298700"/>
              <a:gd name="connsiteY1" fmla="*/ 20955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866775 w 2305050"/>
              <a:gd name="connsiteY5" fmla="*/ 158750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501650 w 2305050"/>
              <a:gd name="connsiteY5" fmla="*/ 130175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74675"/>
              <a:gd name="connsiteX1" fmla="*/ 441325 w 2305050"/>
              <a:gd name="connsiteY1" fmla="*/ 209551 h 574675"/>
              <a:gd name="connsiteX2" fmla="*/ 1393825 w 2305050"/>
              <a:gd name="connsiteY2" fmla="*/ 393700 h 574675"/>
              <a:gd name="connsiteX3" fmla="*/ 2286000 w 2305050"/>
              <a:gd name="connsiteY3" fmla="*/ 574675 h 574675"/>
              <a:gd name="connsiteX4" fmla="*/ 2305050 w 2305050"/>
              <a:gd name="connsiteY4" fmla="*/ 444500 h 574675"/>
              <a:gd name="connsiteX5" fmla="*/ 501650 w 2305050"/>
              <a:gd name="connsiteY5" fmla="*/ 130175 h 574675"/>
              <a:gd name="connsiteX6" fmla="*/ 6350 w 2305050"/>
              <a:gd name="connsiteY6" fmla="*/ 0 h 574675"/>
              <a:gd name="connsiteX7" fmla="*/ 0 w 2305050"/>
              <a:gd name="connsiteY7" fmla="*/ 92075 h 574675"/>
              <a:gd name="connsiteX0" fmla="*/ 0 w 2317750"/>
              <a:gd name="connsiteY0" fmla="*/ 92075 h 574675"/>
              <a:gd name="connsiteX1" fmla="*/ 441325 w 2317750"/>
              <a:gd name="connsiteY1" fmla="*/ 209551 h 574675"/>
              <a:gd name="connsiteX2" fmla="*/ 1393825 w 2317750"/>
              <a:gd name="connsiteY2" fmla="*/ 393700 h 574675"/>
              <a:gd name="connsiteX3" fmla="*/ 2286000 w 2317750"/>
              <a:gd name="connsiteY3" fmla="*/ 574675 h 574675"/>
              <a:gd name="connsiteX4" fmla="*/ 2317750 w 2317750"/>
              <a:gd name="connsiteY4" fmla="*/ 450850 h 574675"/>
              <a:gd name="connsiteX5" fmla="*/ 501650 w 2317750"/>
              <a:gd name="connsiteY5" fmla="*/ 130175 h 574675"/>
              <a:gd name="connsiteX6" fmla="*/ 6350 w 2317750"/>
              <a:gd name="connsiteY6" fmla="*/ 0 h 574675"/>
              <a:gd name="connsiteX7" fmla="*/ 0 w 2317750"/>
              <a:gd name="connsiteY7" fmla="*/ 92075 h 574675"/>
              <a:gd name="connsiteX0" fmla="*/ 0 w 2308225"/>
              <a:gd name="connsiteY0" fmla="*/ 92075 h 574675"/>
              <a:gd name="connsiteX1" fmla="*/ 441325 w 2308225"/>
              <a:gd name="connsiteY1" fmla="*/ 209551 h 574675"/>
              <a:gd name="connsiteX2" fmla="*/ 1393825 w 2308225"/>
              <a:gd name="connsiteY2" fmla="*/ 393700 h 574675"/>
              <a:gd name="connsiteX3" fmla="*/ 2286000 w 2308225"/>
              <a:gd name="connsiteY3" fmla="*/ 574675 h 574675"/>
              <a:gd name="connsiteX4" fmla="*/ 2308225 w 2308225"/>
              <a:gd name="connsiteY4" fmla="*/ 473075 h 574675"/>
              <a:gd name="connsiteX5" fmla="*/ 501650 w 2308225"/>
              <a:gd name="connsiteY5" fmla="*/ 130175 h 574675"/>
              <a:gd name="connsiteX6" fmla="*/ 6350 w 2308225"/>
              <a:gd name="connsiteY6" fmla="*/ 0 h 574675"/>
              <a:gd name="connsiteX7" fmla="*/ 0 w 2308225"/>
              <a:gd name="connsiteY7" fmla="*/ 92075 h 574675"/>
              <a:gd name="connsiteX0" fmla="*/ 0 w 2315369"/>
              <a:gd name="connsiteY0" fmla="*/ 92075 h 574675"/>
              <a:gd name="connsiteX1" fmla="*/ 441325 w 2315369"/>
              <a:gd name="connsiteY1" fmla="*/ 209551 h 574675"/>
              <a:gd name="connsiteX2" fmla="*/ 1393825 w 2315369"/>
              <a:gd name="connsiteY2" fmla="*/ 393700 h 574675"/>
              <a:gd name="connsiteX3" fmla="*/ 2286000 w 2315369"/>
              <a:gd name="connsiteY3" fmla="*/ 574675 h 574675"/>
              <a:gd name="connsiteX4" fmla="*/ 2315369 w 2315369"/>
              <a:gd name="connsiteY4" fmla="*/ 487362 h 574675"/>
              <a:gd name="connsiteX5" fmla="*/ 501650 w 2315369"/>
              <a:gd name="connsiteY5" fmla="*/ 130175 h 574675"/>
              <a:gd name="connsiteX6" fmla="*/ 6350 w 2315369"/>
              <a:gd name="connsiteY6" fmla="*/ 0 h 574675"/>
              <a:gd name="connsiteX7" fmla="*/ 0 w 2315369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393825 w 2312987"/>
              <a:gd name="connsiteY2" fmla="*/ 393700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090077 w 2312987"/>
              <a:gd name="connsiteY2" fmla="*/ 353097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496887"/>
              <a:gd name="connsiteX1" fmla="*/ 441325 w 2312987"/>
              <a:gd name="connsiteY1" fmla="*/ 209551 h 496887"/>
              <a:gd name="connsiteX2" fmla="*/ 1090077 w 2312987"/>
              <a:gd name="connsiteY2" fmla="*/ 353097 h 496887"/>
              <a:gd name="connsiteX3" fmla="*/ 2312987 w 2312987"/>
              <a:gd name="connsiteY3" fmla="*/ 496887 h 496887"/>
              <a:gd name="connsiteX4" fmla="*/ 501650 w 2312987"/>
              <a:gd name="connsiteY4" fmla="*/ 130175 h 496887"/>
              <a:gd name="connsiteX5" fmla="*/ 6350 w 2312987"/>
              <a:gd name="connsiteY5" fmla="*/ 0 h 496887"/>
              <a:gd name="connsiteX6" fmla="*/ 0 w 2312987"/>
              <a:gd name="connsiteY6" fmla="*/ 92075 h 496887"/>
              <a:gd name="connsiteX0" fmla="*/ 0 w 1090077"/>
              <a:gd name="connsiteY0" fmla="*/ 92075 h 353097"/>
              <a:gd name="connsiteX1" fmla="*/ 441325 w 1090077"/>
              <a:gd name="connsiteY1" fmla="*/ 209551 h 353097"/>
              <a:gd name="connsiteX2" fmla="*/ 1090077 w 1090077"/>
              <a:gd name="connsiteY2" fmla="*/ 353097 h 353097"/>
              <a:gd name="connsiteX3" fmla="*/ 501650 w 1090077"/>
              <a:gd name="connsiteY3" fmla="*/ 130175 h 353097"/>
              <a:gd name="connsiteX4" fmla="*/ 6350 w 1090077"/>
              <a:gd name="connsiteY4" fmla="*/ 0 h 353097"/>
              <a:gd name="connsiteX5" fmla="*/ 0 w 1090077"/>
              <a:gd name="connsiteY5" fmla="*/ 92075 h 353097"/>
              <a:gd name="connsiteX0" fmla="*/ 0 w 1119801"/>
              <a:gd name="connsiteY0" fmla="*/ 92075 h 353097"/>
              <a:gd name="connsiteX1" fmla="*/ 441325 w 1119801"/>
              <a:gd name="connsiteY1" fmla="*/ 209551 h 353097"/>
              <a:gd name="connsiteX2" fmla="*/ 1090077 w 1119801"/>
              <a:gd name="connsiteY2" fmla="*/ 353097 h 353097"/>
              <a:gd name="connsiteX3" fmla="*/ 1119801 w 1119801"/>
              <a:gd name="connsiteY3" fmla="*/ 289071 h 353097"/>
              <a:gd name="connsiteX4" fmla="*/ 6350 w 1119801"/>
              <a:gd name="connsiteY4" fmla="*/ 0 h 353097"/>
              <a:gd name="connsiteX5" fmla="*/ 0 w 1119801"/>
              <a:gd name="connsiteY5" fmla="*/ 92075 h 353097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813144"/>
              <a:gd name="connsiteY0" fmla="*/ 0 h 433155"/>
              <a:gd name="connsiteX1" fmla="*/ 1134668 w 1813144"/>
              <a:gd name="connsiteY1" fmla="*/ 289609 h 433155"/>
              <a:gd name="connsiteX2" fmla="*/ 1783420 w 1813144"/>
              <a:gd name="connsiteY2" fmla="*/ 433155 h 433155"/>
              <a:gd name="connsiteX3" fmla="*/ 1813144 w 1813144"/>
              <a:gd name="connsiteY3" fmla="*/ 369129 h 433155"/>
              <a:gd name="connsiteX4" fmla="*/ 730558 w 1813144"/>
              <a:gd name="connsiteY4" fmla="*/ 87503 h 433155"/>
              <a:gd name="connsiteX5" fmla="*/ 0 w 1813144"/>
              <a:gd name="connsiteY5" fmla="*/ 0 h 433155"/>
              <a:gd name="connsiteX0" fmla="*/ 0 w 1813144"/>
              <a:gd name="connsiteY0" fmla="*/ 79279 h 512434"/>
              <a:gd name="connsiteX1" fmla="*/ 1134668 w 1813144"/>
              <a:gd name="connsiteY1" fmla="*/ 368888 h 512434"/>
              <a:gd name="connsiteX2" fmla="*/ 1783420 w 1813144"/>
              <a:gd name="connsiteY2" fmla="*/ 512434 h 512434"/>
              <a:gd name="connsiteX3" fmla="*/ 1813144 w 1813144"/>
              <a:gd name="connsiteY3" fmla="*/ 448408 h 512434"/>
              <a:gd name="connsiteX4" fmla="*/ 18779 w 1813144"/>
              <a:gd name="connsiteY4" fmla="*/ 0 h 512434"/>
              <a:gd name="connsiteX5" fmla="*/ 0 w 1813144"/>
              <a:gd name="connsiteY5" fmla="*/ 79279 h 512434"/>
              <a:gd name="connsiteX0" fmla="*/ 0 w 2017969"/>
              <a:gd name="connsiteY0" fmla="*/ 79279 h 512434"/>
              <a:gd name="connsiteX1" fmla="*/ 1134668 w 2017969"/>
              <a:gd name="connsiteY1" fmla="*/ 368888 h 512434"/>
              <a:gd name="connsiteX2" fmla="*/ 1783420 w 2017969"/>
              <a:gd name="connsiteY2" fmla="*/ 512434 h 512434"/>
              <a:gd name="connsiteX3" fmla="*/ 2017969 w 2017969"/>
              <a:gd name="connsiteY3" fmla="*/ 492913 h 512434"/>
              <a:gd name="connsiteX4" fmla="*/ 18779 w 2017969"/>
              <a:gd name="connsiteY4" fmla="*/ 0 h 512434"/>
              <a:gd name="connsiteX5" fmla="*/ 0 w 2017969"/>
              <a:gd name="connsiteY5" fmla="*/ 79279 h 512434"/>
              <a:gd name="connsiteX0" fmla="*/ 0 w 2017969"/>
              <a:gd name="connsiteY0" fmla="*/ 79279 h 561487"/>
              <a:gd name="connsiteX1" fmla="*/ 1134668 w 2017969"/>
              <a:gd name="connsiteY1" fmla="*/ 368888 h 561487"/>
              <a:gd name="connsiteX2" fmla="*/ 1996946 w 2017969"/>
              <a:gd name="connsiteY2" fmla="*/ 561487 h 561487"/>
              <a:gd name="connsiteX3" fmla="*/ 2017969 w 2017969"/>
              <a:gd name="connsiteY3" fmla="*/ 492913 h 561487"/>
              <a:gd name="connsiteX4" fmla="*/ 18779 w 2017969"/>
              <a:gd name="connsiteY4" fmla="*/ 0 h 561487"/>
              <a:gd name="connsiteX5" fmla="*/ 0 w 2017969"/>
              <a:gd name="connsiteY5" fmla="*/ 79279 h 561487"/>
              <a:gd name="connsiteX0" fmla="*/ 0 w 2017969"/>
              <a:gd name="connsiteY0" fmla="*/ 79279 h 567792"/>
              <a:gd name="connsiteX1" fmla="*/ 1134668 w 2017969"/>
              <a:gd name="connsiteY1" fmla="*/ 368888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17969"/>
              <a:gd name="connsiteY0" fmla="*/ 79279 h 567792"/>
              <a:gd name="connsiteX1" fmla="*/ 1139216 w 2017969"/>
              <a:gd name="connsiteY1" fmla="*/ 360186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37198"/>
              <a:gd name="connsiteY0" fmla="*/ 128532 h 567792"/>
              <a:gd name="connsiteX1" fmla="*/ 1158445 w 2037198"/>
              <a:gd name="connsiteY1" fmla="*/ 360186 h 567792"/>
              <a:gd name="connsiteX2" fmla="*/ 2022003 w 2037198"/>
              <a:gd name="connsiteY2" fmla="*/ 567792 h 567792"/>
              <a:gd name="connsiteX3" fmla="*/ 2037198 w 2037198"/>
              <a:gd name="connsiteY3" fmla="*/ 492913 h 567792"/>
              <a:gd name="connsiteX4" fmla="*/ 38008 w 2037198"/>
              <a:gd name="connsiteY4" fmla="*/ 0 h 567792"/>
              <a:gd name="connsiteX5" fmla="*/ 0 w 2037198"/>
              <a:gd name="connsiteY5" fmla="*/ 128532 h 567792"/>
              <a:gd name="connsiteX0" fmla="*/ 0 w 2037198"/>
              <a:gd name="connsiteY0" fmla="*/ 68346 h 507606"/>
              <a:gd name="connsiteX1" fmla="*/ 1158445 w 2037198"/>
              <a:gd name="connsiteY1" fmla="*/ 300000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23491 w 2037198"/>
              <a:gd name="connsiteY4" fmla="*/ 0 h 507606"/>
              <a:gd name="connsiteX5" fmla="*/ 0 w 2037198"/>
              <a:gd name="connsiteY5" fmla="*/ 68346 h 507606"/>
              <a:gd name="connsiteX0" fmla="*/ 0 w 2037198"/>
              <a:gd name="connsiteY0" fmla="*/ 68346 h 507606"/>
              <a:gd name="connsiteX1" fmla="*/ 1158445 w 2037198"/>
              <a:gd name="connsiteY1" fmla="*/ 300000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766182 w 2037198"/>
              <a:gd name="connsiteY4" fmla="*/ 158962 h 507606"/>
              <a:gd name="connsiteX5" fmla="*/ 23491 w 2037198"/>
              <a:gd name="connsiteY5" fmla="*/ 0 h 507606"/>
              <a:gd name="connsiteX6" fmla="*/ 0 w 2037198"/>
              <a:gd name="connsiteY6" fmla="*/ 68346 h 507606"/>
              <a:gd name="connsiteX0" fmla="*/ 0 w 2037198"/>
              <a:gd name="connsiteY0" fmla="*/ 68346 h 507606"/>
              <a:gd name="connsiteX1" fmla="*/ 1158445 w 2037198"/>
              <a:gd name="connsiteY1" fmla="*/ 300000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633909 w 2037198"/>
              <a:gd name="connsiteY4" fmla="*/ 87865 h 507606"/>
              <a:gd name="connsiteX5" fmla="*/ 23491 w 2037198"/>
              <a:gd name="connsiteY5" fmla="*/ 0 h 507606"/>
              <a:gd name="connsiteX6" fmla="*/ 0 w 2037198"/>
              <a:gd name="connsiteY6" fmla="*/ 68346 h 507606"/>
              <a:gd name="connsiteX0" fmla="*/ 0 w 2037198"/>
              <a:gd name="connsiteY0" fmla="*/ 68346 h 507606"/>
              <a:gd name="connsiteX1" fmla="*/ 793650 w 2037198"/>
              <a:gd name="connsiteY1" fmla="*/ 187516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633909 w 2037198"/>
              <a:gd name="connsiteY4" fmla="*/ 87865 h 507606"/>
              <a:gd name="connsiteX5" fmla="*/ 23491 w 2037198"/>
              <a:gd name="connsiteY5" fmla="*/ 0 h 507606"/>
              <a:gd name="connsiteX6" fmla="*/ 0 w 2037198"/>
              <a:gd name="connsiteY6" fmla="*/ 68346 h 507606"/>
              <a:gd name="connsiteX0" fmla="*/ 0 w 2037198"/>
              <a:gd name="connsiteY0" fmla="*/ 68346 h 507606"/>
              <a:gd name="connsiteX1" fmla="*/ 615719 w 2037198"/>
              <a:gd name="connsiteY1" fmla="*/ 112755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633909 w 2037198"/>
              <a:gd name="connsiteY4" fmla="*/ 87865 h 507606"/>
              <a:gd name="connsiteX5" fmla="*/ 23491 w 2037198"/>
              <a:gd name="connsiteY5" fmla="*/ 0 h 507606"/>
              <a:gd name="connsiteX6" fmla="*/ 0 w 2037198"/>
              <a:gd name="connsiteY6" fmla="*/ 68346 h 507606"/>
              <a:gd name="connsiteX0" fmla="*/ 0 w 2037198"/>
              <a:gd name="connsiteY0" fmla="*/ 68346 h 507606"/>
              <a:gd name="connsiteX1" fmla="*/ 615569 w 2037198"/>
              <a:gd name="connsiteY1" fmla="*/ 164159 h 507606"/>
              <a:gd name="connsiteX2" fmla="*/ 2022003 w 2037198"/>
              <a:gd name="connsiteY2" fmla="*/ 507606 h 507606"/>
              <a:gd name="connsiteX3" fmla="*/ 2037198 w 2037198"/>
              <a:gd name="connsiteY3" fmla="*/ 432727 h 507606"/>
              <a:gd name="connsiteX4" fmla="*/ 633909 w 2037198"/>
              <a:gd name="connsiteY4" fmla="*/ 87865 h 507606"/>
              <a:gd name="connsiteX5" fmla="*/ 23491 w 2037198"/>
              <a:gd name="connsiteY5" fmla="*/ 0 h 507606"/>
              <a:gd name="connsiteX6" fmla="*/ 0 w 2037198"/>
              <a:gd name="connsiteY6" fmla="*/ 68346 h 507606"/>
              <a:gd name="connsiteX0" fmla="*/ 0 w 2200437"/>
              <a:gd name="connsiteY0" fmla="*/ 68346 h 507606"/>
              <a:gd name="connsiteX1" fmla="*/ 615569 w 2200437"/>
              <a:gd name="connsiteY1" fmla="*/ 164159 h 507606"/>
              <a:gd name="connsiteX2" fmla="*/ 2022003 w 2200437"/>
              <a:gd name="connsiteY2" fmla="*/ 507606 h 507606"/>
              <a:gd name="connsiteX3" fmla="*/ 2200437 w 2200437"/>
              <a:gd name="connsiteY3" fmla="*/ 476999 h 507606"/>
              <a:gd name="connsiteX4" fmla="*/ 633909 w 2200437"/>
              <a:gd name="connsiteY4" fmla="*/ 87865 h 507606"/>
              <a:gd name="connsiteX5" fmla="*/ 23491 w 2200437"/>
              <a:gd name="connsiteY5" fmla="*/ 0 h 507606"/>
              <a:gd name="connsiteX6" fmla="*/ 0 w 2200437"/>
              <a:gd name="connsiteY6" fmla="*/ 68346 h 507606"/>
              <a:gd name="connsiteX0" fmla="*/ 0 w 2200437"/>
              <a:gd name="connsiteY0" fmla="*/ 68346 h 540943"/>
              <a:gd name="connsiteX1" fmla="*/ 615569 w 2200437"/>
              <a:gd name="connsiteY1" fmla="*/ 164159 h 540943"/>
              <a:gd name="connsiteX2" fmla="*/ 2180531 w 2200437"/>
              <a:gd name="connsiteY2" fmla="*/ 540943 h 540943"/>
              <a:gd name="connsiteX3" fmla="*/ 2200437 w 2200437"/>
              <a:gd name="connsiteY3" fmla="*/ 476999 h 540943"/>
              <a:gd name="connsiteX4" fmla="*/ 633909 w 2200437"/>
              <a:gd name="connsiteY4" fmla="*/ 87865 h 540943"/>
              <a:gd name="connsiteX5" fmla="*/ 23491 w 2200437"/>
              <a:gd name="connsiteY5" fmla="*/ 0 h 540943"/>
              <a:gd name="connsiteX6" fmla="*/ 0 w 2200437"/>
              <a:gd name="connsiteY6" fmla="*/ 68346 h 540943"/>
              <a:gd name="connsiteX0" fmla="*/ 0 w 2180531"/>
              <a:gd name="connsiteY0" fmla="*/ 68346 h 540943"/>
              <a:gd name="connsiteX1" fmla="*/ 615569 w 2180531"/>
              <a:gd name="connsiteY1" fmla="*/ 164159 h 540943"/>
              <a:gd name="connsiteX2" fmla="*/ 2180531 w 2180531"/>
              <a:gd name="connsiteY2" fmla="*/ 540943 h 540943"/>
              <a:gd name="connsiteX3" fmla="*/ 2044783 w 2180531"/>
              <a:gd name="connsiteY3" fmla="*/ 441905 h 540943"/>
              <a:gd name="connsiteX4" fmla="*/ 633909 w 2180531"/>
              <a:gd name="connsiteY4" fmla="*/ 87865 h 540943"/>
              <a:gd name="connsiteX5" fmla="*/ 23491 w 2180531"/>
              <a:gd name="connsiteY5" fmla="*/ 0 h 540943"/>
              <a:gd name="connsiteX6" fmla="*/ 0 w 2180531"/>
              <a:gd name="connsiteY6" fmla="*/ 68346 h 540943"/>
              <a:gd name="connsiteX0" fmla="*/ 0 w 2044783"/>
              <a:gd name="connsiteY0" fmla="*/ 68346 h 504092"/>
              <a:gd name="connsiteX1" fmla="*/ 615569 w 2044783"/>
              <a:gd name="connsiteY1" fmla="*/ 164159 h 504092"/>
              <a:gd name="connsiteX2" fmla="*/ 2027749 w 2044783"/>
              <a:gd name="connsiteY2" fmla="*/ 504092 h 504092"/>
              <a:gd name="connsiteX3" fmla="*/ 2044783 w 2044783"/>
              <a:gd name="connsiteY3" fmla="*/ 441905 h 504092"/>
              <a:gd name="connsiteX4" fmla="*/ 633909 w 2044783"/>
              <a:gd name="connsiteY4" fmla="*/ 87865 h 504092"/>
              <a:gd name="connsiteX5" fmla="*/ 23491 w 2044783"/>
              <a:gd name="connsiteY5" fmla="*/ 0 h 504092"/>
              <a:gd name="connsiteX6" fmla="*/ 0 w 2044783"/>
              <a:gd name="connsiteY6" fmla="*/ 68346 h 504092"/>
              <a:gd name="connsiteX0" fmla="*/ 0 w 2044783"/>
              <a:gd name="connsiteY0" fmla="*/ 68346 h 445548"/>
              <a:gd name="connsiteX1" fmla="*/ 615569 w 2044783"/>
              <a:gd name="connsiteY1" fmla="*/ 164159 h 445548"/>
              <a:gd name="connsiteX2" fmla="*/ 1774870 w 2044783"/>
              <a:gd name="connsiteY2" fmla="*/ 445548 h 445548"/>
              <a:gd name="connsiteX3" fmla="*/ 2044783 w 2044783"/>
              <a:gd name="connsiteY3" fmla="*/ 441905 h 445548"/>
              <a:gd name="connsiteX4" fmla="*/ 633909 w 2044783"/>
              <a:gd name="connsiteY4" fmla="*/ 87865 h 445548"/>
              <a:gd name="connsiteX5" fmla="*/ 23491 w 2044783"/>
              <a:gd name="connsiteY5" fmla="*/ 0 h 445548"/>
              <a:gd name="connsiteX6" fmla="*/ 0 w 2044783"/>
              <a:gd name="connsiteY6" fmla="*/ 68346 h 445548"/>
              <a:gd name="connsiteX0" fmla="*/ 0 w 1819123"/>
              <a:gd name="connsiteY0" fmla="*/ 68346 h 445548"/>
              <a:gd name="connsiteX1" fmla="*/ 615569 w 1819123"/>
              <a:gd name="connsiteY1" fmla="*/ 164159 h 445548"/>
              <a:gd name="connsiteX2" fmla="*/ 1774870 w 1819123"/>
              <a:gd name="connsiteY2" fmla="*/ 445548 h 445548"/>
              <a:gd name="connsiteX3" fmla="*/ 1819123 w 1819123"/>
              <a:gd name="connsiteY3" fmla="*/ 392376 h 445548"/>
              <a:gd name="connsiteX4" fmla="*/ 633909 w 1819123"/>
              <a:gd name="connsiteY4" fmla="*/ 87865 h 445548"/>
              <a:gd name="connsiteX5" fmla="*/ 23491 w 1819123"/>
              <a:gd name="connsiteY5" fmla="*/ 0 h 445548"/>
              <a:gd name="connsiteX6" fmla="*/ 0 w 1819123"/>
              <a:gd name="connsiteY6" fmla="*/ 68346 h 445548"/>
              <a:gd name="connsiteX0" fmla="*/ 0 w 1827471"/>
              <a:gd name="connsiteY0" fmla="*/ 68346 h 450887"/>
              <a:gd name="connsiteX1" fmla="*/ 615569 w 1827471"/>
              <a:gd name="connsiteY1" fmla="*/ 164159 h 450887"/>
              <a:gd name="connsiteX2" fmla="*/ 1827471 w 1827471"/>
              <a:gd name="connsiteY2" fmla="*/ 450887 h 450887"/>
              <a:gd name="connsiteX3" fmla="*/ 1819123 w 1827471"/>
              <a:gd name="connsiteY3" fmla="*/ 392376 h 450887"/>
              <a:gd name="connsiteX4" fmla="*/ 633909 w 1827471"/>
              <a:gd name="connsiteY4" fmla="*/ 87865 h 450887"/>
              <a:gd name="connsiteX5" fmla="*/ 23491 w 1827471"/>
              <a:gd name="connsiteY5" fmla="*/ 0 h 450887"/>
              <a:gd name="connsiteX6" fmla="*/ 0 w 1827471"/>
              <a:gd name="connsiteY6" fmla="*/ 68346 h 450887"/>
              <a:gd name="connsiteX0" fmla="*/ 0 w 1839876"/>
              <a:gd name="connsiteY0" fmla="*/ 68346 h 450887"/>
              <a:gd name="connsiteX1" fmla="*/ 615569 w 1839876"/>
              <a:gd name="connsiteY1" fmla="*/ 164159 h 450887"/>
              <a:gd name="connsiteX2" fmla="*/ 1827471 w 1839876"/>
              <a:gd name="connsiteY2" fmla="*/ 450887 h 450887"/>
              <a:gd name="connsiteX3" fmla="*/ 1839876 w 1839876"/>
              <a:gd name="connsiteY3" fmla="*/ 387583 h 450887"/>
              <a:gd name="connsiteX4" fmla="*/ 633909 w 1839876"/>
              <a:gd name="connsiteY4" fmla="*/ 87865 h 450887"/>
              <a:gd name="connsiteX5" fmla="*/ 23491 w 1839876"/>
              <a:gd name="connsiteY5" fmla="*/ 0 h 450887"/>
              <a:gd name="connsiteX6" fmla="*/ 0 w 1839876"/>
              <a:gd name="connsiteY6" fmla="*/ 68346 h 4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876" h="450887">
                <a:moveTo>
                  <a:pt x="0" y="68346"/>
                </a:moveTo>
                <a:lnTo>
                  <a:pt x="615569" y="164159"/>
                </a:lnTo>
                <a:lnTo>
                  <a:pt x="1827471" y="450887"/>
                </a:lnTo>
                <a:lnTo>
                  <a:pt x="1839876" y="387583"/>
                </a:lnTo>
                <a:lnTo>
                  <a:pt x="633909" y="87865"/>
                </a:lnTo>
                <a:lnTo>
                  <a:pt x="23491" y="0"/>
                </a:lnTo>
                <a:lnTo>
                  <a:pt x="0" y="6834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A16CBDC1-6B1E-430F-8109-CB41091BDD3D}"/>
              </a:ext>
            </a:extLst>
          </p:cNvPr>
          <p:cNvSpPr/>
          <p:nvPr/>
        </p:nvSpPr>
        <p:spPr>
          <a:xfrm>
            <a:off x="4466969" y="2183605"/>
            <a:ext cx="1847851" cy="233363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650080 w 2062162"/>
              <a:gd name="connsiteY4" fmla="*/ 73817 h 273845"/>
              <a:gd name="connsiteX5" fmla="*/ 45243 w 2062162"/>
              <a:gd name="connsiteY5" fmla="*/ 61913 h 273845"/>
              <a:gd name="connsiteX0" fmla="*/ 105 w 2064649"/>
              <a:gd name="connsiteY0" fmla="*/ 59532 h 273845"/>
              <a:gd name="connsiteX1" fmla="*/ 2487 w 2064649"/>
              <a:gd name="connsiteY1" fmla="*/ 254794 h 273845"/>
              <a:gd name="connsiteX2" fmla="*/ 2064649 w 2064649"/>
              <a:gd name="connsiteY2" fmla="*/ 273845 h 273845"/>
              <a:gd name="connsiteX3" fmla="*/ 2057504 w 2064649"/>
              <a:gd name="connsiteY3" fmla="*/ 0 h 273845"/>
              <a:gd name="connsiteX4" fmla="*/ 652567 w 2064649"/>
              <a:gd name="connsiteY4" fmla="*/ 73817 h 273845"/>
              <a:gd name="connsiteX5" fmla="*/ 105 w 2064649"/>
              <a:gd name="connsiteY5" fmla="*/ 59532 h 273845"/>
              <a:gd name="connsiteX0" fmla="*/ 105 w 2064649"/>
              <a:gd name="connsiteY0" fmla="*/ 0 h 214313"/>
              <a:gd name="connsiteX1" fmla="*/ 2487 w 2064649"/>
              <a:gd name="connsiteY1" fmla="*/ 195262 h 214313"/>
              <a:gd name="connsiteX2" fmla="*/ 2064649 w 2064649"/>
              <a:gd name="connsiteY2" fmla="*/ 214313 h 214313"/>
              <a:gd name="connsiteX3" fmla="*/ 2057504 w 2064649"/>
              <a:gd name="connsiteY3" fmla="*/ 7143 h 214313"/>
              <a:gd name="connsiteX4" fmla="*/ 652567 w 2064649"/>
              <a:gd name="connsiteY4" fmla="*/ 14285 h 214313"/>
              <a:gd name="connsiteX5" fmla="*/ 105 w 2064649"/>
              <a:gd name="connsiteY5" fmla="*/ 0 h 214313"/>
              <a:gd name="connsiteX0" fmla="*/ 11906 w 2076450"/>
              <a:gd name="connsiteY0" fmla="*/ 0 h 247649"/>
              <a:gd name="connsiteX1" fmla="*/ 0 w 2076450"/>
              <a:gd name="connsiteY1" fmla="*/ 247649 h 247649"/>
              <a:gd name="connsiteX2" fmla="*/ 2076450 w 2076450"/>
              <a:gd name="connsiteY2" fmla="*/ 214313 h 247649"/>
              <a:gd name="connsiteX3" fmla="*/ 2069305 w 2076450"/>
              <a:gd name="connsiteY3" fmla="*/ 7143 h 247649"/>
              <a:gd name="connsiteX4" fmla="*/ 664368 w 2076450"/>
              <a:gd name="connsiteY4" fmla="*/ 14285 h 247649"/>
              <a:gd name="connsiteX5" fmla="*/ 11906 w 2076450"/>
              <a:gd name="connsiteY5" fmla="*/ 0 h 247649"/>
              <a:gd name="connsiteX0" fmla="*/ 2381 w 2076450"/>
              <a:gd name="connsiteY0" fmla="*/ 0 h 247649"/>
              <a:gd name="connsiteX1" fmla="*/ 0 w 2076450"/>
              <a:gd name="connsiteY1" fmla="*/ 247649 h 247649"/>
              <a:gd name="connsiteX2" fmla="*/ 2076450 w 2076450"/>
              <a:gd name="connsiteY2" fmla="*/ 214313 h 247649"/>
              <a:gd name="connsiteX3" fmla="*/ 2069305 w 2076450"/>
              <a:gd name="connsiteY3" fmla="*/ 7143 h 247649"/>
              <a:gd name="connsiteX4" fmla="*/ 664368 w 2076450"/>
              <a:gd name="connsiteY4" fmla="*/ 14285 h 247649"/>
              <a:gd name="connsiteX5" fmla="*/ 2381 w 2076450"/>
              <a:gd name="connsiteY5" fmla="*/ 0 h 247649"/>
              <a:gd name="connsiteX0" fmla="*/ 2381 w 2076450"/>
              <a:gd name="connsiteY0" fmla="*/ 0 h 214313"/>
              <a:gd name="connsiteX1" fmla="*/ 0 w 2076450"/>
              <a:gd name="connsiteY1" fmla="*/ 164305 h 214313"/>
              <a:gd name="connsiteX2" fmla="*/ 2076450 w 2076450"/>
              <a:gd name="connsiteY2" fmla="*/ 214313 h 214313"/>
              <a:gd name="connsiteX3" fmla="*/ 2069305 w 2076450"/>
              <a:gd name="connsiteY3" fmla="*/ 7143 h 214313"/>
              <a:gd name="connsiteX4" fmla="*/ 664368 w 2076450"/>
              <a:gd name="connsiteY4" fmla="*/ 14285 h 214313"/>
              <a:gd name="connsiteX5" fmla="*/ 2381 w 2076450"/>
              <a:gd name="connsiteY5" fmla="*/ 0 h 214313"/>
              <a:gd name="connsiteX0" fmla="*/ 41 w 2074110"/>
              <a:gd name="connsiteY0" fmla="*/ 0 h 214313"/>
              <a:gd name="connsiteX1" fmla="*/ 9566 w 2074110"/>
              <a:gd name="connsiteY1" fmla="*/ 195261 h 214313"/>
              <a:gd name="connsiteX2" fmla="*/ 2074110 w 2074110"/>
              <a:gd name="connsiteY2" fmla="*/ 214313 h 214313"/>
              <a:gd name="connsiteX3" fmla="*/ 2066965 w 2074110"/>
              <a:gd name="connsiteY3" fmla="*/ 7143 h 214313"/>
              <a:gd name="connsiteX4" fmla="*/ 662028 w 2074110"/>
              <a:gd name="connsiteY4" fmla="*/ 14285 h 214313"/>
              <a:gd name="connsiteX5" fmla="*/ 41 w 2074110"/>
              <a:gd name="connsiteY5" fmla="*/ 0 h 214313"/>
              <a:gd name="connsiteX0" fmla="*/ 41 w 2074110"/>
              <a:gd name="connsiteY0" fmla="*/ 9526 h 223839"/>
              <a:gd name="connsiteX1" fmla="*/ 9566 w 2074110"/>
              <a:gd name="connsiteY1" fmla="*/ 204787 h 223839"/>
              <a:gd name="connsiteX2" fmla="*/ 2074110 w 2074110"/>
              <a:gd name="connsiteY2" fmla="*/ 223839 h 223839"/>
              <a:gd name="connsiteX3" fmla="*/ 1905040 w 2074110"/>
              <a:gd name="connsiteY3" fmla="*/ 0 h 223839"/>
              <a:gd name="connsiteX4" fmla="*/ 662028 w 2074110"/>
              <a:gd name="connsiteY4" fmla="*/ 23811 h 223839"/>
              <a:gd name="connsiteX5" fmla="*/ 41 w 2074110"/>
              <a:gd name="connsiteY5" fmla="*/ 9526 h 223839"/>
              <a:gd name="connsiteX0" fmla="*/ 41 w 1905047"/>
              <a:gd name="connsiteY0" fmla="*/ 9526 h 226220"/>
              <a:gd name="connsiteX1" fmla="*/ 9566 w 1905047"/>
              <a:gd name="connsiteY1" fmla="*/ 204787 h 226220"/>
              <a:gd name="connsiteX2" fmla="*/ 1840748 w 1905047"/>
              <a:gd name="connsiteY2" fmla="*/ 226220 h 226220"/>
              <a:gd name="connsiteX3" fmla="*/ 1905040 w 1905047"/>
              <a:gd name="connsiteY3" fmla="*/ 0 h 226220"/>
              <a:gd name="connsiteX4" fmla="*/ 662028 w 1905047"/>
              <a:gd name="connsiteY4" fmla="*/ 23811 h 226220"/>
              <a:gd name="connsiteX5" fmla="*/ 41 w 1905047"/>
              <a:gd name="connsiteY5" fmla="*/ 9526 h 226220"/>
              <a:gd name="connsiteX0" fmla="*/ 229 w 1905235"/>
              <a:gd name="connsiteY0" fmla="*/ 9526 h 226220"/>
              <a:gd name="connsiteX1" fmla="*/ 229 w 1905235"/>
              <a:gd name="connsiteY1" fmla="*/ 204787 h 226220"/>
              <a:gd name="connsiteX2" fmla="*/ 1840936 w 1905235"/>
              <a:gd name="connsiteY2" fmla="*/ 226220 h 226220"/>
              <a:gd name="connsiteX3" fmla="*/ 1905228 w 1905235"/>
              <a:gd name="connsiteY3" fmla="*/ 0 h 226220"/>
              <a:gd name="connsiteX4" fmla="*/ 662216 w 1905235"/>
              <a:gd name="connsiteY4" fmla="*/ 23811 h 226220"/>
              <a:gd name="connsiteX5" fmla="*/ 229 w 1905235"/>
              <a:gd name="connsiteY5" fmla="*/ 9526 h 226220"/>
              <a:gd name="connsiteX0" fmla="*/ 7144 w 1912150"/>
              <a:gd name="connsiteY0" fmla="*/ 9526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69131 w 1912150"/>
              <a:gd name="connsiteY4" fmla="*/ 23811 h 226220"/>
              <a:gd name="connsiteX5" fmla="*/ 7144 w 1912150"/>
              <a:gd name="connsiteY5" fmla="*/ 9526 h 226220"/>
              <a:gd name="connsiteX0" fmla="*/ 7144 w 1912150"/>
              <a:gd name="connsiteY0" fmla="*/ 7144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69131 w 1912150"/>
              <a:gd name="connsiteY4" fmla="*/ 23811 h 226220"/>
              <a:gd name="connsiteX5" fmla="*/ 7144 w 1912150"/>
              <a:gd name="connsiteY5" fmla="*/ 7144 h 226220"/>
              <a:gd name="connsiteX0" fmla="*/ 7144 w 1912150"/>
              <a:gd name="connsiteY0" fmla="*/ 7144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92943 w 1912150"/>
              <a:gd name="connsiteY4" fmla="*/ 7142 h 226220"/>
              <a:gd name="connsiteX5" fmla="*/ 7144 w 1912150"/>
              <a:gd name="connsiteY5" fmla="*/ 7144 h 226220"/>
              <a:gd name="connsiteX0" fmla="*/ 7144 w 1847851"/>
              <a:gd name="connsiteY0" fmla="*/ 7144 h 226220"/>
              <a:gd name="connsiteX1" fmla="*/ 0 w 1847851"/>
              <a:gd name="connsiteY1" fmla="*/ 204787 h 226220"/>
              <a:gd name="connsiteX2" fmla="*/ 1847851 w 1847851"/>
              <a:gd name="connsiteY2" fmla="*/ 226220 h 226220"/>
              <a:gd name="connsiteX3" fmla="*/ 1793080 w 1847851"/>
              <a:gd name="connsiteY3" fmla="*/ 0 h 226220"/>
              <a:gd name="connsiteX4" fmla="*/ 692943 w 1847851"/>
              <a:gd name="connsiteY4" fmla="*/ 7142 h 226220"/>
              <a:gd name="connsiteX5" fmla="*/ 7144 w 1847851"/>
              <a:gd name="connsiteY5" fmla="*/ 7144 h 226220"/>
              <a:gd name="connsiteX0" fmla="*/ 7144 w 1847851"/>
              <a:gd name="connsiteY0" fmla="*/ 7144 h 226220"/>
              <a:gd name="connsiteX1" fmla="*/ 0 w 1847851"/>
              <a:gd name="connsiteY1" fmla="*/ 204787 h 226220"/>
              <a:gd name="connsiteX2" fmla="*/ 676531 w 1847851"/>
              <a:gd name="connsiteY2" fmla="*/ 209550 h 226220"/>
              <a:gd name="connsiteX3" fmla="*/ 1847851 w 1847851"/>
              <a:gd name="connsiteY3" fmla="*/ 226220 h 226220"/>
              <a:gd name="connsiteX4" fmla="*/ 1793080 w 1847851"/>
              <a:gd name="connsiteY4" fmla="*/ 0 h 226220"/>
              <a:gd name="connsiteX5" fmla="*/ 692943 w 1847851"/>
              <a:gd name="connsiteY5" fmla="*/ 7142 h 226220"/>
              <a:gd name="connsiteX6" fmla="*/ 7144 w 1847851"/>
              <a:gd name="connsiteY6" fmla="*/ 7144 h 226220"/>
              <a:gd name="connsiteX0" fmla="*/ 7144 w 1847851"/>
              <a:gd name="connsiteY0" fmla="*/ 7144 h 228600"/>
              <a:gd name="connsiteX1" fmla="*/ 0 w 1847851"/>
              <a:gd name="connsiteY1" fmla="*/ 204787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3831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8593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8593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7851" h="233363">
                <a:moveTo>
                  <a:pt x="7144" y="11907"/>
                </a:moveTo>
                <a:cubicBezTo>
                  <a:pt x="6350" y="75407"/>
                  <a:pt x="794" y="119856"/>
                  <a:pt x="0" y="183356"/>
                </a:cubicBezTo>
                <a:lnTo>
                  <a:pt x="662244" y="233363"/>
                </a:lnTo>
                <a:lnTo>
                  <a:pt x="1847851" y="230983"/>
                </a:lnTo>
                <a:cubicBezTo>
                  <a:pt x="1847057" y="165895"/>
                  <a:pt x="1843880" y="65088"/>
                  <a:pt x="1843086" y="0"/>
                </a:cubicBezTo>
                <a:lnTo>
                  <a:pt x="692943" y="11905"/>
                </a:lnTo>
                <a:lnTo>
                  <a:pt x="7144" y="11907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9DCD0FAB-EA69-4E22-9A53-0921F81099C4}"/>
              </a:ext>
            </a:extLst>
          </p:cNvPr>
          <p:cNvSpPr/>
          <p:nvPr/>
        </p:nvSpPr>
        <p:spPr>
          <a:xfrm rot="20786359">
            <a:off x="4279724" y="2114247"/>
            <a:ext cx="2009758" cy="620392"/>
          </a:xfrm>
          <a:custGeom>
            <a:avLst/>
            <a:gdLst>
              <a:gd name="connsiteX0" fmla="*/ 44450 w 1898650"/>
              <a:gd name="connsiteY0" fmla="*/ 107950 h 463550"/>
              <a:gd name="connsiteX1" fmla="*/ 987425 w 1898650"/>
              <a:gd name="connsiteY1" fmla="*/ 288925 h 463550"/>
              <a:gd name="connsiteX2" fmla="*/ 1873250 w 1898650"/>
              <a:gd name="connsiteY2" fmla="*/ 463550 h 463550"/>
              <a:gd name="connsiteX3" fmla="*/ 1898650 w 1898650"/>
              <a:gd name="connsiteY3" fmla="*/ 339725 h 463550"/>
              <a:gd name="connsiteX4" fmla="*/ 460375 w 1898650"/>
              <a:gd name="connsiteY4" fmla="*/ 53975 h 463550"/>
              <a:gd name="connsiteX5" fmla="*/ 0 w 1898650"/>
              <a:gd name="connsiteY5" fmla="*/ 0 h 463550"/>
              <a:gd name="connsiteX6" fmla="*/ 44450 w 1898650"/>
              <a:gd name="connsiteY6" fmla="*/ 107950 h 463550"/>
              <a:gd name="connsiteX0" fmla="*/ 0 w 2292350"/>
              <a:gd name="connsiteY0" fmla="*/ 0 h 476250"/>
              <a:gd name="connsiteX1" fmla="*/ 1381125 w 2292350"/>
              <a:gd name="connsiteY1" fmla="*/ 301625 h 476250"/>
              <a:gd name="connsiteX2" fmla="*/ 2266950 w 2292350"/>
              <a:gd name="connsiteY2" fmla="*/ 476250 h 476250"/>
              <a:gd name="connsiteX3" fmla="*/ 2292350 w 2292350"/>
              <a:gd name="connsiteY3" fmla="*/ 352425 h 476250"/>
              <a:gd name="connsiteX4" fmla="*/ 854075 w 2292350"/>
              <a:gd name="connsiteY4" fmla="*/ 66675 h 476250"/>
              <a:gd name="connsiteX5" fmla="*/ 393700 w 2292350"/>
              <a:gd name="connsiteY5" fmla="*/ 12700 h 476250"/>
              <a:gd name="connsiteX6" fmla="*/ 0 w 2292350"/>
              <a:gd name="connsiteY6" fmla="*/ 0 h 476250"/>
              <a:gd name="connsiteX0" fmla="*/ 6350 w 2298700"/>
              <a:gd name="connsiteY0" fmla="*/ 92075 h 568325"/>
              <a:gd name="connsiteX1" fmla="*/ 1387475 w 2298700"/>
              <a:gd name="connsiteY1" fmla="*/ 393700 h 568325"/>
              <a:gd name="connsiteX2" fmla="*/ 2273300 w 2298700"/>
              <a:gd name="connsiteY2" fmla="*/ 568325 h 568325"/>
              <a:gd name="connsiteX3" fmla="*/ 2298700 w 2298700"/>
              <a:gd name="connsiteY3" fmla="*/ 444500 h 568325"/>
              <a:gd name="connsiteX4" fmla="*/ 860425 w 2298700"/>
              <a:gd name="connsiteY4" fmla="*/ 158750 h 568325"/>
              <a:gd name="connsiteX5" fmla="*/ 0 w 2298700"/>
              <a:gd name="connsiteY5" fmla="*/ 0 h 568325"/>
              <a:gd name="connsiteX6" fmla="*/ 6350 w 2298700"/>
              <a:gd name="connsiteY6" fmla="*/ 92075 h 568325"/>
              <a:gd name="connsiteX0" fmla="*/ 6350 w 2298700"/>
              <a:gd name="connsiteY0" fmla="*/ 92075 h 568325"/>
              <a:gd name="connsiteX1" fmla="*/ 415925 w 2298700"/>
              <a:gd name="connsiteY1" fmla="*/ 17780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6350 w 2298700"/>
              <a:gd name="connsiteY0" fmla="*/ 92075 h 568325"/>
              <a:gd name="connsiteX1" fmla="*/ 434975 w 2298700"/>
              <a:gd name="connsiteY1" fmla="*/ 20955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866775 w 2305050"/>
              <a:gd name="connsiteY5" fmla="*/ 158750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501650 w 2305050"/>
              <a:gd name="connsiteY5" fmla="*/ 130175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74675"/>
              <a:gd name="connsiteX1" fmla="*/ 441325 w 2305050"/>
              <a:gd name="connsiteY1" fmla="*/ 209551 h 574675"/>
              <a:gd name="connsiteX2" fmla="*/ 1393825 w 2305050"/>
              <a:gd name="connsiteY2" fmla="*/ 393700 h 574675"/>
              <a:gd name="connsiteX3" fmla="*/ 2286000 w 2305050"/>
              <a:gd name="connsiteY3" fmla="*/ 574675 h 574675"/>
              <a:gd name="connsiteX4" fmla="*/ 2305050 w 2305050"/>
              <a:gd name="connsiteY4" fmla="*/ 444500 h 574675"/>
              <a:gd name="connsiteX5" fmla="*/ 501650 w 2305050"/>
              <a:gd name="connsiteY5" fmla="*/ 130175 h 574675"/>
              <a:gd name="connsiteX6" fmla="*/ 6350 w 2305050"/>
              <a:gd name="connsiteY6" fmla="*/ 0 h 574675"/>
              <a:gd name="connsiteX7" fmla="*/ 0 w 2305050"/>
              <a:gd name="connsiteY7" fmla="*/ 92075 h 574675"/>
              <a:gd name="connsiteX0" fmla="*/ 0 w 2317750"/>
              <a:gd name="connsiteY0" fmla="*/ 92075 h 574675"/>
              <a:gd name="connsiteX1" fmla="*/ 441325 w 2317750"/>
              <a:gd name="connsiteY1" fmla="*/ 209551 h 574675"/>
              <a:gd name="connsiteX2" fmla="*/ 1393825 w 2317750"/>
              <a:gd name="connsiteY2" fmla="*/ 393700 h 574675"/>
              <a:gd name="connsiteX3" fmla="*/ 2286000 w 2317750"/>
              <a:gd name="connsiteY3" fmla="*/ 574675 h 574675"/>
              <a:gd name="connsiteX4" fmla="*/ 2317750 w 2317750"/>
              <a:gd name="connsiteY4" fmla="*/ 450850 h 574675"/>
              <a:gd name="connsiteX5" fmla="*/ 501650 w 2317750"/>
              <a:gd name="connsiteY5" fmla="*/ 130175 h 574675"/>
              <a:gd name="connsiteX6" fmla="*/ 6350 w 2317750"/>
              <a:gd name="connsiteY6" fmla="*/ 0 h 574675"/>
              <a:gd name="connsiteX7" fmla="*/ 0 w 2317750"/>
              <a:gd name="connsiteY7" fmla="*/ 92075 h 574675"/>
              <a:gd name="connsiteX0" fmla="*/ 0 w 2308225"/>
              <a:gd name="connsiteY0" fmla="*/ 92075 h 574675"/>
              <a:gd name="connsiteX1" fmla="*/ 441325 w 2308225"/>
              <a:gd name="connsiteY1" fmla="*/ 209551 h 574675"/>
              <a:gd name="connsiteX2" fmla="*/ 1393825 w 2308225"/>
              <a:gd name="connsiteY2" fmla="*/ 393700 h 574675"/>
              <a:gd name="connsiteX3" fmla="*/ 2286000 w 2308225"/>
              <a:gd name="connsiteY3" fmla="*/ 574675 h 574675"/>
              <a:gd name="connsiteX4" fmla="*/ 2308225 w 2308225"/>
              <a:gd name="connsiteY4" fmla="*/ 473075 h 574675"/>
              <a:gd name="connsiteX5" fmla="*/ 501650 w 2308225"/>
              <a:gd name="connsiteY5" fmla="*/ 130175 h 574675"/>
              <a:gd name="connsiteX6" fmla="*/ 6350 w 2308225"/>
              <a:gd name="connsiteY6" fmla="*/ 0 h 574675"/>
              <a:gd name="connsiteX7" fmla="*/ 0 w 2308225"/>
              <a:gd name="connsiteY7" fmla="*/ 92075 h 574675"/>
              <a:gd name="connsiteX0" fmla="*/ 0 w 2315369"/>
              <a:gd name="connsiteY0" fmla="*/ 92075 h 574675"/>
              <a:gd name="connsiteX1" fmla="*/ 441325 w 2315369"/>
              <a:gd name="connsiteY1" fmla="*/ 209551 h 574675"/>
              <a:gd name="connsiteX2" fmla="*/ 1393825 w 2315369"/>
              <a:gd name="connsiteY2" fmla="*/ 393700 h 574675"/>
              <a:gd name="connsiteX3" fmla="*/ 2286000 w 2315369"/>
              <a:gd name="connsiteY3" fmla="*/ 574675 h 574675"/>
              <a:gd name="connsiteX4" fmla="*/ 2315369 w 2315369"/>
              <a:gd name="connsiteY4" fmla="*/ 487362 h 574675"/>
              <a:gd name="connsiteX5" fmla="*/ 501650 w 2315369"/>
              <a:gd name="connsiteY5" fmla="*/ 130175 h 574675"/>
              <a:gd name="connsiteX6" fmla="*/ 6350 w 2315369"/>
              <a:gd name="connsiteY6" fmla="*/ 0 h 574675"/>
              <a:gd name="connsiteX7" fmla="*/ 0 w 2315369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393825 w 2312987"/>
              <a:gd name="connsiteY2" fmla="*/ 393700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090077 w 2312987"/>
              <a:gd name="connsiteY2" fmla="*/ 353097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496887"/>
              <a:gd name="connsiteX1" fmla="*/ 441325 w 2312987"/>
              <a:gd name="connsiteY1" fmla="*/ 209551 h 496887"/>
              <a:gd name="connsiteX2" fmla="*/ 1090077 w 2312987"/>
              <a:gd name="connsiteY2" fmla="*/ 353097 h 496887"/>
              <a:gd name="connsiteX3" fmla="*/ 2312987 w 2312987"/>
              <a:gd name="connsiteY3" fmla="*/ 496887 h 496887"/>
              <a:gd name="connsiteX4" fmla="*/ 501650 w 2312987"/>
              <a:gd name="connsiteY4" fmla="*/ 130175 h 496887"/>
              <a:gd name="connsiteX5" fmla="*/ 6350 w 2312987"/>
              <a:gd name="connsiteY5" fmla="*/ 0 h 496887"/>
              <a:gd name="connsiteX6" fmla="*/ 0 w 2312987"/>
              <a:gd name="connsiteY6" fmla="*/ 92075 h 496887"/>
              <a:gd name="connsiteX0" fmla="*/ 0 w 1090077"/>
              <a:gd name="connsiteY0" fmla="*/ 92075 h 353097"/>
              <a:gd name="connsiteX1" fmla="*/ 441325 w 1090077"/>
              <a:gd name="connsiteY1" fmla="*/ 209551 h 353097"/>
              <a:gd name="connsiteX2" fmla="*/ 1090077 w 1090077"/>
              <a:gd name="connsiteY2" fmla="*/ 353097 h 353097"/>
              <a:gd name="connsiteX3" fmla="*/ 501650 w 1090077"/>
              <a:gd name="connsiteY3" fmla="*/ 130175 h 353097"/>
              <a:gd name="connsiteX4" fmla="*/ 6350 w 1090077"/>
              <a:gd name="connsiteY4" fmla="*/ 0 h 353097"/>
              <a:gd name="connsiteX5" fmla="*/ 0 w 1090077"/>
              <a:gd name="connsiteY5" fmla="*/ 92075 h 353097"/>
              <a:gd name="connsiteX0" fmla="*/ 0 w 1119801"/>
              <a:gd name="connsiteY0" fmla="*/ 92075 h 353097"/>
              <a:gd name="connsiteX1" fmla="*/ 441325 w 1119801"/>
              <a:gd name="connsiteY1" fmla="*/ 209551 h 353097"/>
              <a:gd name="connsiteX2" fmla="*/ 1090077 w 1119801"/>
              <a:gd name="connsiteY2" fmla="*/ 353097 h 353097"/>
              <a:gd name="connsiteX3" fmla="*/ 1119801 w 1119801"/>
              <a:gd name="connsiteY3" fmla="*/ 289071 h 353097"/>
              <a:gd name="connsiteX4" fmla="*/ 6350 w 1119801"/>
              <a:gd name="connsiteY4" fmla="*/ 0 h 353097"/>
              <a:gd name="connsiteX5" fmla="*/ 0 w 1119801"/>
              <a:gd name="connsiteY5" fmla="*/ 92075 h 353097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813144"/>
              <a:gd name="connsiteY0" fmla="*/ 0 h 433155"/>
              <a:gd name="connsiteX1" fmla="*/ 1134668 w 1813144"/>
              <a:gd name="connsiteY1" fmla="*/ 289609 h 433155"/>
              <a:gd name="connsiteX2" fmla="*/ 1783420 w 1813144"/>
              <a:gd name="connsiteY2" fmla="*/ 433155 h 433155"/>
              <a:gd name="connsiteX3" fmla="*/ 1813144 w 1813144"/>
              <a:gd name="connsiteY3" fmla="*/ 369129 h 433155"/>
              <a:gd name="connsiteX4" fmla="*/ 730558 w 1813144"/>
              <a:gd name="connsiteY4" fmla="*/ 87503 h 433155"/>
              <a:gd name="connsiteX5" fmla="*/ 0 w 1813144"/>
              <a:gd name="connsiteY5" fmla="*/ 0 h 433155"/>
              <a:gd name="connsiteX0" fmla="*/ 0 w 1813144"/>
              <a:gd name="connsiteY0" fmla="*/ 79279 h 512434"/>
              <a:gd name="connsiteX1" fmla="*/ 1134668 w 1813144"/>
              <a:gd name="connsiteY1" fmla="*/ 368888 h 512434"/>
              <a:gd name="connsiteX2" fmla="*/ 1783420 w 1813144"/>
              <a:gd name="connsiteY2" fmla="*/ 512434 h 512434"/>
              <a:gd name="connsiteX3" fmla="*/ 1813144 w 1813144"/>
              <a:gd name="connsiteY3" fmla="*/ 448408 h 512434"/>
              <a:gd name="connsiteX4" fmla="*/ 18779 w 1813144"/>
              <a:gd name="connsiteY4" fmla="*/ 0 h 512434"/>
              <a:gd name="connsiteX5" fmla="*/ 0 w 1813144"/>
              <a:gd name="connsiteY5" fmla="*/ 79279 h 512434"/>
              <a:gd name="connsiteX0" fmla="*/ 0 w 2017969"/>
              <a:gd name="connsiteY0" fmla="*/ 79279 h 512434"/>
              <a:gd name="connsiteX1" fmla="*/ 1134668 w 2017969"/>
              <a:gd name="connsiteY1" fmla="*/ 368888 h 512434"/>
              <a:gd name="connsiteX2" fmla="*/ 1783420 w 2017969"/>
              <a:gd name="connsiteY2" fmla="*/ 512434 h 512434"/>
              <a:gd name="connsiteX3" fmla="*/ 2017969 w 2017969"/>
              <a:gd name="connsiteY3" fmla="*/ 492913 h 512434"/>
              <a:gd name="connsiteX4" fmla="*/ 18779 w 2017969"/>
              <a:gd name="connsiteY4" fmla="*/ 0 h 512434"/>
              <a:gd name="connsiteX5" fmla="*/ 0 w 2017969"/>
              <a:gd name="connsiteY5" fmla="*/ 79279 h 512434"/>
              <a:gd name="connsiteX0" fmla="*/ 0 w 2017969"/>
              <a:gd name="connsiteY0" fmla="*/ 79279 h 561487"/>
              <a:gd name="connsiteX1" fmla="*/ 1134668 w 2017969"/>
              <a:gd name="connsiteY1" fmla="*/ 368888 h 561487"/>
              <a:gd name="connsiteX2" fmla="*/ 1996946 w 2017969"/>
              <a:gd name="connsiteY2" fmla="*/ 561487 h 561487"/>
              <a:gd name="connsiteX3" fmla="*/ 2017969 w 2017969"/>
              <a:gd name="connsiteY3" fmla="*/ 492913 h 561487"/>
              <a:gd name="connsiteX4" fmla="*/ 18779 w 2017969"/>
              <a:gd name="connsiteY4" fmla="*/ 0 h 561487"/>
              <a:gd name="connsiteX5" fmla="*/ 0 w 2017969"/>
              <a:gd name="connsiteY5" fmla="*/ 79279 h 561487"/>
              <a:gd name="connsiteX0" fmla="*/ 0 w 2017969"/>
              <a:gd name="connsiteY0" fmla="*/ 79279 h 567792"/>
              <a:gd name="connsiteX1" fmla="*/ 1134668 w 2017969"/>
              <a:gd name="connsiteY1" fmla="*/ 368888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17969"/>
              <a:gd name="connsiteY0" fmla="*/ 79279 h 567792"/>
              <a:gd name="connsiteX1" fmla="*/ 1139216 w 2017969"/>
              <a:gd name="connsiteY1" fmla="*/ 360186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17969"/>
              <a:gd name="connsiteY0" fmla="*/ 79279 h 567792"/>
              <a:gd name="connsiteX1" fmla="*/ 1119907 w 2017969"/>
              <a:gd name="connsiteY1" fmla="*/ 399620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17969"/>
              <a:gd name="connsiteY0" fmla="*/ 79279 h 567792"/>
              <a:gd name="connsiteX1" fmla="*/ 842762 w 2017969"/>
              <a:gd name="connsiteY1" fmla="*/ 340123 h 567792"/>
              <a:gd name="connsiteX2" fmla="*/ 2002774 w 2017969"/>
              <a:gd name="connsiteY2" fmla="*/ 567792 h 567792"/>
              <a:gd name="connsiteX3" fmla="*/ 2017969 w 2017969"/>
              <a:gd name="connsiteY3" fmla="*/ 492913 h 567792"/>
              <a:gd name="connsiteX4" fmla="*/ 18779 w 2017969"/>
              <a:gd name="connsiteY4" fmla="*/ 0 h 567792"/>
              <a:gd name="connsiteX5" fmla="*/ 0 w 2017969"/>
              <a:gd name="connsiteY5" fmla="*/ 79279 h 567792"/>
              <a:gd name="connsiteX0" fmla="*/ 0 w 2017969"/>
              <a:gd name="connsiteY0" fmla="*/ 79279 h 614090"/>
              <a:gd name="connsiteX1" fmla="*/ 842762 w 2017969"/>
              <a:gd name="connsiteY1" fmla="*/ 340123 h 614090"/>
              <a:gd name="connsiteX2" fmla="*/ 1991607 w 2017969"/>
              <a:gd name="connsiteY2" fmla="*/ 614090 h 614090"/>
              <a:gd name="connsiteX3" fmla="*/ 2017969 w 2017969"/>
              <a:gd name="connsiteY3" fmla="*/ 492913 h 614090"/>
              <a:gd name="connsiteX4" fmla="*/ 18779 w 2017969"/>
              <a:gd name="connsiteY4" fmla="*/ 0 h 614090"/>
              <a:gd name="connsiteX5" fmla="*/ 0 w 2017969"/>
              <a:gd name="connsiteY5" fmla="*/ 79279 h 614090"/>
              <a:gd name="connsiteX0" fmla="*/ 0 w 2017969"/>
              <a:gd name="connsiteY0" fmla="*/ 79279 h 622151"/>
              <a:gd name="connsiteX1" fmla="*/ 842762 w 2017969"/>
              <a:gd name="connsiteY1" fmla="*/ 340123 h 622151"/>
              <a:gd name="connsiteX2" fmla="*/ 1994561 w 2017969"/>
              <a:gd name="connsiteY2" fmla="*/ 622151 h 622151"/>
              <a:gd name="connsiteX3" fmla="*/ 2017969 w 2017969"/>
              <a:gd name="connsiteY3" fmla="*/ 492913 h 622151"/>
              <a:gd name="connsiteX4" fmla="*/ 18779 w 2017969"/>
              <a:gd name="connsiteY4" fmla="*/ 0 h 622151"/>
              <a:gd name="connsiteX5" fmla="*/ 0 w 2017969"/>
              <a:gd name="connsiteY5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18779 w 2010152"/>
              <a:gd name="connsiteY4" fmla="*/ 0 h 622151"/>
              <a:gd name="connsiteX5" fmla="*/ 0 w 2010152"/>
              <a:gd name="connsiteY5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888130 w 2010152"/>
              <a:gd name="connsiteY4" fmla="*/ 222906 h 622151"/>
              <a:gd name="connsiteX5" fmla="*/ 18779 w 2010152"/>
              <a:gd name="connsiteY5" fmla="*/ 0 h 622151"/>
              <a:gd name="connsiteX6" fmla="*/ 0 w 2010152"/>
              <a:gd name="connsiteY6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835213 w 2010152"/>
              <a:gd name="connsiteY4" fmla="*/ 249335 h 622151"/>
              <a:gd name="connsiteX5" fmla="*/ 18779 w 2010152"/>
              <a:gd name="connsiteY5" fmla="*/ 0 h 622151"/>
              <a:gd name="connsiteX6" fmla="*/ 0 w 2010152"/>
              <a:gd name="connsiteY6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862433 w 2010152"/>
              <a:gd name="connsiteY4" fmla="*/ 258350 h 622151"/>
              <a:gd name="connsiteX5" fmla="*/ 18779 w 2010152"/>
              <a:gd name="connsiteY5" fmla="*/ 0 h 622151"/>
              <a:gd name="connsiteX6" fmla="*/ 0 w 2010152"/>
              <a:gd name="connsiteY6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853174 w 2010152"/>
              <a:gd name="connsiteY4" fmla="*/ 256117 h 622151"/>
              <a:gd name="connsiteX5" fmla="*/ 18779 w 2010152"/>
              <a:gd name="connsiteY5" fmla="*/ 0 h 622151"/>
              <a:gd name="connsiteX6" fmla="*/ 0 w 2010152"/>
              <a:gd name="connsiteY6" fmla="*/ 79279 h 622151"/>
              <a:gd name="connsiteX0" fmla="*/ 0 w 2010152"/>
              <a:gd name="connsiteY0" fmla="*/ 79279 h 622151"/>
              <a:gd name="connsiteX1" fmla="*/ 842762 w 2010152"/>
              <a:gd name="connsiteY1" fmla="*/ 340123 h 622151"/>
              <a:gd name="connsiteX2" fmla="*/ 1994561 w 2010152"/>
              <a:gd name="connsiteY2" fmla="*/ 622151 h 622151"/>
              <a:gd name="connsiteX3" fmla="*/ 2010152 w 2010152"/>
              <a:gd name="connsiteY3" fmla="*/ 525321 h 622151"/>
              <a:gd name="connsiteX4" fmla="*/ 854290 w 2010152"/>
              <a:gd name="connsiteY4" fmla="*/ 251487 h 622151"/>
              <a:gd name="connsiteX5" fmla="*/ 18779 w 2010152"/>
              <a:gd name="connsiteY5" fmla="*/ 0 h 622151"/>
              <a:gd name="connsiteX6" fmla="*/ 0 w 2010152"/>
              <a:gd name="connsiteY6" fmla="*/ 79279 h 622151"/>
              <a:gd name="connsiteX0" fmla="*/ 0 w 2019412"/>
              <a:gd name="connsiteY0" fmla="*/ 79279 h 622151"/>
              <a:gd name="connsiteX1" fmla="*/ 842762 w 2019412"/>
              <a:gd name="connsiteY1" fmla="*/ 340123 h 622151"/>
              <a:gd name="connsiteX2" fmla="*/ 1994561 w 2019412"/>
              <a:gd name="connsiteY2" fmla="*/ 622151 h 622151"/>
              <a:gd name="connsiteX3" fmla="*/ 2019412 w 2019412"/>
              <a:gd name="connsiteY3" fmla="*/ 527554 h 622151"/>
              <a:gd name="connsiteX4" fmla="*/ 854290 w 2019412"/>
              <a:gd name="connsiteY4" fmla="*/ 251487 h 622151"/>
              <a:gd name="connsiteX5" fmla="*/ 18779 w 2019412"/>
              <a:gd name="connsiteY5" fmla="*/ 0 h 622151"/>
              <a:gd name="connsiteX6" fmla="*/ 0 w 2019412"/>
              <a:gd name="connsiteY6" fmla="*/ 79279 h 622151"/>
              <a:gd name="connsiteX0" fmla="*/ 0 w 2015504"/>
              <a:gd name="connsiteY0" fmla="*/ 79279 h 622151"/>
              <a:gd name="connsiteX1" fmla="*/ 842762 w 2015504"/>
              <a:gd name="connsiteY1" fmla="*/ 340123 h 622151"/>
              <a:gd name="connsiteX2" fmla="*/ 1994561 w 2015504"/>
              <a:gd name="connsiteY2" fmla="*/ 622151 h 622151"/>
              <a:gd name="connsiteX3" fmla="*/ 2015504 w 2015504"/>
              <a:gd name="connsiteY3" fmla="*/ 543758 h 622151"/>
              <a:gd name="connsiteX4" fmla="*/ 854290 w 2015504"/>
              <a:gd name="connsiteY4" fmla="*/ 251487 h 622151"/>
              <a:gd name="connsiteX5" fmla="*/ 18779 w 2015504"/>
              <a:gd name="connsiteY5" fmla="*/ 0 h 622151"/>
              <a:gd name="connsiteX6" fmla="*/ 0 w 2015504"/>
              <a:gd name="connsiteY6" fmla="*/ 79279 h 622151"/>
              <a:gd name="connsiteX0" fmla="*/ 0 w 2013190"/>
              <a:gd name="connsiteY0" fmla="*/ 79279 h 622151"/>
              <a:gd name="connsiteX1" fmla="*/ 842762 w 2013190"/>
              <a:gd name="connsiteY1" fmla="*/ 340123 h 622151"/>
              <a:gd name="connsiteX2" fmla="*/ 1994561 w 2013190"/>
              <a:gd name="connsiteY2" fmla="*/ 622151 h 622151"/>
              <a:gd name="connsiteX3" fmla="*/ 2013190 w 2013190"/>
              <a:gd name="connsiteY3" fmla="*/ 543199 h 622151"/>
              <a:gd name="connsiteX4" fmla="*/ 854290 w 2013190"/>
              <a:gd name="connsiteY4" fmla="*/ 251487 h 622151"/>
              <a:gd name="connsiteX5" fmla="*/ 18779 w 2013190"/>
              <a:gd name="connsiteY5" fmla="*/ 0 h 622151"/>
              <a:gd name="connsiteX6" fmla="*/ 0 w 2013190"/>
              <a:gd name="connsiteY6" fmla="*/ 79279 h 622151"/>
              <a:gd name="connsiteX0" fmla="*/ 0 w 2013190"/>
              <a:gd name="connsiteY0" fmla="*/ 79279 h 622151"/>
              <a:gd name="connsiteX1" fmla="*/ 842762 w 2013190"/>
              <a:gd name="connsiteY1" fmla="*/ 340123 h 622151"/>
              <a:gd name="connsiteX2" fmla="*/ 1994561 w 2013190"/>
              <a:gd name="connsiteY2" fmla="*/ 622151 h 622151"/>
              <a:gd name="connsiteX3" fmla="*/ 2013190 w 2013190"/>
              <a:gd name="connsiteY3" fmla="*/ 543199 h 622151"/>
              <a:gd name="connsiteX4" fmla="*/ 850939 w 2013190"/>
              <a:gd name="connsiteY4" fmla="*/ 265376 h 622151"/>
              <a:gd name="connsiteX5" fmla="*/ 18779 w 2013190"/>
              <a:gd name="connsiteY5" fmla="*/ 0 h 622151"/>
              <a:gd name="connsiteX6" fmla="*/ 0 w 2013190"/>
              <a:gd name="connsiteY6" fmla="*/ 79279 h 622151"/>
              <a:gd name="connsiteX0" fmla="*/ 0 w 2013190"/>
              <a:gd name="connsiteY0" fmla="*/ 79279 h 622151"/>
              <a:gd name="connsiteX1" fmla="*/ 842762 w 2013190"/>
              <a:gd name="connsiteY1" fmla="*/ 340123 h 622151"/>
              <a:gd name="connsiteX2" fmla="*/ 1994561 w 2013190"/>
              <a:gd name="connsiteY2" fmla="*/ 622151 h 622151"/>
              <a:gd name="connsiteX3" fmla="*/ 2013190 w 2013190"/>
              <a:gd name="connsiteY3" fmla="*/ 543199 h 622151"/>
              <a:gd name="connsiteX4" fmla="*/ 850939 w 2013190"/>
              <a:gd name="connsiteY4" fmla="*/ 265376 h 622151"/>
              <a:gd name="connsiteX5" fmla="*/ 18779 w 2013190"/>
              <a:gd name="connsiteY5" fmla="*/ 0 h 622151"/>
              <a:gd name="connsiteX6" fmla="*/ 0 w 2013190"/>
              <a:gd name="connsiteY6" fmla="*/ 79279 h 622151"/>
              <a:gd name="connsiteX0" fmla="*/ 0 w 2013190"/>
              <a:gd name="connsiteY0" fmla="*/ 79279 h 623186"/>
              <a:gd name="connsiteX1" fmla="*/ 842762 w 2013190"/>
              <a:gd name="connsiteY1" fmla="*/ 340123 h 623186"/>
              <a:gd name="connsiteX2" fmla="*/ 2009008 w 2013190"/>
              <a:gd name="connsiteY2" fmla="*/ 623186 h 623186"/>
              <a:gd name="connsiteX3" fmla="*/ 2013190 w 2013190"/>
              <a:gd name="connsiteY3" fmla="*/ 543199 h 623186"/>
              <a:gd name="connsiteX4" fmla="*/ 850939 w 2013190"/>
              <a:gd name="connsiteY4" fmla="*/ 265376 h 623186"/>
              <a:gd name="connsiteX5" fmla="*/ 18779 w 2013190"/>
              <a:gd name="connsiteY5" fmla="*/ 0 h 623186"/>
              <a:gd name="connsiteX6" fmla="*/ 0 w 2013190"/>
              <a:gd name="connsiteY6" fmla="*/ 79279 h 623186"/>
              <a:gd name="connsiteX0" fmla="*/ 0 w 2013190"/>
              <a:gd name="connsiteY0" fmla="*/ 79279 h 614008"/>
              <a:gd name="connsiteX1" fmla="*/ 842762 w 2013190"/>
              <a:gd name="connsiteY1" fmla="*/ 340123 h 614008"/>
              <a:gd name="connsiteX2" fmla="*/ 2001424 w 2013190"/>
              <a:gd name="connsiteY2" fmla="*/ 614008 h 614008"/>
              <a:gd name="connsiteX3" fmla="*/ 2013190 w 2013190"/>
              <a:gd name="connsiteY3" fmla="*/ 543199 h 614008"/>
              <a:gd name="connsiteX4" fmla="*/ 850939 w 2013190"/>
              <a:gd name="connsiteY4" fmla="*/ 265376 h 614008"/>
              <a:gd name="connsiteX5" fmla="*/ 18779 w 2013190"/>
              <a:gd name="connsiteY5" fmla="*/ 0 h 614008"/>
              <a:gd name="connsiteX6" fmla="*/ 0 w 2013190"/>
              <a:gd name="connsiteY6" fmla="*/ 79279 h 614008"/>
              <a:gd name="connsiteX0" fmla="*/ 0 w 2013190"/>
              <a:gd name="connsiteY0" fmla="*/ 79279 h 625024"/>
              <a:gd name="connsiteX1" fmla="*/ 842762 w 2013190"/>
              <a:gd name="connsiteY1" fmla="*/ 340123 h 625024"/>
              <a:gd name="connsiteX2" fmla="*/ 1996318 w 2013190"/>
              <a:gd name="connsiteY2" fmla="*/ 625024 h 625024"/>
              <a:gd name="connsiteX3" fmla="*/ 2013190 w 2013190"/>
              <a:gd name="connsiteY3" fmla="*/ 543199 h 625024"/>
              <a:gd name="connsiteX4" fmla="*/ 850939 w 2013190"/>
              <a:gd name="connsiteY4" fmla="*/ 265376 h 625024"/>
              <a:gd name="connsiteX5" fmla="*/ 18779 w 2013190"/>
              <a:gd name="connsiteY5" fmla="*/ 0 h 625024"/>
              <a:gd name="connsiteX6" fmla="*/ 0 w 2013190"/>
              <a:gd name="connsiteY6" fmla="*/ 79279 h 625024"/>
              <a:gd name="connsiteX0" fmla="*/ 0 w 2013190"/>
              <a:gd name="connsiteY0" fmla="*/ 79279 h 625024"/>
              <a:gd name="connsiteX1" fmla="*/ 842762 w 2013190"/>
              <a:gd name="connsiteY1" fmla="*/ 340123 h 625024"/>
              <a:gd name="connsiteX2" fmla="*/ 1996318 w 2013190"/>
              <a:gd name="connsiteY2" fmla="*/ 625024 h 625024"/>
              <a:gd name="connsiteX3" fmla="*/ 2013190 w 2013190"/>
              <a:gd name="connsiteY3" fmla="*/ 543199 h 625024"/>
              <a:gd name="connsiteX4" fmla="*/ 844635 w 2013190"/>
              <a:gd name="connsiteY4" fmla="*/ 271203 h 625024"/>
              <a:gd name="connsiteX5" fmla="*/ 18779 w 2013190"/>
              <a:gd name="connsiteY5" fmla="*/ 0 h 625024"/>
              <a:gd name="connsiteX6" fmla="*/ 0 w 2013190"/>
              <a:gd name="connsiteY6" fmla="*/ 79279 h 625024"/>
              <a:gd name="connsiteX0" fmla="*/ 0 w 2011515"/>
              <a:gd name="connsiteY0" fmla="*/ 79279 h 625024"/>
              <a:gd name="connsiteX1" fmla="*/ 842762 w 2011515"/>
              <a:gd name="connsiteY1" fmla="*/ 340123 h 625024"/>
              <a:gd name="connsiteX2" fmla="*/ 1996318 w 2011515"/>
              <a:gd name="connsiteY2" fmla="*/ 625024 h 625024"/>
              <a:gd name="connsiteX3" fmla="*/ 2011515 w 2011515"/>
              <a:gd name="connsiteY3" fmla="*/ 550144 h 625024"/>
              <a:gd name="connsiteX4" fmla="*/ 844635 w 2011515"/>
              <a:gd name="connsiteY4" fmla="*/ 271203 h 625024"/>
              <a:gd name="connsiteX5" fmla="*/ 18779 w 2011515"/>
              <a:gd name="connsiteY5" fmla="*/ 0 h 625024"/>
              <a:gd name="connsiteX6" fmla="*/ 0 w 2011515"/>
              <a:gd name="connsiteY6" fmla="*/ 79279 h 625024"/>
              <a:gd name="connsiteX0" fmla="*/ 0 w 2011515"/>
              <a:gd name="connsiteY0" fmla="*/ 79279 h 625024"/>
              <a:gd name="connsiteX1" fmla="*/ 842762 w 2011515"/>
              <a:gd name="connsiteY1" fmla="*/ 340123 h 625024"/>
              <a:gd name="connsiteX2" fmla="*/ 1996318 w 2011515"/>
              <a:gd name="connsiteY2" fmla="*/ 625024 h 625024"/>
              <a:gd name="connsiteX3" fmla="*/ 2011515 w 2011515"/>
              <a:gd name="connsiteY3" fmla="*/ 550144 h 625024"/>
              <a:gd name="connsiteX4" fmla="*/ 844635 w 2011515"/>
              <a:gd name="connsiteY4" fmla="*/ 271203 h 625024"/>
              <a:gd name="connsiteX5" fmla="*/ 18779 w 2011515"/>
              <a:gd name="connsiteY5" fmla="*/ 0 h 625024"/>
              <a:gd name="connsiteX6" fmla="*/ 0 w 2011515"/>
              <a:gd name="connsiteY6" fmla="*/ 79279 h 625024"/>
              <a:gd name="connsiteX0" fmla="*/ 0 w 2189759"/>
              <a:gd name="connsiteY0" fmla="*/ 79279 h 625024"/>
              <a:gd name="connsiteX1" fmla="*/ 842762 w 2189759"/>
              <a:gd name="connsiteY1" fmla="*/ 340123 h 625024"/>
              <a:gd name="connsiteX2" fmla="*/ 1996318 w 2189759"/>
              <a:gd name="connsiteY2" fmla="*/ 625024 h 625024"/>
              <a:gd name="connsiteX3" fmla="*/ 2189759 w 2189759"/>
              <a:gd name="connsiteY3" fmla="*/ 593137 h 625024"/>
              <a:gd name="connsiteX4" fmla="*/ 844635 w 2189759"/>
              <a:gd name="connsiteY4" fmla="*/ 271203 h 625024"/>
              <a:gd name="connsiteX5" fmla="*/ 18779 w 2189759"/>
              <a:gd name="connsiteY5" fmla="*/ 0 h 625024"/>
              <a:gd name="connsiteX6" fmla="*/ 0 w 2189759"/>
              <a:gd name="connsiteY6" fmla="*/ 79279 h 625024"/>
              <a:gd name="connsiteX0" fmla="*/ 0 w 2189759"/>
              <a:gd name="connsiteY0" fmla="*/ 79279 h 658362"/>
              <a:gd name="connsiteX1" fmla="*/ 842762 w 2189759"/>
              <a:gd name="connsiteY1" fmla="*/ 340123 h 658362"/>
              <a:gd name="connsiteX2" fmla="*/ 2154845 w 2189759"/>
              <a:gd name="connsiteY2" fmla="*/ 658362 h 658362"/>
              <a:gd name="connsiteX3" fmla="*/ 2189759 w 2189759"/>
              <a:gd name="connsiteY3" fmla="*/ 593137 h 658362"/>
              <a:gd name="connsiteX4" fmla="*/ 844635 w 2189759"/>
              <a:gd name="connsiteY4" fmla="*/ 271203 h 658362"/>
              <a:gd name="connsiteX5" fmla="*/ 18779 w 2189759"/>
              <a:gd name="connsiteY5" fmla="*/ 0 h 658362"/>
              <a:gd name="connsiteX6" fmla="*/ 0 w 2189759"/>
              <a:gd name="connsiteY6" fmla="*/ 79279 h 658362"/>
              <a:gd name="connsiteX0" fmla="*/ 0 w 2189759"/>
              <a:gd name="connsiteY0" fmla="*/ 79279 h 661153"/>
              <a:gd name="connsiteX1" fmla="*/ 842762 w 2189759"/>
              <a:gd name="connsiteY1" fmla="*/ 340123 h 661153"/>
              <a:gd name="connsiteX2" fmla="*/ 2166419 w 2189759"/>
              <a:gd name="connsiteY2" fmla="*/ 661153 h 661153"/>
              <a:gd name="connsiteX3" fmla="*/ 2189759 w 2189759"/>
              <a:gd name="connsiteY3" fmla="*/ 593137 h 661153"/>
              <a:gd name="connsiteX4" fmla="*/ 844635 w 2189759"/>
              <a:gd name="connsiteY4" fmla="*/ 271203 h 661153"/>
              <a:gd name="connsiteX5" fmla="*/ 18779 w 2189759"/>
              <a:gd name="connsiteY5" fmla="*/ 0 h 661153"/>
              <a:gd name="connsiteX6" fmla="*/ 0 w 2189759"/>
              <a:gd name="connsiteY6" fmla="*/ 79279 h 661153"/>
              <a:gd name="connsiteX0" fmla="*/ 0 w 2166419"/>
              <a:gd name="connsiteY0" fmla="*/ 79279 h 661153"/>
              <a:gd name="connsiteX1" fmla="*/ 842762 w 2166419"/>
              <a:gd name="connsiteY1" fmla="*/ 340123 h 661153"/>
              <a:gd name="connsiteX2" fmla="*/ 2166419 w 2166419"/>
              <a:gd name="connsiteY2" fmla="*/ 661153 h 661153"/>
              <a:gd name="connsiteX3" fmla="*/ 2026520 w 2166419"/>
              <a:gd name="connsiteY3" fmla="*/ 548864 h 661153"/>
              <a:gd name="connsiteX4" fmla="*/ 844635 w 2166419"/>
              <a:gd name="connsiteY4" fmla="*/ 271203 h 661153"/>
              <a:gd name="connsiteX5" fmla="*/ 18779 w 2166419"/>
              <a:gd name="connsiteY5" fmla="*/ 0 h 661153"/>
              <a:gd name="connsiteX6" fmla="*/ 0 w 2166419"/>
              <a:gd name="connsiteY6" fmla="*/ 79279 h 661153"/>
              <a:gd name="connsiteX0" fmla="*/ 0 w 2029843"/>
              <a:gd name="connsiteY0" fmla="*/ 79279 h 628211"/>
              <a:gd name="connsiteX1" fmla="*/ 842762 w 2029843"/>
              <a:gd name="connsiteY1" fmla="*/ 340123 h 628211"/>
              <a:gd name="connsiteX2" fmla="*/ 2029843 w 2029843"/>
              <a:gd name="connsiteY2" fmla="*/ 628211 h 628211"/>
              <a:gd name="connsiteX3" fmla="*/ 2026520 w 2029843"/>
              <a:gd name="connsiteY3" fmla="*/ 548864 h 628211"/>
              <a:gd name="connsiteX4" fmla="*/ 844635 w 2029843"/>
              <a:gd name="connsiteY4" fmla="*/ 271203 h 628211"/>
              <a:gd name="connsiteX5" fmla="*/ 18779 w 2029843"/>
              <a:gd name="connsiteY5" fmla="*/ 0 h 628211"/>
              <a:gd name="connsiteX6" fmla="*/ 0 w 2029843"/>
              <a:gd name="connsiteY6" fmla="*/ 79279 h 628211"/>
              <a:gd name="connsiteX0" fmla="*/ 0 w 2026520"/>
              <a:gd name="connsiteY0" fmla="*/ 79279 h 624941"/>
              <a:gd name="connsiteX1" fmla="*/ 842762 w 2026520"/>
              <a:gd name="connsiteY1" fmla="*/ 340123 h 624941"/>
              <a:gd name="connsiteX2" fmla="*/ 2006136 w 2026520"/>
              <a:gd name="connsiteY2" fmla="*/ 624941 h 624941"/>
              <a:gd name="connsiteX3" fmla="*/ 2026520 w 2026520"/>
              <a:gd name="connsiteY3" fmla="*/ 548864 h 624941"/>
              <a:gd name="connsiteX4" fmla="*/ 844635 w 2026520"/>
              <a:gd name="connsiteY4" fmla="*/ 271203 h 624941"/>
              <a:gd name="connsiteX5" fmla="*/ 18779 w 2026520"/>
              <a:gd name="connsiteY5" fmla="*/ 0 h 624941"/>
              <a:gd name="connsiteX6" fmla="*/ 0 w 2026520"/>
              <a:gd name="connsiteY6" fmla="*/ 79279 h 624941"/>
              <a:gd name="connsiteX0" fmla="*/ 0 w 2026520"/>
              <a:gd name="connsiteY0" fmla="*/ 79279 h 620392"/>
              <a:gd name="connsiteX1" fmla="*/ 842762 w 2026520"/>
              <a:gd name="connsiteY1" fmla="*/ 340123 h 620392"/>
              <a:gd name="connsiteX2" fmla="*/ 1997436 w 2026520"/>
              <a:gd name="connsiteY2" fmla="*/ 620392 h 620392"/>
              <a:gd name="connsiteX3" fmla="*/ 2026520 w 2026520"/>
              <a:gd name="connsiteY3" fmla="*/ 548864 h 620392"/>
              <a:gd name="connsiteX4" fmla="*/ 844635 w 2026520"/>
              <a:gd name="connsiteY4" fmla="*/ 271203 h 620392"/>
              <a:gd name="connsiteX5" fmla="*/ 18779 w 2026520"/>
              <a:gd name="connsiteY5" fmla="*/ 0 h 620392"/>
              <a:gd name="connsiteX6" fmla="*/ 0 w 2026520"/>
              <a:gd name="connsiteY6" fmla="*/ 79279 h 620392"/>
              <a:gd name="connsiteX0" fmla="*/ 0 w 2009758"/>
              <a:gd name="connsiteY0" fmla="*/ 79279 h 620392"/>
              <a:gd name="connsiteX1" fmla="*/ 842762 w 2009758"/>
              <a:gd name="connsiteY1" fmla="*/ 340123 h 620392"/>
              <a:gd name="connsiteX2" fmla="*/ 1997436 w 2009758"/>
              <a:gd name="connsiteY2" fmla="*/ 620392 h 620392"/>
              <a:gd name="connsiteX3" fmla="*/ 2009758 w 2009758"/>
              <a:gd name="connsiteY3" fmla="*/ 547270 h 620392"/>
              <a:gd name="connsiteX4" fmla="*/ 844635 w 2009758"/>
              <a:gd name="connsiteY4" fmla="*/ 271203 h 620392"/>
              <a:gd name="connsiteX5" fmla="*/ 18779 w 2009758"/>
              <a:gd name="connsiteY5" fmla="*/ 0 h 620392"/>
              <a:gd name="connsiteX6" fmla="*/ 0 w 2009758"/>
              <a:gd name="connsiteY6" fmla="*/ 79279 h 62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9758" h="620392">
                <a:moveTo>
                  <a:pt x="0" y="79279"/>
                </a:moveTo>
                <a:lnTo>
                  <a:pt x="842762" y="340123"/>
                </a:lnTo>
                <a:lnTo>
                  <a:pt x="1997436" y="620392"/>
                </a:lnTo>
                <a:lnTo>
                  <a:pt x="2009758" y="547270"/>
                </a:lnTo>
                <a:lnTo>
                  <a:pt x="844635" y="271203"/>
                </a:lnTo>
                <a:lnTo>
                  <a:pt x="18779" y="0"/>
                </a:lnTo>
                <a:lnTo>
                  <a:pt x="0" y="79279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02E02D89-DCA0-407B-A62F-B0DD2BDD14C3}"/>
              </a:ext>
            </a:extLst>
          </p:cNvPr>
          <p:cNvSpPr/>
          <p:nvPr/>
        </p:nvSpPr>
        <p:spPr>
          <a:xfrm rot="17258001" flipH="1">
            <a:off x="6286280" y="1858462"/>
            <a:ext cx="622062" cy="365791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6428 w 744919"/>
              <a:gd name="connsiteY4" fmla="*/ 70557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8529 w 744919"/>
              <a:gd name="connsiteY4" fmla="*/ 132168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38002"/>
              <a:gd name="connsiteY0" fmla="*/ 286755 h 444296"/>
              <a:gd name="connsiteX1" fmla="*/ 385470 w 738002"/>
              <a:gd name="connsiteY1" fmla="*/ 429214 h 444296"/>
              <a:gd name="connsiteX2" fmla="*/ 545323 w 738002"/>
              <a:gd name="connsiteY2" fmla="*/ 393142 h 444296"/>
              <a:gd name="connsiteX3" fmla="*/ 738002 w 738002"/>
              <a:gd name="connsiteY3" fmla="*/ 0 h 444296"/>
              <a:gd name="connsiteX4" fmla="*/ 601612 w 738002"/>
              <a:gd name="connsiteY4" fmla="*/ 132168 h 444296"/>
              <a:gd name="connsiteX5" fmla="*/ 466161 w 738002"/>
              <a:gd name="connsiteY5" fmla="*/ 213432 h 444296"/>
              <a:gd name="connsiteX6" fmla="*/ 261373 w 738002"/>
              <a:gd name="connsiteY6" fmla="*/ 272963 h 444296"/>
              <a:gd name="connsiteX7" fmla="*/ 0 w 738002"/>
              <a:gd name="connsiteY7" fmla="*/ 286755 h 444296"/>
              <a:gd name="connsiteX0" fmla="*/ 0 w 738002"/>
              <a:gd name="connsiteY0" fmla="*/ 286755 h 436858"/>
              <a:gd name="connsiteX1" fmla="*/ 394440 w 738002"/>
              <a:gd name="connsiteY1" fmla="*/ 415165 h 436858"/>
              <a:gd name="connsiteX2" fmla="*/ 545323 w 738002"/>
              <a:gd name="connsiteY2" fmla="*/ 393142 h 436858"/>
              <a:gd name="connsiteX3" fmla="*/ 738002 w 738002"/>
              <a:gd name="connsiteY3" fmla="*/ 0 h 436858"/>
              <a:gd name="connsiteX4" fmla="*/ 601612 w 738002"/>
              <a:gd name="connsiteY4" fmla="*/ 132168 h 436858"/>
              <a:gd name="connsiteX5" fmla="*/ 466161 w 738002"/>
              <a:gd name="connsiteY5" fmla="*/ 213432 h 436858"/>
              <a:gd name="connsiteX6" fmla="*/ 261373 w 738002"/>
              <a:gd name="connsiteY6" fmla="*/ 272963 h 436858"/>
              <a:gd name="connsiteX7" fmla="*/ 0 w 738002"/>
              <a:gd name="connsiteY7" fmla="*/ 286755 h 436858"/>
              <a:gd name="connsiteX0" fmla="*/ 0 w 738002"/>
              <a:gd name="connsiteY0" fmla="*/ 286755 h 422342"/>
              <a:gd name="connsiteX1" fmla="*/ 394440 w 738002"/>
              <a:gd name="connsiteY1" fmla="*/ 415165 h 422342"/>
              <a:gd name="connsiteX2" fmla="*/ 553953 w 738002"/>
              <a:gd name="connsiteY2" fmla="*/ 361924 h 422342"/>
              <a:gd name="connsiteX3" fmla="*/ 738002 w 738002"/>
              <a:gd name="connsiteY3" fmla="*/ 0 h 422342"/>
              <a:gd name="connsiteX4" fmla="*/ 601612 w 738002"/>
              <a:gd name="connsiteY4" fmla="*/ 132168 h 422342"/>
              <a:gd name="connsiteX5" fmla="*/ 466161 w 738002"/>
              <a:gd name="connsiteY5" fmla="*/ 213432 h 422342"/>
              <a:gd name="connsiteX6" fmla="*/ 261373 w 738002"/>
              <a:gd name="connsiteY6" fmla="*/ 272963 h 422342"/>
              <a:gd name="connsiteX7" fmla="*/ 0 w 738002"/>
              <a:gd name="connsiteY7" fmla="*/ 286755 h 422342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01854"/>
              <a:gd name="connsiteX1" fmla="*/ 402684 w 738002"/>
              <a:gd name="connsiteY1" fmla="*/ 397827 h 401854"/>
              <a:gd name="connsiteX2" fmla="*/ 560747 w 738002"/>
              <a:gd name="connsiteY2" fmla="*/ 338010 h 401854"/>
              <a:gd name="connsiteX3" fmla="*/ 738002 w 738002"/>
              <a:gd name="connsiteY3" fmla="*/ 0 h 401854"/>
              <a:gd name="connsiteX4" fmla="*/ 601612 w 738002"/>
              <a:gd name="connsiteY4" fmla="*/ 132168 h 401854"/>
              <a:gd name="connsiteX5" fmla="*/ 466161 w 738002"/>
              <a:gd name="connsiteY5" fmla="*/ 213432 h 401854"/>
              <a:gd name="connsiteX6" fmla="*/ 261373 w 738002"/>
              <a:gd name="connsiteY6" fmla="*/ 272963 h 401854"/>
              <a:gd name="connsiteX7" fmla="*/ 0 w 738002"/>
              <a:gd name="connsiteY7" fmla="*/ 286755 h 401854"/>
              <a:gd name="connsiteX0" fmla="*/ 0 w 738002"/>
              <a:gd name="connsiteY0" fmla="*/ 286755 h 397078"/>
              <a:gd name="connsiteX1" fmla="*/ 406528 w 738002"/>
              <a:gd name="connsiteY1" fmla="*/ 391805 h 397078"/>
              <a:gd name="connsiteX2" fmla="*/ 560747 w 738002"/>
              <a:gd name="connsiteY2" fmla="*/ 338010 h 397078"/>
              <a:gd name="connsiteX3" fmla="*/ 738002 w 738002"/>
              <a:gd name="connsiteY3" fmla="*/ 0 h 397078"/>
              <a:gd name="connsiteX4" fmla="*/ 601612 w 738002"/>
              <a:gd name="connsiteY4" fmla="*/ 132168 h 397078"/>
              <a:gd name="connsiteX5" fmla="*/ 466161 w 738002"/>
              <a:gd name="connsiteY5" fmla="*/ 213432 h 397078"/>
              <a:gd name="connsiteX6" fmla="*/ 261373 w 738002"/>
              <a:gd name="connsiteY6" fmla="*/ 272963 h 397078"/>
              <a:gd name="connsiteX7" fmla="*/ 0 w 738002"/>
              <a:gd name="connsiteY7" fmla="*/ 286755 h 397078"/>
              <a:gd name="connsiteX0" fmla="*/ 0 w 601612"/>
              <a:gd name="connsiteY0" fmla="*/ 328890 h 439213"/>
              <a:gd name="connsiteX1" fmla="*/ 406528 w 601612"/>
              <a:gd name="connsiteY1" fmla="*/ 433940 h 439213"/>
              <a:gd name="connsiteX2" fmla="*/ 560747 w 601612"/>
              <a:gd name="connsiteY2" fmla="*/ 380145 h 439213"/>
              <a:gd name="connsiteX3" fmla="*/ 574267 w 601612"/>
              <a:gd name="connsiteY3" fmla="*/ 0 h 439213"/>
              <a:gd name="connsiteX4" fmla="*/ 601612 w 601612"/>
              <a:gd name="connsiteY4" fmla="*/ 174303 h 439213"/>
              <a:gd name="connsiteX5" fmla="*/ 466161 w 601612"/>
              <a:gd name="connsiteY5" fmla="*/ 255567 h 439213"/>
              <a:gd name="connsiteX6" fmla="*/ 261373 w 601612"/>
              <a:gd name="connsiteY6" fmla="*/ 315098 h 439213"/>
              <a:gd name="connsiteX7" fmla="*/ 0 w 601612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66161 w 574267"/>
              <a:gd name="connsiteY5" fmla="*/ 2555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11799 w 574267"/>
              <a:gd name="connsiteY5" fmla="*/ 2661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21124"/>
              <a:gd name="connsiteX1" fmla="*/ 306246 w 574267"/>
              <a:gd name="connsiteY1" fmla="*/ 403215 h 421124"/>
              <a:gd name="connsiteX2" fmla="*/ 560747 w 574267"/>
              <a:gd name="connsiteY2" fmla="*/ 380145 h 421124"/>
              <a:gd name="connsiteX3" fmla="*/ 574267 w 574267"/>
              <a:gd name="connsiteY3" fmla="*/ 0 h 421124"/>
              <a:gd name="connsiteX4" fmla="*/ 519644 w 574267"/>
              <a:gd name="connsiteY4" fmla="*/ 167963 h 421124"/>
              <a:gd name="connsiteX5" fmla="*/ 411799 w 574267"/>
              <a:gd name="connsiteY5" fmla="*/ 266167 h 421124"/>
              <a:gd name="connsiteX6" fmla="*/ 261373 w 574267"/>
              <a:gd name="connsiteY6" fmla="*/ 315098 h 421124"/>
              <a:gd name="connsiteX7" fmla="*/ 0 w 574267"/>
              <a:gd name="connsiteY7" fmla="*/ 328890 h 421124"/>
              <a:gd name="connsiteX0" fmla="*/ 0 w 574267"/>
              <a:gd name="connsiteY0" fmla="*/ 328890 h 423413"/>
              <a:gd name="connsiteX1" fmla="*/ 306246 w 574267"/>
              <a:gd name="connsiteY1" fmla="*/ 403215 h 423413"/>
              <a:gd name="connsiteX2" fmla="*/ 498346 w 574267"/>
              <a:gd name="connsiteY2" fmla="*/ 383758 h 423413"/>
              <a:gd name="connsiteX3" fmla="*/ 574267 w 574267"/>
              <a:gd name="connsiteY3" fmla="*/ 0 h 423413"/>
              <a:gd name="connsiteX4" fmla="*/ 519644 w 574267"/>
              <a:gd name="connsiteY4" fmla="*/ 167963 h 423413"/>
              <a:gd name="connsiteX5" fmla="*/ 411799 w 574267"/>
              <a:gd name="connsiteY5" fmla="*/ 266167 h 423413"/>
              <a:gd name="connsiteX6" fmla="*/ 261373 w 574267"/>
              <a:gd name="connsiteY6" fmla="*/ 315098 h 423413"/>
              <a:gd name="connsiteX7" fmla="*/ 0 w 574267"/>
              <a:gd name="connsiteY7" fmla="*/ 328890 h 423413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9644 w 571096"/>
              <a:gd name="connsiteY4" fmla="*/ 126979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492429 w 571096"/>
              <a:gd name="connsiteY4" fmla="*/ 137186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67010"/>
              <a:gd name="connsiteY0" fmla="*/ 281580 h 382773"/>
              <a:gd name="connsiteX1" fmla="*/ 302160 w 567010"/>
              <a:gd name="connsiteY1" fmla="*/ 362231 h 382773"/>
              <a:gd name="connsiteX2" fmla="*/ 494260 w 567010"/>
              <a:gd name="connsiteY2" fmla="*/ 342774 h 382773"/>
              <a:gd name="connsiteX3" fmla="*/ 567010 w 567010"/>
              <a:gd name="connsiteY3" fmla="*/ 0 h 382773"/>
              <a:gd name="connsiteX4" fmla="*/ 488343 w 567010"/>
              <a:gd name="connsiteY4" fmla="*/ 137186 h 382773"/>
              <a:gd name="connsiteX5" fmla="*/ 370086 w 567010"/>
              <a:gd name="connsiteY5" fmla="*/ 237629 h 382773"/>
              <a:gd name="connsiteX6" fmla="*/ 236922 w 567010"/>
              <a:gd name="connsiteY6" fmla="*/ 295921 h 382773"/>
              <a:gd name="connsiteX7" fmla="*/ 0 w 567010"/>
              <a:gd name="connsiteY7" fmla="*/ 281580 h 382773"/>
              <a:gd name="connsiteX0" fmla="*/ 0 w 567010"/>
              <a:gd name="connsiteY0" fmla="*/ 281580 h 383535"/>
              <a:gd name="connsiteX1" fmla="*/ 302160 w 567010"/>
              <a:gd name="connsiteY1" fmla="*/ 362231 h 383535"/>
              <a:gd name="connsiteX2" fmla="*/ 494260 w 567010"/>
              <a:gd name="connsiteY2" fmla="*/ 342774 h 383535"/>
              <a:gd name="connsiteX3" fmla="*/ 567010 w 567010"/>
              <a:gd name="connsiteY3" fmla="*/ 0 h 383535"/>
              <a:gd name="connsiteX4" fmla="*/ 488343 w 567010"/>
              <a:gd name="connsiteY4" fmla="*/ 137186 h 383535"/>
              <a:gd name="connsiteX5" fmla="*/ 370086 w 567010"/>
              <a:gd name="connsiteY5" fmla="*/ 237629 h 383535"/>
              <a:gd name="connsiteX6" fmla="*/ 236922 w 567010"/>
              <a:gd name="connsiteY6" fmla="*/ 295921 h 383535"/>
              <a:gd name="connsiteX7" fmla="*/ 0 w 567010"/>
              <a:gd name="connsiteY7" fmla="*/ 281580 h 383535"/>
              <a:gd name="connsiteX0" fmla="*/ 0 w 567010"/>
              <a:gd name="connsiteY0" fmla="*/ 281580 h 387361"/>
              <a:gd name="connsiteX1" fmla="*/ 302160 w 567010"/>
              <a:gd name="connsiteY1" fmla="*/ 362231 h 387361"/>
              <a:gd name="connsiteX2" fmla="*/ 494260 w 567010"/>
              <a:gd name="connsiteY2" fmla="*/ 342774 h 387361"/>
              <a:gd name="connsiteX3" fmla="*/ 567010 w 567010"/>
              <a:gd name="connsiteY3" fmla="*/ 0 h 387361"/>
              <a:gd name="connsiteX4" fmla="*/ 488343 w 567010"/>
              <a:gd name="connsiteY4" fmla="*/ 137186 h 387361"/>
              <a:gd name="connsiteX5" fmla="*/ 370086 w 567010"/>
              <a:gd name="connsiteY5" fmla="*/ 237629 h 387361"/>
              <a:gd name="connsiteX6" fmla="*/ 236922 w 567010"/>
              <a:gd name="connsiteY6" fmla="*/ 295921 h 387361"/>
              <a:gd name="connsiteX7" fmla="*/ 0 w 567010"/>
              <a:gd name="connsiteY7" fmla="*/ 281580 h 387361"/>
              <a:gd name="connsiteX0" fmla="*/ 0 w 567010"/>
              <a:gd name="connsiteY0" fmla="*/ 281580 h 386138"/>
              <a:gd name="connsiteX1" fmla="*/ 302160 w 567010"/>
              <a:gd name="connsiteY1" fmla="*/ 362231 h 386138"/>
              <a:gd name="connsiteX2" fmla="*/ 494260 w 567010"/>
              <a:gd name="connsiteY2" fmla="*/ 342774 h 386138"/>
              <a:gd name="connsiteX3" fmla="*/ 567010 w 567010"/>
              <a:gd name="connsiteY3" fmla="*/ 0 h 386138"/>
              <a:gd name="connsiteX4" fmla="*/ 488343 w 567010"/>
              <a:gd name="connsiteY4" fmla="*/ 137186 h 386138"/>
              <a:gd name="connsiteX5" fmla="*/ 370086 w 567010"/>
              <a:gd name="connsiteY5" fmla="*/ 237629 h 386138"/>
              <a:gd name="connsiteX6" fmla="*/ 236922 w 567010"/>
              <a:gd name="connsiteY6" fmla="*/ 295921 h 386138"/>
              <a:gd name="connsiteX7" fmla="*/ 0 w 567010"/>
              <a:gd name="connsiteY7" fmla="*/ 281580 h 386138"/>
              <a:gd name="connsiteX0" fmla="*/ 0 w 567010"/>
              <a:gd name="connsiteY0" fmla="*/ 281580 h 383406"/>
              <a:gd name="connsiteX1" fmla="*/ 302160 w 567010"/>
              <a:gd name="connsiteY1" fmla="*/ 362231 h 383406"/>
              <a:gd name="connsiteX2" fmla="*/ 469418 w 567010"/>
              <a:gd name="connsiteY2" fmla="*/ 343757 h 383406"/>
              <a:gd name="connsiteX3" fmla="*/ 567010 w 567010"/>
              <a:gd name="connsiteY3" fmla="*/ 0 h 383406"/>
              <a:gd name="connsiteX4" fmla="*/ 488343 w 567010"/>
              <a:gd name="connsiteY4" fmla="*/ 137186 h 383406"/>
              <a:gd name="connsiteX5" fmla="*/ 370086 w 567010"/>
              <a:gd name="connsiteY5" fmla="*/ 237629 h 383406"/>
              <a:gd name="connsiteX6" fmla="*/ 236922 w 567010"/>
              <a:gd name="connsiteY6" fmla="*/ 295921 h 383406"/>
              <a:gd name="connsiteX7" fmla="*/ 0 w 567010"/>
              <a:gd name="connsiteY7" fmla="*/ 281580 h 383406"/>
              <a:gd name="connsiteX0" fmla="*/ 0 w 567010"/>
              <a:gd name="connsiteY0" fmla="*/ 281580 h 381530"/>
              <a:gd name="connsiteX1" fmla="*/ 273892 w 567010"/>
              <a:gd name="connsiteY1" fmla="*/ 357417 h 381530"/>
              <a:gd name="connsiteX2" fmla="*/ 469418 w 567010"/>
              <a:gd name="connsiteY2" fmla="*/ 343757 h 381530"/>
              <a:gd name="connsiteX3" fmla="*/ 567010 w 567010"/>
              <a:gd name="connsiteY3" fmla="*/ 0 h 381530"/>
              <a:gd name="connsiteX4" fmla="*/ 488343 w 567010"/>
              <a:gd name="connsiteY4" fmla="*/ 137186 h 381530"/>
              <a:gd name="connsiteX5" fmla="*/ 370086 w 567010"/>
              <a:gd name="connsiteY5" fmla="*/ 237629 h 381530"/>
              <a:gd name="connsiteX6" fmla="*/ 236922 w 567010"/>
              <a:gd name="connsiteY6" fmla="*/ 295921 h 381530"/>
              <a:gd name="connsiteX7" fmla="*/ 0 w 567010"/>
              <a:gd name="connsiteY7" fmla="*/ 281580 h 381530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88343 w 567010"/>
              <a:gd name="connsiteY4" fmla="*/ 137186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5339 w 567010"/>
              <a:gd name="connsiteY5" fmla="*/ 256078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2576 w 567010"/>
              <a:gd name="connsiteY5" fmla="*/ 238154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2823"/>
              <a:gd name="connsiteX1" fmla="*/ 274684 w 567010"/>
              <a:gd name="connsiteY1" fmla="*/ 354342 h 382823"/>
              <a:gd name="connsiteX2" fmla="*/ 463618 w 567010"/>
              <a:gd name="connsiteY2" fmla="*/ 347183 h 382823"/>
              <a:gd name="connsiteX3" fmla="*/ 567010 w 567010"/>
              <a:gd name="connsiteY3" fmla="*/ 0 h 382823"/>
              <a:gd name="connsiteX4" fmla="*/ 447749 w 567010"/>
              <a:gd name="connsiteY4" fmla="*/ 161163 h 382823"/>
              <a:gd name="connsiteX5" fmla="*/ 362576 w 567010"/>
              <a:gd name="connsiteY5" fmla="*/ 238154 h 382823"/>
              <a:gd name="connsiteX6" fmla="*/ 236922 w 567010"/>
              <a:gd name="connsiteY6" fmla="*/ 295921 h 382823"/>
              <a:gd name="connsiteX7" fmla="*/ 0 w 567010"/>
              <a:gd name="connsiteY7" fmla="*/ 281580 h 382823"/>
              <a:gd name="connsiteX0" fmla="*/ 0 w 567010"/>
              <a:gd name="connsiteY0" fmla="*/ 281580 h 379108"/>
              <a:gd name="connsiteX1" fmla="*/ 277849 w 567010"/>
              <a:gd name="connsiteY1" fmla="*/ 342042 h 379108"/>
              <a:gd name="connsiteX2" fmla="*/ 463618 w 567010"/>
              <a:gd name="connsiteY2" fmla="*/ 347183 h 379108"/>
              <a:gd name="connsiteX3" fmla="*/ 567010 w 567010"/>
              <a:gd name="connsiteY3" fmla="*/ 0 h 379108"/>
              <a:gd name="connsiteX4" fmla="*/ 447749 w 567010"/>
              <a:gd name="connsiteY4" fmla="*/ 161163 h 379108"/>
              <a:gd name="connsiteX5" fmla="*/ 362576 w 567010"/>
              <a:gd name="connsiteY5" fmla="*/ 238154 h 379108"/>
              <a:gd name="connsiteX6" fmla="*/ 236922 w 567010"/>
              <a:gd name="connsiteY6" fmla="*/ 295921 h 379108"/>
              <a:gd name="connsiteX7" fmla="*/ 0 w 567010"/>
              <a:gd name="connsiteY7" fmla="*/ 281580 h 379108"/>
              <a:gd name="connsiteX0" fmla="*/ 0 w 567010"/>
              <a:gd name="connsiteY0" fmla="*/ 281580 h 381821"/>
              <a:gd name="connsiteX1" fmla="*/ 275475 w 567010"/>
              <a:gd name="connsiteY1" fmla="*/ 351266 h 381821"/>
              <a:gd name="connsiteX2" fmla="*/ 463618 w 567010"/>
              <a:gd name="connsiteY2" fmla="*/ 347183 h 381821"/>
              <a:gd name="connsiteX3" fmla="*/ 567010 w 567010"/>
              <a:gd name="connsiteY3" fmla="*/ 0 h 381821"/>
              <a:gd name="connsiteX4" fmla="*/ 447749 w 567010"/>
              <a:gd name="connsiteY4" fmla="*/ 161163 h 381821"/>
              <a:gd name="connsiteX5" fmla="*/ 362576 w 567010"/>
              <a:gd name="connsiteY5" fmla="*/ 238154 h 381821"/>
              <a:gd name="connsiteX6" fmla="*/ 236922 w 567010"/>
              <a:gd name="connsiteY6" fmla="*/ 295921 h 381821"/>
              <a:gd name="connsiteX7" fmla="*/ 0 w 567010"/>
              <a:gd name="connsiteY7" fmla="*/ 281580 h 381821"/>
              <a:gd name="connsiteX0" fmla="*/ 0 w 567010"/>
              <a:gd name="connsiteY0" fmla="*/ 281580 h 365514"/>
              <a:gd name="connsiteX1" fmla="*/ 275475 w 567010"/>
              <a:gd name="connsiteY1" fmla="*/ 351266 h 365514"/>
              <a:gd name="connsiteX2" fmla="*/ 469948 w 567010"/>
              <a:gd name="connsiteY2" fmla="*/ 322584 h 365514"/>
              <a:gd name="connsiteX3" fmla="*/ 567010 w 567010"/>
              <a:gd name="connsiteY3" fmla="*/ 0 h 365514"/>
              <a:gd name="connsiteX4" fmla="*/ 447749 w 567010"/>
              <a:gd name="connsiteY4" fmla="*/ 161163 h 365514"/>
              <a:gd name="connsiteX5" fmla="*/ 362576 w 567010"/>
              <a:gd name="connsiteY5" fmla="*/ 238154 h 365514"/>
              <a:gd name="connsiteX6" fmla="*/ 236922 w 567010"/>
              <a:gd name="connsiteY6" fmla="*/ 295921 h 365514"/>
              <a:gd name="connsiteX7" fmla="*/ 0 w 567010"/>
              <a:gd name="connsiteY7" fmla="*/ 281580 h 365514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65703 w 595791"/>
              <a:gd name="connsiteY6" fmla="*/ 295921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65703 w 595791"/>
              <a:gd name="connsiteY6" fmla="*/ 295921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59617 w 595791"/>
              <a:gd name="connsiteY6" fmla="*/ 291488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59617 w 595791"/>
              <a:gd name="connsiteY6" fmla="*/ 291488 h 366223"/>
              <a:gd name="connsiteX7" fmla="*/ 0 w 595791"/>
              <a:gd name="connsiteY7" fmla="*/ 269934 h 36622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59617 w 595791"/>
              <a:gd name="connsiteY6" fmla="*/ 291488 h 365053"/>
              <a:gd name="connsiteX7" fmla="*/ 0 w 595791"/>
              <a:gd name="connsiteY7" fmla="*/ 269934 h 36505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59617 w 595791"/>
              <a:gd name="connsiteY6" fmla="*/ 291488 h 365053"/>
              <a:gd name="connsiteX7" fmla="*/ 0 w 595791"/>
              <a:gd name="connsiteY7" fmla="*/ 269934 h 36505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60338 w 595791"/>
              <a:gd name="connsiteY6" fmla="*/ 289218 h 365053"/>
              <a:gd name="connsiteX7" fmla="*/ 0 w 595791"/>
              <a:gd name="connsiteY7" fmla="*/ 269934 h 365053"/>
              <a:gd name="connsiteX0" fmla="*/ 0 w 622062"/>
              <a:gd name="connsiteY0" fmla="*/ 258252 h 365791"/>
              <a:gd name="connsiteX1" fmla="*/ 330527 w 622062"/>
              <a:gd name="connsiteY1" fmla="*/ 351266 h 365791"/>
              <a:gd name="connsiteX2" fmla="*/ 510663 w 622062"/>
              <a:gd name="connsiteY2" fmla="*/ 320526 h 365791"/>
              <a:gd name="connsiteX3" fmla="*/ 622062 w 622062"/>
              <a:gd name="connsiteY3" fmla="*/ 0 h 365791"/>
              <a:gd name="connsiteX4" fmla="*/ 502801 w 622062"/>
              <a:gd name="connsiteY4" fmla="*/ 161163 h 365791"/>
              <a:gd name="connsiteX5" fmla="*/ 417628 w 622062"/>
              <a:gd name="connsiteY5" fmla="*/ 238154 h 365791"/>
              <a:gd name="connsiteX6" fmla="*/ 286609 w 622062"/>
              <a:gd name="connsiteY6" fmla="*/ 289218 h 365791"/>
              <a:gd name="connsiteX7" fmla="*/ 0 w 622062"/>
              <a:gd name="connsiteY7" fmla="*/ 258252 h 3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062" h="365791">
                <a:moveTo>
                  <a:pt x="0" y="258252"/>
                </a:moveTo>
                <a:cubicBezTo>
                  <a:pt x="24871" y="267248"/>
                  <a:pt x="245417" y="340887"/>
                  <a:pt x="330527" y="351266"/>
                </a:cubicBezTo>
                <a:cubicBezTo>
                  <a:pt x="415637" y="361645"/>
                  <a:pt x="465155" y="389847"/>
                  <a:pt x="510663" y="320526"/>
                </a:cubicBezTo>
                <a:lnTo>
                  <a:pt x="622062" y="0"/>
                </a:lnTo>
                <a:lnTo>
                  <a:pt x="502801" y="161163"/>
                </a:lnTo>
                <a:cubicBezTo>
                  <a:pt x="465759" y="206407"/>
                  <a:pt x="453660" y="216812"/>
                  <a:pt x="417628" y="238154"/>
                </a:cubicBezTo>
                <a:cubicBezTo>
                  <a:pt x="381596" y="259496"/>
                  <a:pt x="354078" y="277709"/>
                  <a:pt x="286609" y="289218"/>
                </a:cubicBezTo>
                <a:lnTo>
                  <a:pt x="0" y="25825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BA4C8C94-BAAC-4299-A477-7CE45AD422FC}"/>
              </a:ext>
            </a:extLst>
          </p:cNvPr>
          <p:cNvCxnSpPr>
            <a:cxnSpLocks/>
          </p:cNvCxnSpPr>
          <p:nvPr/>
        </p:nvCxnSpPr>
        <p:spPr>
          <a:xfrm>
            <a:off x="4486741" y="2282429"/>
            <a:ext cx="179213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ECBCA582-314F-4761-A3F8-375462CCE86B}"/>
              </a:ext>
            </a:extLst>
          </p:cNvPr>
          <p:cNvCxnSpPr>
            <a:cxnSpLocks/>
          </p:cNvCxnSpPr>
          <p:nvPr/>
        </p:nvCxnSpPr>
        <p:spPr>
          <a:xfrm>
            <a:off x="4484132" y="2355402"/>
            <a:ext cx="179213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4093D30C-66B5-4CB1-B925-7A7D19A2C971}"/>
              </a:ext>
            </a:extLst>
          </p:cNvPr>
          <p:cNvCxnSpPr>
            <a:cxnSpLocks/>
          </p:cNvCxnSpPr>
          <p:nvPr/>
        </p:nvCxnSpPr>
        <p:spPr>
          <a:xfrm flipV="1">
            <a:off x="4258534" y="2709336"/>
            <a:ext cx="725109" cy="170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9419B364-EA4A-4461-BF19-EAC8DCD595A3}"/>
              </a:ext>
            </a:extLst>
          </p:cNvPr>
          <p:cNvCxnSpPr>
            <a:cxnSpLocks/>
          </p:cNvCxnSpPr>
          <p:nvPr/>
        </p:nvCxnSpPr>
        <p:spPr>
          <a:xfrm>
            <a:off x="4506214" y="2449772"/>
            <a:ext cx="484652" cy="32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663421F1-5C30-4924-86CC-F0371C8358B6}"/>
              </a:ext>
            </a:extLst>
          </p:cNvPr>
          <p:cNvSpPr/>
          <p:nvPr/>
        </p:nvSpPr>
        <p:spPr>
          <a:xfrm rot="10800000">
            <a:off x="7764497" y="2130100"/>
            <a:ext cx="1134226" cy="275847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1 w 2016920"/>
              <a:gd name="connsiteY0" fmla="*/ 61913 h 273845"/>
              <a:gd name="connsiteX1" fmla="*/ 878683 w 2016920"/>
              <a:gd name="connsiteY1" fmla="*/ 264319 h 273845"/>
              <a:gd name="connsiteX2" fmla="*/ 2016920 w 2016920"/>
              <a:gd name="connsiteY2" fmla="*/ 273845 h 273845"/>
              <a:gd name="connsiteX3" fmla="*/ 2009775 w 2016920"/>
              <a:gd name="connsiteY3" fmla="*/ 0 h 273845"/>
              <a:gd name="connsiteX4" fmla="*/ 509588 w 2016920"/>
              <a:gd name="connsiteY4" fmla="*/ 2380 h 273845"/>
              <a:gd name="connsiteX5" fmla="*/ 1 w 2016920"/>
              <a:gd name="connsiteY5" fmla="*/ 61913 h 273845"/>
              <a:gd name="connsiteX0" fmla="*/ 1 w 2016920"/>
              <a:gd name="connsiteY0" fmla="*/ 69058 h 280990"/>
              <a:gd name="connsiteX1" fmla="*/ 878683 w 2016920"/>
              <a:gd name="connsiteY1" fmla="*/ 271464 h 280990"/>
              <a:gd name="connsiteX2" fmla="*/ 2016920 w 2016920"/>
              <a:gd name="connsiteY2" fmla="*/ 280990 h 280990"/>
              <a:gd name="connsiteX3" fmla="*/ 2009775 w 2016920"/>
              <a:gd name="connsiteY3" fmla="*/ 7145 h 280990"/>
              <a:gd name="connsiteX4" fmla="*/ 969963 w 2016920"/>
              <a:gd name="connsiteY4" fmla="*/ 0 h 280990"/>
              <a:gd name="connsiteX5" fmla="*/ 1 w 2016920"/>
              <a:gd name="connsiteY5" fmla="*/ 69058 h 280990"/>
              <a:gd name="connsiteX0" fmla="*/ 38893 w 1138237"/>
              <a:gd name="connsiteY0" fmla="*/ 81758 h 280990"/>
              <a:gd name="connsiteX1" fmla="*/ 0 w 1138237"/>
              <a:gd name="connsiteY1" fmla="*/ 271464 h 280990"/>
              <a:gd name="connsiteX2" fmla="*/ 1138237 w 1138237"/>
              <a:gd name="connsiteY2" fmla="*/ 280990 h 280990"/>
              <a:gd name="connsiteX3" fmla="*/ 1131092 w 1138237"/>
              <a:gd name="connsiteY3" fmla="*/ 7145 h 280990"/>
              <a:gd name="connsiteX4" fmla="*/ 91280 w 1138237"/>
              <a:gd name="connsiteY4" fmla="*/ 0 h 280990"/>
              <a:gd name="connsiteX5" fmla="*/ 38893 w 1138237"/>
              <a:gd name="connsiteY5" fmla="*/ 81758 h 280990"/>
              <a:gd name="connsiteX0" fmla="*/ 13 w 1172382"/>
              <a:gd name="connsiteY0" fmla="*/ 81758 h 280990"/>
              <a:gd name="connsiteX1" fmla="*/ 34145 w 1172382"/>
              <a:gd name="connsiteY1" fmla="*/ 271464 h 280990"/>
              <a:gd name="connsiteX2" fmla="*/ 1172382 w 1172382"/>
              <a:gd name="connsiteY2" fmla="*/ 280990 h 280990"/>
              <a:gd name="connsiteX3" fmla="*/ 1165237 w 1172382"/>
              <a:gd name="connsiteY3" fmla="*/ 7145 h 280990"/>
              <a:gd name="connsiteX4" fmla="*/ 125425 w 1172382"/>
              <a:gd name="connsiteY4" fmla="*/ 0 h 280990"/>
              <a:gd name="connsiteX5" fmla="*/ 13 w 1172382"/>
              <a:gd name="connsiteY5" fmla="*/ 81758 h 280990"/>
              <a:gd name="connsiteX0" fmla="*/ 66697 w 1239066"/>
              <a:gd name="connsiteY0" fmla="*/ 81758 h 280990"/>
              <a:gd name="connsiteX1" fmla="*/ 100829 w 1239066"/>
              <a:gd name="connsiteY1" fmla="*/ 271464 h 280990"/>
              <a:gd name="connsiteX2" fmla="*/ 1239066 w 1239066"/>
              <a:gd name="connsiteY2" fmla="*/ 280990 h 280990"/>
              <a:gd name="connsiteX3" fmla="*/ 1231921 w 1239066"/>
              <a:gd name="connsiteY3" fmla="*/ 7145 h 280990"/>
              <a:gd name="connsiteX4" fmla="*/ 192109 w 1239066"/>
              <a:gd name="connsiteY4" fmla="*/ 0 h 280990"/>
              <a:gd name="connsiteX5" fmla="*/ 66697 w 1239066"/>
              <a:gd name="connsiteY5" fmla="*/ 81758 h 280990"/>
              <a:gd name="connsiteX0" fmla="*/ 63067 w 1235436"/>
              <a:gd name="connsiteY0" fmla="*/ 119858 h 319090"/>
              <a:gd name="connsiteX1" fmla="*/ 97199 w 1235436"/>
              <a:gd name="connsiteY1" fmla="*/ 309564 h 319090"/>
              <a:gd name="connsiteX2" fmla="*/ 1235436 w 1235436"/>
              <a:gd name="connsiteY2" fmla="*/ 319090 h 319090"/>
              <a:gd name="connsiteX3" fmla="*/ 1228291 w 1235436"/>
              <a:gd name="connsiteY3" fmla="*/ 45245 h 319090"/>
              <a:gd name="connsiteX4" fmla="*/ 109104 w 1235436"/>
              <a:gd name="connsiteY4" fmla="*/ 0 h 319090"/>
              <a:gd name="connsiteX5" fmla="*/ 63067 w 1235436"/>
              <a:gd name="connsiteY5" fmla="*/ 119858 h 319090"/>
              <a:gd name="connsiteX0" fmla="*/ 63067 w 1235436"/>
              <a:gd name="connsiteY0" fmla="*/ 128588 h 327820"/>
              <a:gd name="connsiteX1" fmla="*/ 97199 w 1235436"/>
              <a:gd name="connsiteY1" fmla="*/ 318294 h 327820"/>
              <a:gd name="connsiteX2" fmla="*/ 1235436 w 1235436"/>
              <a:gd name="connsiteY2" fmla="*/ 327820 h 327820"/>
              <a:gd name="connsiteX3" fmla="*/ 1174316 w 1235436"/>
              <a:gd name="connsiteY3" fmla="*/ 0 h 327820"/>
              <a:gd name="connsiteX4" fmla="*/ 109104 w 1235436"/>
              <a:gd name="connsiteY4" fmla="*/ 8730 h 327820"/>
              <a:gd name="connsiteX5" fmla="*/ 63067 w 1235436"/>
              <a:gd name="connsiteY5" fmla="*/ 128588 h 327820"/>
              <a:gd name="connsiteX0" fmla="*/ 63067 w 1237921"/>
              <a:gd name="connsiteY0" fmla="*/ 119858 h 319090"/>
              <a:gd name="connsiteX1" fmla="*/ 97199 w 1237921"/>
              <a:gd name="connsiteY1" fmla="*/ 309564 h 319090"/>
              <a:gd name="connsiteX2" fmla="*/ 1235436 w 1237921"/>
              <a:gd name="connsiteY2" fmla="*/ 319090 h 319090"/>
              <a:gd name="connsiteX3" fmla="*/ 1237816 w 1237921"/>
              <a:gd name="connsiteY3" fmla="*/ 3970 h 319090"/>
              <a:gd name="connsiteX4" fmla="*/ 109104 w 1237921"/>
              <a:gd name="connsiteY4" fmla="*/ 0 h 319090"/>
              <a:gd name="connsiteX5" fmla="*/ 63067 w 1237921"/>
              <a:gd name="connsiteY5" fmla="*/ 119858 h 319090"/>
              <a:gd name="connsiteX0" fmla="*/ 61993 w 1236847"/>
              <a:gd name="connsiteY0" fmla="*/ 119858 h 319090"/>
              <a:gd name="connsiteX1" fmla="*/ 267575 w 1236847"/>
              <a:gd name="connsiteY1" fmla="*/ 309564 h 319090"/>
              <a:gd name="connsiteX2" fmla="*/ 1234362 w 1236847"/>
              <a:gd name="connsiteY2" fmla="*/ 319090 h 319090"/>
              <a:gd name="connsiteX3" fmla="*/ 1236742 w 1236847"/>
              <a:gd name="connsiteY3" fmla="*/ 3970 h 319090"/>
              <a:gd name="connsiteX4" fmla="*/ 108030 w 1236847"/>
              <a:gd name="connsiteY4" fmla="*/ 0 h 319090"/>
              <a:gd name="connsiteX5" fmla="*/ 61993 w 1236847"/>
              <a:gd name="connsiteY5" fmla="*/ 119858 h 319090"/>
              <a:gd name="connsiteX0" fmla="*/ 80432 w 1226711"/>
              <a:gd name="connsiteY0" fmla="*/ 202408 h 319090"/>
              <a:gd name="connsiteX1" fmla="*/ 257439 w 1226711"/>
              <a:gd name="connsiteY1" fmla="*/ 309564 h 319090"/>
              <a:gd name="connsiteX2" fmla="*/ 1224226 w 1226711"/>
              <a:gd name="connsiteY2" fmla="*/ 319090 h 319090"/>
              <a:gd name="connsiteX3" fmla="*/ 1226606 w 1226711"/>
              <a:gd name="connsiteY3" fmla="*/ 3970 h 319090"/>
              <a:gd name="connsiteX4" fmla="*/ 97894 w 1226711"/>
              <a:gd name="connsiteY4" fmla="*/ 0 h 319090"/>
              <a:gd name="connsiteX5" fmla="*/ 80432 w 1226711"/>
              <a:gd name="connsiteY5" fmla="*/ 202408 h 319090"/>
              <a:gd name="connsiteX0" fmla="*/ 80432 w 1226711"/>
              <a:gd name="connsiteY0" fmla="*/ 202408 h 309564"/>
              <a:gd name="connsiteX1" fmla="*/ 257439 w 1226711"/>
              <a:gd name="connsiteY1" fmla="*/ 309564 h 309564"/>
              <a:gd name="connsiteX2" fmla="*/ 1224226 w 1226711"/>
              <a:gd name="connsiteY2" fmla="*/ 280990 h 309564"/>
              <a:gd name="connsiteX3" fmla="*/ 1226606 w 1226711"/>
              <a:gd name="connsiteY3" fmla="*/ 3970 h 309564"/>
              <a:gd name="connsiteX4" fmla="*/ 97894 w 1226711"/>
              <a:gd name="connsiteY4" fmla="*/ 0 h 309564"/>
              <a:gd name="connsiteX5" fmla="*/ 80432 w 1226711"/>
              <a:gd name="connsiteY5" fmla="*/ 202408 h 309564"/>
              <a:gd name="connsiteX0" fmla="*/ 80538 w 1226817"/>
              <a:gd name="connsiteY0" fmla="*/ 202408 h 280990"/>
              <a:gd name="connsiteX1" fmla="*/ 259926 w 1226817"/>
              <a:gd name="connsiteY1" fmla="*/ 276227 h 280990"/>
              <a:gd name="connsiteX2" fmla="*/ 1224332 w 1226817"/>
              <a:gd name="connsiteY2" fmla="*/ 280990 h 280990"/>
              <a:gd name="connsiteX3" fmla="*/ 1226712 w 1226817"/>
              <a:gd name="connsiteY3" fmla="*/ 3970 h 280990"/>
              <a:gd name="connsiteX4" fmla="*/ 98000 w 1226817"/>
              <a:gd name="connsiteY4" fmla="*/ 0 h 280990"/>
              <a:gd name="connsiteX5" fmla="*/ 80538 w 1226817"/>
              <a:gd name="connsiteY5" fmla="*/ 202408 h 280990"/>
              <a:gd name="connsiteX0" fmla="*/ 80538 w 1226817"/>
              <a:gd name="connsiteY0" fmla="*/ 202408 h 280990"/>
              <a:gd name="connsiteX1" fmla="*/ 259926 w 1226817"/>
              <a:gd name="connsiteY1" fmla="*/ 276227 h 280990"/>
              <a:gd name="connsiteX2" fmla="*/ 1224332 w 1226817"/>
              <a:gd name="connsiteY2" fmla="*/ 280990 h 280990"/>
              <a:gd name="connsiteX3" fmla="*/ 1226712 w 1226817"/>
              <a:gd name="connsiteY3" fmla="*/ 3970 h 280990"/>
              <a:gd name="connsiteX4" fmla="*/ 98000 w 1226817"/>
              <a:gd name="connsiteY4" fmla="*/ 0 h 280990"/>
              <a:gd name="connsiteX5" fmla="*/ 80538 w 1226817"/>
              <a:gd name="connsiteY5" fmla="*/ 202408 h 280990"/>
              <a:gd name="connsiteX0" fmla="*/ 107598 w 1215777"/>
              <a:gd name="connsiteY0" fmla="*/ 266702 h 282984"/>
              <a:gd name="connsiteX1" fmla="*/ 248886 w 1215777"/>
              <a:gd name="connsiteY1" fmla="*/ 276227 h 282984"/>
              <a:gd name="connsiteX2" fmla="*/ 1213292 w 1215777"/>
              <a:gd name="connsiteY2" fmla="*/ 280990 h 282984"/>
              <a:gd name="connsiteX3" fmla="*/ 1215672 w 1215777"/>
              <a:gd name="connsiteY3" fmla="*/ 3970 h 282984"/>
              <a:gd name="connsiteX4" fmla="*/ 86960 w 1215777"/>
              <a:gd name="connsiteY4" fmla="*/ 0 h 282984"/>
              <a:gd name="connsiteX5" fmla="*/ 107598 w 1215777"/>
              <a:gd name="connsiteY5" fmla="*/ 266702 h 282984"/>
              <a:gd name="connsiteX0" fmla="*/ 20638 w 1128817"/>
              <a:gd name="connsiteY0" fmla="*/ 266702 h 282984"/>
              <a:gd name="connsiteX1" fmla="*/ 161926 w 1128817"/>
              <a:gd name="connsiteY1" fmla="*/ 276227 h 282984"/>
              <a:gd name="connsiteX2" fmla="*/ 1126332 w 1128817"/>
              <a:gd name="connsiteY2" fmla="*/ 280990 h 282984"/>
              <a:gd name="connsiteX3" fmla="*/ 1128712 w 1128817"/>
              <a:gd name="connsiteY3" fmla="*/ 3970 h 282984"/>
              <a:gd name="connsiteX4" fmla="*/ 0 w 1128817"/>
              <a:gd name="connsiteY4" fmla="*/ 0 h 282984"/>
              <a:gd name="connsiteX5" fmla="*/ 20638 w 1128817"/>
              <a:gd name="connsiteY5" fmla="*/ 266702 h 282984"/>
              <a:gd name="connsiteX0" fmla="*/ 20638 w 1128752"/>
              <a:gd name="connsiteY0" fmla="*/ 266702 h 282984"/>
              <a:gd name="connsiteX1" fmla="*/ 161926 w 1128752"/>
              <a:gd name="connsiteY1" fmla="*/ 276227 h 282984"/>
              <a:gd name="connsiteX2" fmla="*/ 1119188 w 1128752"/>
              <a:gd name="connsiteY2" fmla="*/ 188121 h 282984"/>
              <a:gd name="connsiteX3" fmla="*/ 1128712 w 1128752"/>
              <a:gd name="connsiteY3" fmla="*/ 3970 h 282984"/>
              <a:gd name="connsiteX4" fmla="*/ 0 w 1128752"/>
              <a:gd name="connsiteY4" fmla="*/ 0 h 282984"/>
              <a:gd name="connsiteX5" fmla="*/ 20638 w 1128752"/>
              <a:gd name="connsiteY5" fmla="*/ 266702 h 282984"/>
              <a:gd name="connsiteX0" fmla="*/ 32546 w 1140660"/>
              <a:gd name="connsiteY0" fmla="*/ 266702 h 271224"/>
              <a:gd name="connsiteX1" fmla="*/ 376240 w 1140660"/>
              <a:gd name="connsiteY1" fmla="*/ 188121 h 271224"/>
              <a:gd name="connsiteX2" fmla="*/ 1131096 w 1140660"/>
              <a:gd name="connsiteY2" fmla="*/ 188121 h 271224"/>
              <a:gd name="connsiteX3" fmla="*/ 1140620 w 1140660"/>
              <a:gd name="connsiteY3" fmla="*/ 3970 h 271224"/>
              <a:gd name="connsiteX4" fmla="*/ 11908 w 1140660"/>
              <a:gd name="connsiteY4" fmla="*/ 0 h 271224"/>
              <a:gd name="connsiteX5" fmla="*/ 32546 w 1140660"/>
              <a:gd name="connsiteY5" fmla="*/ 266702 h 271224"/>
              <a:gd name="connsiteX0" fmla="*/ 27727 w 1135841"/>
              <a:gd name="connsiteY0" fmla="*/ 266702 h 271735"/>
              <a:gd name="connsiteX1" fmla="*/ 302365 w 1135841"/>
              <a:gd name="connsiteY1" fmla="*/ 195265 h 271735"/>
              <a:gd name="connsiteX2" fmla="*/ 1126277 w 1135841"/>
              <a:gd name="connsiteY2" fmla="*/ 188121 h 271735"/>
              <a:gd name="connsiteX3" fmla="*/ 1135801 w 1135841"/>
              <a:gd name="connsiteY3" fmla="*/ 3970 h 271735"/>
              <a:gd name="connsiteX4" fmla="*/ 7089 w 1135841"/>
              <a:gd name="connsiteY4" fmla="*/ 0 h 271735"/>
              <a:gd name="connsiteX5" fmla="*/ 27727 w 1135841"/>
              <a:gd name="connsiteY5" fmla="*/ 266702 h 271735"/>
              <a:gd name="connsiteX0" fmla="*/ 26112 w 1134226"/>
              <a:gd name="connsiteY0" fmla="*/ 266702 h 271916"/>
              <a:gd name="connsiteX1" fmla="*/ 276937 w 1134226"/>
              <a:gd name="connsiteY1" fmla="*/ 197646 h 271916"/>
              <a:gd name="connsiteX2" fmla="*/ 1124662 w 1134226"/>
              <a:gd name="connsiteY2" fmla="*/ 188121 h 271916"/>
              <a:gd name="connsiteX3" fmla="*/ 1134186 w 1134226"/>
              <a:gd name="connsiteY3" fmla="*/ 3970 h 271916"/>
              <a:gd name="connsiteX4" fmla="*/ 5474 w 1134226"/>
              <a:gd name="connsiteY4" fmla="*/ 0 h 271916"/>
              <a:gd name="connsiteX5" fmla="*/ 26112 w 1134226"/>
              <a:gd name="connsiteY5" fmla="*/ 266702 h 271916"/>
              <a:gd name="connsiteX0" fmla="*/ 26112 w 1134226"/>
              <a:gd name="connsiteY0" fmla="*/ 266702 h 275847"/>
              <a:gd name="connsiteX1" fmla="*/ 276937 w 1134226"/>
              <a:gd name="connsiteY1" fmla="*/ 197646 h 275847"/>
              <a:gd name="connsiteX2" fmla="*/ 1124662 w 1134226"/>
              <a:gd name="connsiteY2" fmla="*/ 188121 h 275847"/>
              <a:gd name="connsiteX3" fmla="*/ 1134186 w 1134226"/>
              <a:gd name="connsiteY3" fmla="*/ 3970 h 275847"/>
              <a:gd name="connsiteX4" fmla="*/ 5474 w 1134226"/>
              <a:gd name="connsiteY4" fmla="*/ 0 h 275847"/>
              <a:gd name="connsiteX5" fmla="*/ 26112 w 1134226"/>
              <a:gd name="connsiteY5" fmla="*/ 266702 h 2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4226" h="275847">
                <a:moveTo>
                  <a:pt x="26112" y="266702"/>
                </a:moveTo>
                <a:cubicBezTo>
                  <a:pt x="71356" y="299643"/>
                  <a:pt x="110117" y="235878"/>
                  <a:pt x="276937" y="197646"/>
                </a:cubicBezTo>
                <a:lnTo>
                  <a:pt x="1124662" y="188121"/>
                </a:lnTo>
                <a:cubicBezTo>
                  <a:pt x="1123868" y="123033"/>
                  <a:pt x="1134980" y="69058"/>
                  <a:pt x="1134186" y="3970"/>
                </a:cubicBezTo>
                <a:lnTo>
                  <a:pt x="5474" y="0"/>
                </a:lnTo>
                <a:cubicBezTo>
                  <a:pt x="8913" y="107686"/>
                  <a:pt x="-19132" y="233761"/>
                  <a:pt x="26112" y="266702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2B33AF7F-4138-4554-8807-1B6E22DF4A3E}"/>
              </a:ext>
            </a:extLst>
          </p:cNvPr>
          <p:cNvSpPr/>
          <p:nvPr/>
        </p:nvSpPr>
        <p:spPr>
          <a:xfrm rot="20786359">
            <a:off x="7776867" y="2276440"/>
            <a:ext cx="1111740" cy="338626"/>
          </a:xfrm>
          <a:custGeom>
            <a:avLst/>
            <a:gdLst>
              <a:gd name="connsiteX0" fmla="*/ 44450 w 1898650"/>
              <a:gd name="connsiteY0" fmla="*/ 107950 h 463550"/>
              <a:gd name="connsiteX1" fmla="*/ 987425 w 1898650"/>
              <a:gd name="connsiteY1" fmla="*/ 288925 h 463550"/>
              <a:gd name="connsiteX2" fmla="*/ 1873250 w 1898650"/>
              <a:gd name="connsiteY2" fmla="*/ 463550 h 463550"/>
              <a:gd name="connsiteX3" fmla="*/ 1898650 w 1898650"/>
              <a:gd name="connsiteY3" fmla="*/ 339725 h 463550"/>
              <a:gd name="connsiteX4" fmla="*/ 460375 w 1898650"/>
              <a:gd name="connsiteY4" fmla="*/ 53975 h 463550"/>
              <a:gd name="connsiteX5" fmla="*/ 0 w 1898650"/>
              <a:gd name="connsiteY5" fmla="*/ 0 h 463550"/>
              <a:gd name="connsiteX6" fmla="*/ 44450 w 1898650"/>
              <a:gd name="connsiteY6" fmla="*/ 107950 h 463550"/>
              <a:gd name="connsiteX0" fmla="*/ 0 w 2292350"/>
              <a:gd name="connsiteY0" fmla="*/ 0 h 476250"/>
              <a:gd name="connsiteX1" fmla="*/ 1381125 w 2292350"/>
              <a:gd name="connsiteY1" fmla="*/ 301625 h 476250"/>
              <a:gd name="connsiteX2" fmla="*/ 2266950 w 2292350"/>
              <a:gd name="connsiteY2" fmla="*/ 476250 h 476250"/>
              <a:gd name="connsiteX3" fmla="*/ 2292350 w 2292350"/>
              <a:gd name="connsiteY3" fmla="*/ 352425 h 476250"/>
              <a:gd name="connsiteX4" fmla="*/ 854075 w 2292350"/>
              <a:gd name="connsiteY4" fmla="*/ 66675 h 476250"/>
              <a:gd name="connsiteX5" fmla="*/ 393700 w 2292350"/>
              <a:gd name="connsiteY5" fmla="*/ 12700 h 476250"/>
              <a:gd name="connsiteX6" fmla="*/ 0 w 2292350"/>
              <a:gd name="connsiteY6" fmla="*/ 0 h 476250"/>
              <a:gd name="connsiteX0" fmla="*/ 6350 w 2298700"/>
              <a:gd name="connsiteY0" fmla="*/ 92075 h 568325"/>
              <a:gd name="connsiteX1" fmla="*/ 1387475 w 2298700"/>
              <a:gd name="connsiteY1" fmla="*/ 393700 h 568325"/>
              <a:gd name="connsiteX2" fmla="*/ 2273300 w 2298700"/>
              <a:gd name="connsiteY2" fmla="*/ 568325 h 568325"/>
              <a:gd name="connsiteX3" fmla="*/ 2298700 w 2298700"/>
              <a:gd name="connsiteY3" fmla="*/ 444500 h 568325"/>
              <a:gd name="connsiteX4" fmla="*/ 860425 w 2298700"/>
              <a:gd name="connsiteY4" fmla="*/ 158750 h 568325"/>
              <a:gd name="connsiteX5" fmla="*/ 0 w 2298700"/>
              <a:gd name="connsiteY5" fmla="*/ 0 h 568325"/>
              <a:gd name="connsiteX6" fmla="*/ 6350 w 2298700"/>
              <a:gd name="connsiteY6" fmla="*/ 92075 h 568325"/>
              <a:gd name="connsiteX0" fmla="*/ 6350 w 2298700"/>
              <a:gd name="connsiteY0" fmla="*/ 92075 h 568325"/>
              <a:gd name="connsiteX1" fmla="*/ 415925 w 2298700"/>
              <a:gd name="connsiteY1" fmla="*/ 17780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6350 w 2298700"/>
              <a:gd name="connsiteY0" fmla="*/ 92075 h 568325"/>
              <a:gd name="connsiteX1" fmla="*/ 434975 w 2298700"/>
              <a:gd name="connsiteY1" fmla="*/ 209551 h 568325"/>
              <a:gd name="connsiteX2" fmla="*/ 1387475 w 2298700"/>
              <a:gd name="connsiteY2" fmla="*/ 393700 h 568325"/>
              <a:gd name="connsiteX3" fmla="*/ 2273300 w 2298700"/>
              <a:gd name="connsiteY3" fmla="*/ 568325 h 568325"/>
              <a:gd name="connsiteX4" fmla="*/ 2298700 w 2298700"/>
              <a:gd name="connsiteY4" fmla="*/ 444500 h 568325"/>
              <a:gd name="connsiteX5" fmla="*/ 860425 w 2298700"/>
              <a:gd name="connsiteY5" fmla="*/ 158750 h 568325"/>
              <a:gd name="connsiteX6" fmla="*/ 0 w 2298700"/>
              <a:gd name="connsiteY6" fmla="*/ 0 h 568325"/>
              <a:gd name="connsiteX7" fmla="*/ 6350 w 229870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866775 w 2305050"/>
              <a:gd name="connsiteY5" fmla="*/ 158750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68325"/>
              <a:gd name="connsiteX1" fmla="*/ 441325 w 2305050"/>
              <a:gd name="connsiteY1" fmla="*/ 209551 h 568325"/>
              <a:gd name="connsiteX2" fmla="*/ 1393825 w 2305050"/>
              <a:gd name="connsiteY2" fmla="*/ 393700 h 568325"/>
              <a:gd name="connsiteX3" fmla="*/ 2279650 w 2305050"/>
              <a:gd name="connsiteY3" fmla="*/ 568325 h 568325"/>
              <a:gd name="connsiteX4" fmla="*/ 2305050 w 2305050"/>
              <a:gd name="connsiteY4" fmla="*/ 444500 h 568325"/>
              <a:gd name="connsiteX5" fmla="*/ 501650 w 2305050"/>
              <a:gd name="connsiteY5" fmla="*/ 130175 h 568325"/>
              <a:gd name="connsiteX6" fmla="*/ 6350 w 2305050"/>
              <a:gd name="connsiteY6" fmla="*/ 0 h 568325"/>
              <a:gd name="connsiteX7" fmla="*/ 0 w 2305050"/>
              <a:gd name="connsiteY7" fmla="*/ 92075 h 568325"/>
              <a:gd name="connsiteX0" fmla="*/ 0 w 2305050"/>
              <a:gd name="connsiteY0" fmla="*/ 92075 h 574675"/>
              <a:gd name="connsiteX1" fmla="*/ 441325 w 2305050"/>
              <a:gd name="connsiteY1" fmla="*/ 209551 h 574675"/>
              <a:gd name="connsiteX2" fmla="*/ 1393825 w 2305050"/>
              <a:gd name="connsiteY2" fmla="*/ 393700 h 574675"/>
              <a:gd name="connsiteX3" fmla="*/ 2286000 w 2305050"/>
              <a:gd name="connsiteY3" fmla="*/ 574675 h 574675"/>
              <a:gd name="connsiteX4" fmla="*/ 2305050 w 2305050"/>
              <a:gd name="connsiteY4" fmla="*/ 444500 h 574675"/>
              <a:gd name="connsiteX5" fmla="*/ 501650 w 2305050"/>
              <a:gd name="connsiteY5" fmla="*/ 130175 h 574675"/>
              <a:gd name="connsiteX6" fmla="*/ 6350 w 2305050"/>
              <a:gd name="connsiteY6" fmla="*/ 0 h 574675"/>
              <a:gd name="connsiteX7" fmla="*/ 0 w 2305050"/>
              <a:gd name="connsiteY7" fmla="*/ 92075 h 574675"/>
              <a:gd name="connsiteX0" fmla="*/ 0 w 2317750"/>
              <a:gd name="connsiteY0" fmla="*/ 92075 h 574675"/>
              <a:gd name="connsiteX1" fmla="*/ 441325 w 2317750"/>
              <a:gd name="connsiteY1" fmla="*/ 209551 h 574675"/>
              <a:gd name="connsiteX2" fmla="*/ 1393825 w 2317750"/>
              <a:gd name="connsiteY2" fmla="*/ 393700 h 574675"/>
              <a:gd name="connsiteX3" fmla="*/ 2286000 w 2317750"/>
              <a:gd name="connsiteY3" fmla="*/ 574675 h 574675"/>
              <a:gd name="connsiteX4" fmla="*/ 2317750 w 2317750"/>
              <a:gd name="connsiteY4" fmla="*/ 450850 h 574675"/>
              <a:gd name="connsiteX5" fmla="*/ 501650 w 2317750"/>
              <a:gd name="connsiteY5" fmla="*/ 130175 h 574675"/>
              <a:gd name="connsiteX6" fmla="*/ 6350 w 2317750"/>
              <a:gd name="connsiteY6" fmla="*/ 0 h 574675"/>
              <a:gd name="connsiteX7" fmla="*/ 0 w 2317750"/>
              <a:gd name="connsiteY7" fmla="*/ 92075 h 574675"/>
              <a:gd name="connsiteX0" fmla="*/ 0 w 2308225"/>
              <a:gd name="connsiteY0" fmla="*/ 92075 h 574675"/>
              <a:gd name="connsiteX1" fmla="*/ 441325 w 2308225"/>
              <a:gd name="connsiteY1" fmla="*/ 209551 h 574675"/>
              <a:gd name="connsiteX2" fmla="*/ 1393825 w 2308225"/>
              <a:gd name="connsiteY2" fmla="*/ 393700 h 574675"/>
              <a:gd name="connsiteX3" fmla="*/ 2286000 w 2308225"/>
              <a:gd name="connsiteY3" fmla="*/ 574675 h 574675"/>
              <a:gd name="connsiteX4" fmla="*/ 2308225 w 2308225"/>
              <a:gd name="connsiteY4" fmla="*/ 473075 h 574675"/>
              <a:gd name="connsiteX5" fmla="*/ 501650 w 2308225"/>
              <a:gd name="connsiteY5" fmla="*/ 130175 h 574675"/>
              <a:gd name="connsiteX6" fmla="*/ 6350 w 2308225"/>
              <a:gd name="connsiteY6" fmla="*/ 0 h 574675"/>
              <a:gd name="connsiteX7" fmla="*/ 0 w 2308225"/>
              <a:gd name="connsiteY7" fmla="*/ 92075 h 574675"/>
              <a:gd name="connsiteX0" fmla="*/ 0 w 2315369"/>
              <a:gd name="connsiteY0" fmla="*/ 92075 h 574675"/>
              <a:gd name="connsiteX1" fmla="*/ 441325 w 2315369"/>
              <a:gd name="connsiteY1" fmla="*/ 209551 h 574675"/>
              <a:gd name="connsiteX2" fmla="*/ 1393825 w 2315369"/>
              <a:gd name="connsiteY2" fmla="*/ 393700 h 574675"/>
              <a:gd name="connsiteX3" fmla="*/ 2286000 w 2315369"/>
              <a:gd name="connsiteY3" fmla="*/ 574675 h 574675"/>
              <a:gd name="connsiteX4" fmla="*/ 2315369 w 2315369"/>
              <a:gd name="connsiteY4" fmla="*/ 487362 h 574675"/>
              <a:gd name="connsiteX5" fmla="*/ 501650 w 2315369"/>
              <a:gd name="connsiteY5" fmla="*/ 130175 h 574675"/>
              <a:gd name="connsiteX6" fmla="*/ 6350 w 2315369"/>
              <a:gd name="connsiteY6" fmla="*/ 0 h 574675"/>
              <a:gd name="connsiteX7" fmla="*/ 0 w 2315369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393825 w 2312987"/>
              <a:gd name="connsiteY2" fmla="*/ 393700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574675"/>
              <a:gd name="connsiteX1" fmla="*/ 441325 w 2312987"/>
              <a:gd name="connsiteY1" fmla="*/ 209551 h 574675"/>
              <a:gd name="connsiteX2" fmla="*/ 1090077 w 2312987"/>
              <a:gd name="connsiteY2" fmla="*/ 353097 h 574675"/>
              <a:gd name="connsiteX3" fmla="*/ 2286000 w 2312987"/>
              <a:gd name="connsiteY3" fmla="*/ 574675 h 574675"/>
              <a:gd name="connsiteX4" fmla="*/ 2312987 w 2312987"/>
              <a:gd name="connsiteY4" fmla="*/ 496887 h 574675"/>
              <a:gd name="connsiteX5" fmla="*/ 501650 w 2312987"/>
              <a:gd name="connsiteY5" fmla="*/ 130175 h 574675"/>
              <a:gd name="connsiteX6" fmla="*/ 6350 w 2312987"/>
              <a:gd name="connsiteY6" fmla="*/ 0 h 574675"/>
              <a:gd name="connsiteX7" fmla="*/ 0 w 2312987"/>
              <a:gd name="connsiteY7" fmla="*/ 92075 h 574675"/>
              <a:gd name="connsiteX0" fmla="*/ 0 w 2312987"/>
              <a:gd name="connsiteY0" fmla="*/ 92075 h 496887"/>
              <a:gd name="connsiteX1" fmla="*/ 441325 w 2312987"/>
              <a:gd name="connsiteY1" fmla="*/ 209551 h 496887"/>
              <a:gd name="connsiteX2" fmla="*/ 1090077 w 2312987"/>
              <a:gd name="connsiteY2" fmla="*/ 353097 h 496887"/>
              <a:gd name="connsiteX3" fmla="*/ 2312987 w 2312987"/>
              <a:gd name="connsiteY3" fmla="*/ 496887 h 496887"/>
              <a:gd name="connsiteX4" fmla="*/ 501650 w 2312987"/>
              <a:gd name="connsiteY4" fmla="*/ 130175 h 496887"/>
              <a:gd name="connsiteX5" fmla="*/ 6350 w 2312987"/>
              <a:gd name="connsiteY5" fmla="*/ 0 h 496887"/>
              <a:gd name="connsiteX6" fmla="*/ 0 w 2312987"/>
              <a:gd name="connsiteY6" fmla="*/ 92075 h 496887"/>
              <a:gd name="connsiteX0" fmla="*/ 0 w 1090077"/>
              <a:gd name="connsiteY0" fmla="*/ 92075 h 353097"/>
              <a:gd name="connsiteX1" fmla="*/ 441325 w 1090077"/>
              <a:gd name="connsiteY1" fmla="*/ 209551 h 353097"/>
              <a:gd name="connsiteX2" fmla="*/ 1090077 w 1090077"/>
              <a:gd name="connsiteY2" fmla="*/ 353097 h 353097"/>
              <a:gd name="connsiteX3" fmla="*/ 501650 w 1090077"/>
              <a:gd name="connsiteY3" fmla="*/ 130175 h 353097"/>
              <a:gd name="connsiteX4" fmla="*/ 6350 w 1090077"/>
              <a:gd name="connsiteY4" fmla="*/ 0 h 353097"/>
              <a:gd name="connsiteX5" fmla="*/ 0 w 1090077"/>
              <a:gd name="connsiteY5" fmla="*/ 92075 h 353097"/>
              <a:gd name="connsiteX0" fmla="*/ 0 w 1119801"/>
              <a:gd name="connsiteY0" fmla="*/ 92075 h 353097"/>
              <a:gd name="connsiteX1" fmla="*/ 441325 w 1119801"/>
              <a:gd name="connsiteY1" fmla="*/ 209551 h 353097"/>
              <a:gd name="connsiteX2" fmla="*/ 1090077 w 1119801"/>
              <a:gd name="connsiteY2" fmla="*/ 353097 h 353097"/>
              <a:gd name="connsiteX3" fmla="*/ 1119801 w 1119801"/>
              <a:gd name="connsiteY3" fmla="*/ 289071 h 353097"/>
              <a:gd name="connsiteX4" fmla="*/ 6350 w 1119801"/>
              <a:gd name="connsiteY4" fmla="*/ 0 h 353097"/>
              <a:gd name="connsiteX5" fmla="*/ 0 w 1119801"/>
              <a:gd name="connsiteY5" fmla="*/ 92075 h 353097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119801"/>
              <a:gd name="connsiteY0" fmla="*/ 84630 h 345652"/>
              <a:gd name="connsiteX1" fmla="*/ 441325 w 1119801"/>
              <a:gd name="connsiteY1" fmla="*/ 202106 h 345652"/>
              <a:gd name="connsiteX2" fmla="*/ 1090077 w 1119801"/>
              <a:gd name="connsiteY2" fmla="*/ 345652 h 345652"/>
              <a:gd name="connsiteX3" fmla="*/ 1119801 w 1119801"/>
              <a:gd name="connsiteY3" fmla="*/ 281626 h 345652"/>
              <a:gd name="connsiteX4" fmla="*/ 37215 w 1119801"/>
              <a:gd name="connsiteY4" fmla="*/ 0 h 345652"/>
              <a:gd name="connsiteX5" fmla="*/ 0 w 1119801"/>
              <a:gd name="connsiteY5" fmla="*/ 84630 h 345652"/>
              <a:gd name="connsiteX0" fmla="*/ 0 w 1119801"/>
              <a:gd name="connsiteY0" fmla="*/ 78802 h 339824"/>
              <a:gd name="connsiteX1" fmla="*/ 441325 w 1119801"/>
              <a:gd name="connsiteY1" fmla="*/ 196278 h 339824"/>
              <a:gd name="connsiteX2" fmla="*/ 1090077 w 1119801"/>
              <a:gd name="connsiteY2" fmla="*/ 339824 h 339824"/>
              <a:gd name="connsiteX3" fmla="*/ 1119801 w 1119801"/>
              <a:gd name="connsiteY3" fmla="*/ 275798 h 339824"/>
              <a:gd name="connsiteX4" fmla="*/ 30911 w 1119801"/>
              <a:gd name="connsiteY4" fmla="*/ 0 h 339824"/>
              <a:gd name="connsiteX5" fmla="*/ 0 w 1119801"/>
              <a:gd name="connsiteY5" fmla="*/ 78802 h 339824"/>
              <a:gd name="connsiteX0" fmla="*/ 0 w 1120918"/>
              <a:gd name="connsiteY0" fmla="*/ 83433 h 339824"/>
              <a:gd name="connsiteX1" fmla="*/ 442442 w 1120918"/>
              <a:gd name="connsiteY1" fmla="*/ 196278 h 339824"/>
              <a:gd name="connsiteX2" fmla="*/ 1091194 w 1120918"/>
              <a:gd name="connsiteY2" fmla="*/ 339824 h 339824"/>
              <a:gd name="connsiteX3" fmla="*/ 1120918 w 1120918"/>
              <a:gd name="connsiteY3" fmla="*/ 275798 h 339824"/>
              <a:gd name="connsiteX4" fmla="*/ 32028 w 1120918"/>
              <a:gd name="connsiteY4" fmla="*/ 0 h 339824"/>
              <a:gd name="connsiteX5" fmla="*/ 0 w 1120918"/>
              <a:gd name="connsiteY5" fmla="*/ 83433 h 339824"/>
              <a:gd name="connsiteX0" fmla="*/ 0 w 1118045"/>
              <a:gd name="connsiteY0" fmla="*/ 81677 h 339824"/>
              <a:gd name="connsiteX1" fmla="*/ 439569 w 1118045"/>
              <a:gd name="connsiteY1" fmla="*/ 196278 h 339824"/>
              <a:gd name="connsiteX2" fmla="*/ 1088321 w 1118045"/>
              <a:gd name="connsiteY2" fmla="*/ 339824 h 339824"/>
              <a:gd name="connsiteX3" fmla="*/ 1118045 w 1118045"/>
              <a:gd name="connsiteY3" fmla="*/ 275798 h 339824"/>
              <a:gd name="connsiteX4" fmla="*/ 29155 w 1118045"/>
              <a:gd name="connsiteY4" fmla="*/ 0 h 339824"/>
              <a:gd name="connsiteX5" fmla="*/ 0 w 1118045"/>
              <a:gd name="connsiteY5" fmla="*/ 81677 h 339824"/>
              <a:gd name="connsiteX0" fmla="*/ 0 w 1118045"/>
              <a:gd name="connsiteY0" fmla="*/ 81677 h 339824"/>
              <a:gd name="connsiteX1" fmla="*/ 439569 w 1118045"/>
              <a:gd name="connsiteY1" fmla="*/ 196278 h 339824"/>
              <a:gd name="connsiteX2" fmla="*/ 1088321 w 1118045"/>
              <a:gd name="connsiteY2" fmla="*/ 339824 h 339824"/>
              <a:gd name="connsiteX3" fmla="*/ 1118045 w 1118045"/>
              <a:gd name="connsiteY3" fmla="*/ 275798 h 339824"/>
              <a:gd name="connsiteX4" fmla="*/ 29154 w 1118045"/>
              <a:gd name="connsiteY4" fmla="*/ 0 h 339824"/>
              <a:gd name="connsiteX5" fmla="*/ 0 w 1118045"/>
              <a:gd name="connsiteY5" fmla="*/ 81677 h 339824"/>
              <a:gd name="connsiteX0" fmla="*/ 0 w 1118045"/>
              <a:gd name="connsiteY0" fmla="*/ 72336 h 330483"/>
              <a:gd name="connsiteX1" fmla="*/ 439569 w 1118045"/>
              <a:gd name="connsiteY1" fmla="*/ 186937 h 330483"/>
              <a:gd name="connsiteX2" fmla="*/ 1088321 w 1118045"/>
              <a:gd name="connsiteY2" fmla="*/ 330483 h 330483"/>
              <a:gd name="connsiteX3" fmla="*/ 1118045 w 1118045"/>
              <a:gd name="connsiteY3" fmla="*/ 266457 h 330483"/>
              <a:gd name="connsiteX4" fmla="*/ 17102 w 1118045"/>
              <a:gd name="connsiteY4" fmla="*/ 0 h 330483"/>
              <a:gd name="connsiteX5" fmla="*/ 0 w 1118045"/>
              <a:gd name="connsiteY5" fmla="*/ 72336 h 330483"/>
              <a:gd name="connsiteX0" fmla="*/ 0 w 1115253"/>
              <a:gd name="connsiteY0" fmla="*/ 72336 h 330483"/>
              <a:gd name="connsiteX1" fmla="*/ 439569 w 1115253"/>
              <a:gd name="connsiteY1" fmla="*/ 186937 h 330483"/>
              <a:gd name="connsiteX2" fmla="*/ 1088321 w 1115253"/>
              <a:gd name="connsiteY2" fmla="*/ 330483 h 330483"/>
              <a:gd name="connsiteX3" fmla="*/ 1115253 w 1115253"/>
              <a:gd name="connsiteY3" fmla="*/ 278031 h 330483"/>
              <a:gd name="connsiteX4" fmla="*/ 17102 w 1115253"/>
              <a:gd name="connsiteY4" fmla="*/ 0 h 330483"/>
              <a:gd name="connsiteX5" fmla="*/ 0 w 1115253"/>
              <a:gd name="connsiteY5" fmla="*/ 72336 h 330483"/>
              <a:gd name="connsiteX0" fmla="*/ 0 w 1111740"/>
              <a:gd name="connsiteY0" fmla="*/ 72336 h 330483"/>
              <a:gd name="connsiteX1" fmla="*/ 439569 w 1111740"/>
              <a:gd name="connsiteY1" fmla="*/ 186937 h 330483"/>
              <a:gd name="connsiteX2" fmla="*/ 1088321 w 1111740"/>
              <a:gd name="connsiteY2" fmla="*/ 330483 h 330483"/>
              <a:gd name="connsiteX3" fmla="*/ 1111740 w 1111740"/>
              <a:gd name="connsiteY3" fmla="*/ 272285 h 330483"/>
              <a:gd name="connsiteX4" fmla="*/ 17102 w 1111740"/>
              <a:gd name="connsiteY4" fmla="*/ 0 h 330483"/>
              <a:gd name="connsiteX5" fmla="*/ 0 w 1111740"/>
              <a:gd name="connsiteY5" fmla="*/ 72336 h 330483"/>
              <a:gd name="connsiteX0" fmla="*/ 0 w 1111740"/>
              <a:gd name="connsiteY0" fmla="*/ 72336 h 338626"/>
              <a:gd name="connsiteX1" fmla="*/ 439569 w 1111740"/>
              <a:gd name="connsiteY1" fmla="*/ 186937 h 338626"/>
              <a:gd name="connsiteX2" fmla="*/ 1081457 w 1111740"/>
              <a:gd name="connsiteY2" fmla="*/ 338626 h 338626"/>
              <a:gd name="connsiteX3" fmla="*/ 1111740 w 1111740"/>
              <a:gd name="connsiteY3" fmla="*/ 272285 h 338626"/>
              <a:gd name="connsiteX4" fmla="*/ 17102 w 1111740"/>
              <a:gd name="connsiteY4" fmla="*/ 0 h 338626"/>
              <a:gd name="connsiteX5" fmla="*/ 0 w 1111740"/>
              <a:gd name="connsiteY5" fmla="*/ 72336 h 33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1740" h="338626">
                <a:moveTo>
                  <a:pt x="0" y="72336"/>
                </a:moveTo>
                <a:lnTo>
                  <a:pt x="439569" y="186937"/>
                </a:lnTo>
                <a:lnTo>
                  <a:pt x="1081457" y="338626"/>
                </a:lnTo>
                <a:lnTo>
                  <a:pt x="1111740" y="272285"/>
                </a:lnTo>
                <a:lnTo>
                  <a:pt x="17102" y="0"/>
                </a:lnTo>
                <a:lnTo>
                  <a:pt x="0" y="7233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329B315E-5802-489E-A9FE-6F94CCCF94F7}"/>
              </a:ext>
            </a:extLst>
          </p:cNvPr>
          <p:cNvCxnSpPr>
            <a:cxnSpLocks/>
          </p:cNvCxnSpPr>
          <p:nvPr/>
        </p:nvCxnSpPr>
        <p:spPr>
          <a:xfrm>
            <a:off x="6874821" y="3114806"/>
            <a:ext cx="66522" cy="829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FDABD819-95F8-4686-BBE5-34B8C0EC9BF7}"/>
              </a:ext>
            </a:extLst>
          </p:cNvPr>
          <p:cNvCxnSpPr>
            <a:cxnSpLocks/>
          </p:cNvCxnSpPr>
          <p:nvPr/>
        </p:nvCxnSpPr>
        <p:spPr>
          <a:xfrm>
            <a:off x="6948614" y="3103641"/>
            <a:ext cx="66522" cy="829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06252CDF-3C59-4A17-91FB-33D27F7028F5}"/>
              </a:ext>
            </a:extLst>
          </p:cNvPr>
          <p:cNvCxnSpPr>
            <a:cxnSpLocks/>
          </p:cNvCxnSpPr>
          <p:nvPr/>
        </p:nvCxnSpPr>
        <p:spPr>
          <a:xfrm>
            <a:off x="6802558" y="3190791"/>
            <a:ext cx="58299" cy="7752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149BB550-167E-44C3-A954-13FFC394279B}"/>
              </a:ext>
            </a:extLst>
          </p:cNvPr>
          <p:cNvCxnSpPr>
            <a:cxnSpLocks/>
          </p:cNvCxnSpPr>
          <p:nvPr/>
        </p:nvCxnSpPr>
        <p:spPr>
          <a:xfrm>
            <a:off x="7005119" y="2850373"/>
            <a:ext cx="86084" cy="10970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3CDE980-51A6-4F1E-B67A-63D96F2DD4F0}"/>
              </a:ext>
            </a:extLst>
          </p:cNvPr>
          <p:cNvCxnSpPr>
            <a:cxnSpLocks/>
          </p:cNvCxnSpPr>
          <p:nvPr/>
        </p:nvCxnSpPr>
        <p:spPr>
          <a:xfrm>
            <a:off x="7084142" y="2849156"/>
            <a:ext cx="85039" cy="1083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8D338740-BC9F-40E7-9698-B4505E1B3285}"/>
              </a:ext>
            </a:extLst>
          </p:cNvPr>
          <p:cNvCxnSpPr>
            <a:cxnSpLocks/>
          </p:cNvCxnSpPr>
          <p:nvPr/>
        </p:nvCxnSpPr>
        <p:spPr>
          <a:xfrm>
            <a:off x="7175981" y="3114806"/>
            <a:ext cx="66522" cy="829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2A1E3C06-1703-434B-A3CE-17CEC9FA4931}"/>
              </a:ext>
            </a:extLst>
          </p:cNvPr>
          <p:cNvCxnSpPr>
            <a:cxnSpLocks/>
          </p:cNvCxnSpPr>
          <p:nvPr/>
        </p:nvCxnSpPr>
        <p:spPr>
          <a:xfrm>
            <a:off x="7251684" y="3110164"/>
            <a:ext cx="66522" cy="829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ED25184F-A719-4791-973E-688DA1430C15}"/>
              </a:ext>
            </a:extLst>
          </p:cNvPr>
          <p:cNvCxnSpPr>
            <a:cxnSpLocks/>
          </p:cNvCxnSpPr>
          <p:nvPr/>
        </p:nvCxnSpPr>
        <p:spPr>
          <a:xfrm>
            <a:off x="7325276" y="3103021"/>
            <a:ext cx="66522" cy="829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D34502DB-B863-4C27-92A2-DE65A4E8939B}"/>
              </a:ext>
            </a:extLst>
          </p:cNvPr>
          <p:cNvSpPr/>
          <p:nvPr/>
        </p:nvSpPr>
        <p:spPr>
          <a:xfrm rot="11665865" flipH="1">
            <a:off x="6286046" y="2760389"/>
            <a:ext cx="567010" cy="365514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6428 w 744919"/>
              <a:gd name="connsiteY4" fmla="*/ 70557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8529 w 744919"/>
              <a:gd name="connsiteY4" fmla="*/ 132168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38002"/>
              <a:gd name="connsiteY0" fmla="*/ 286755 h 444296"/>
              <a:gd name="connsiteX1" fmla="*/ 385470 w 738002"/>
              <a:gd name="connsiteY1" fmla="*/ 429214 h 444296"/>
              <a:gd name="connsiteX2" fmla="*/ 545323 w 738002"/>
              <a:gd name="connsiteY2" fmla="*/ 393142 h 444296"/>
              <a:gd name="connsiteX3" fmla="*/ 738002 w 738002"/>
              <a:gd name="connsiteY3" fmla="*/ 0 h 444296"/>
              <a:gd name="connsiteX4" fmla="*/ 601612 w 738002"/>
              <a:gd name="connsiteY4" fmla="*/ 132168 h 444296"/>
              <a:gd name="connsiteX5" fmla="*/ 466161 w 738002"/>
              <a:gd name="connsiteY5" fmla="*/ 213432 h 444296"/>
              <a:gd name="connsiteX6" fmla="*/ 261373 w 738002"/>
              <a:gd name="connsiteY6" fmla="*/ 272963 h 444296"/>
              <a:gd name="connsiteX7" fmla="*/ 0 w 738002"/>
              <a:gd name="connsiteY7" fmla="*/ 286755 h 444296"/>
              <a:gd name="connsiteX0" fmla="*/ 0 w 738002"/>
              <a:gd name="connsiteY0" fmla="*/ 286755 h 436858"/>
              <a:gd name="connsiteX1" fmla="*/ 394440 w 738002"/>
              <a:gd name="connsiteY1" fmla="*/ 415165 h 436858"/>
              <a:gd name="connsiteX2" fmla="*/ 545323 w 738002"/>
              <a:gd name="connsiteY2" fmla="*/ 393142 h 436858"/>
              <a:gd name="connsiteX3" fmla="*/ 738002 w 738002"/>
              <a:gd name="connsiteY3" fmla="*/ 0 h 436858"/>
              <a:gd name="connsiteX4" fmla="*/ 601612 w 738002"/>
              <a:gd name="connsiteY4" fmla="*/ 132168 h 436858"/>
              <a:gd name="connsiteX5" fmla="*/ 466161 w 738002"/>
              <a:gd name="connsiteY5" fmla="*/ 213432 h 436858"/>
              <a:gd name="connsiteX6" fmla="*/ 261373 w 738002"/>
              <a:gd name="connsiteY6" fmla="*/ 272963 h 436858"/>
              <a:gd name="connsiteX7" fmla="*/ 0 w 738002"/>
              <a:gd name="connsiteY7" fmla="*/ 286755 h 436858"/>
              <a:gd name="connsiteX0" fmla="*/ 0 w 738002"/>
              <a:gd name="connsiteY0" fmla="*/ 286755 h 422342"/>
              <a:gd name="connsiteX1" fmla="*/ 394440 w 738002"/>
              <a:gd name="connsiteY1" fmla="*/ 415165 h 422342"/>
              <a:gd name="connsiteX2" fmla="*/ 553953 w 738002"/>
              <a:gd name="connsiteY2" fmla="*/ 361924 h 422342"/>
              <a:gd name="connsiteX3" fmla="*/ 738002 w 738002"/>
              <a:gd name="connsiteY3" fmla="*/ 0 h 422342"/>
              <a:gd name="connsiteX4" fmla="*/ 601612 w 738002"/>
              <a:gd name="connsiteY4" fmla="*/ 132168 h 422342"/>
              <a:gd name="connsiteX5" fmla="*/ 466161 w 738002"/>
              <a:gd name="connsiteY5" fmla="*/ 213432 h 422342"/>
              <a:gd name="connsiteX6" fmla="*/ 261373 w 738002"/>
              <a:gd name="connsiteY6" fmla="*/ 272963 h 422342"/>
              <a:gd name="connsiteX7" fmla="*/ 0 w 738002"/>
              <a:gd name="connsiteY7" fmla="*/ 286755 h 422342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01854"/>
              <a:gd name="connsiteX1" fmla="*/ 402684 w 738002"/>
              <a:gd name="connsiteY1" fmla="*/ 397827 h 401854"/>
              <a:gd name="connsiteX2" fmla="*/ 560747 w 738002"/>
              <a:gd name="connsiteY2" fmla="*/ 338010 h 401854"/>
              <a:gd name="connsiteX3" fmla="*/ 738002 w 738002"/>
              <a:gd name="connsiteY3" fmla="*/ 0 h 401854"/>
              <a:gd name="connsiteX4" fmla="*/ 601612 w 738002"/>
              <a:gd name="connsiteY4" fmla="*/ 132168 h 401854"/>
              <a:gd name="connsiteX5" fmla="*/ 466161 w 738002"/>
              <a:gd name="connsiteY5" fmla="*/ 213432 h 401854"/>
              <a:gd name="connsiteX6" fmla="*/ 261373 w 738002"/>
              <a:gd name="connsiteY6" fmla="*/ 272963 h 401854"/>
              <a:gd name="connsiteX7" fmla="*/ 0 w 738002"/>
              <a:gd name="connsiteY7" fmla="*/ 286755 h 401854"/>
              <a:gd name="connsiteX0" fmla="*/ 0 w 738002"/>
              <a:gd name="connsiteY0" fmla="*/ 286755 h 397078"/>
              <a:gd name="connsiteX1" fmla="*/ 406528 w 738002"/>
              <a:gd name="connsiteY1" fmla="*/ 391805 h 397078"/>
              <a:gd name="connsiteX2" fmla="*/ 560747 w 738002"/>
              <a:gd name="connsiteY2" fmla="*/ 338010 h 397078"/>
              <a:gd name="connsiteX3" fmla="*/ 738002 w 738002"/>
              <a:gd name="connsiteY3" fmla="*/ 0 h 397078"/>
              <a:gd name="connsiteX4" fmla="*/ 601612 w 738002"/>
              <a:gd name="connsiteY4" fmla="*/ 132168 h 397078"/>
              <a:gd name="connsiteX5" fmla="*/ 466161 w 738002"/>
              <a:gd name="connsiteY5" fmla="*/ 213432 h 397078"/>
              <a:gd name="connsiteX6" fmla="*/ 261373 w 738002"/>
              <a:gd name="connsiteY6" fmla="*/ 272963 h 397078"/>
              <a:gd name="connsiteX7" fmla="*/ 0 w 738002"/>
              <a:gd name="connsiteY7" fmla="*/ 286755 h 397078"/>
              <a:gd name="connsiteX0" fmla="*/ 0 w 601612"/>
              <a:gd name="connsiteY0" fmla="*/ 328890 h 439213"/>
              <a:gd name="connsiteX1" fmla="*/ 406528 w 601612"/>
              <a:gd name="connsiteY1" fmla="*/ 433940 h 439213"/>
              <a:gd name="connsiteX2" fmla="*/ 560747 w 601612"/>
              <a:gd name="connsiteY2" fmla="*/ 380145 h 439213"/>
              <a:gd name="connsiteX3" fmla="*/ 574267 w 601612"/>
              <a:gd name="connsiteY3" fmla="*/ 0 h 439213"/>
              <a:gd name="connsiteX4" fmla="*/ 601612 w 601612"/>
              <a:gd name="connsiteY4" fmla="*/ 174303 h 439213"/>
              <a:gd name="connsiteX5" fmla="*/ 466161 w 601612"/>
              <a:gd name="connsiteY5" fmla="*/ 255567 h 439213"/>
              <a:gd name="connsiteX6" fmla="*/ 261373 w 601612"/>
              <a:gd name="connsiteY6" fmla="*/ 315098 h 439213"/>
              <a:gd name="connsiteX7" fmla="*/ 0 w 601612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66161 w 574267"/>
              <a:gd name="connsiteY5" fmla="*/ 2555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11799 w 574267"/>
              <a:gd name="connsiteY5" fmla="*/ 2661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21124"/>
              <a:gd name="connsiteX1" fmla="*/ 306246 w 574267"/>
              <a:gd name="connsiteY1" fmla="*/ 403215 h 421124"/>
              <a:gd name="connsiteX2" fmla="*/ 560747 w 574267"/>
              <a:gd name="connsiteY2" fmla="*/ 380145 h 421124"/>
              <a:gd name="connsiteX3" fmla="*/ 574267 w 574267"/>
              <a:gd name="connsiteY3" fmla="*/ 0 h 421124"/>
              <a:gd name="connsiteX4" fmla="*/ 519644 w 574267"/>
              <a:gd name="connsiteY4" fmla="*/ 167963 h 421124"/>
              <a:gd name="connsiteX5" fmla="*/ 411799 w 574267"/>
              <a:gd name="connsiteY5" fmla="*/ 266167 h 421124"/>
              <a:gd name="connsiteX6" fmla="*/ 261373 w 574267"/>
              <a:gd name="connsiteY6" fmla="*/ 315098 h 421124"/>
              <a:gd name="connsiteX7" fmla="*/ 0 w 574267"/>
              <a:gd name="connsiteY7" fmla="*/ 328890 h 421124"/>
              <a:gd name="connsiteX0" fmla="*/ 0 w 574267"/>
              <a:gd name="connsiteY0" fmla="*/ 328890 h 423413"/>
              <a:gd name="connsiteX1" fmla="*/ 306246 w 574267"/>
              <a:gd name="connsiteY1" fmla="*/ 403215 h 423413"/>
              <a:gd name="connsiteX2" fmla="*/ 498346 w 574267"/>
              <a:gd name="connsiteY2" fmla="*/ 383758 h 423413"/>
              <a:gd name="connsiteX3" fmla="*/ 574267 w 574267"/>
              <a:gd name="connsiteY3" fmla="*/ 0 h 423413"/>
              <a:gd name="connsiteX4" fmla="*/ 519644 w 574267"/>
              <a:gd name="connsiteY4" fmla="*/ 167963 h 423413"/>
              <a:gd name="connsiteX5" fmla="*/ 411799 w 574267"/>
              <a:gd name="connsiteY5" fmla="*/ 266167 h 423413"/>
              <a:gd name="connsiteX6" fmla="*/ 261373 w 574267"/>
              <a:gd name="connsiteY6" fmla="*/ 315098 h 423413"/>
              <a:gd name="connsiteX7" fmla="*/ 0 w 574267"/>
              <a:gd name="connsiteY7" fmla="*/ 328890 h 423413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9644 w 571096"/>
              <a:gd name="connsiteY4" fmla="*/ 126979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492429 w 571096"/>
              <a:gd name="connsiteY4" fmla="*/ 137186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67010"/>
              <a:gd name="connsiteY0" fmla="*/ 281580 h 382773"/>
              <a:gd name="connsiteX1" fmla="*/ 302160 w 567010"/>
              <a:gd name="connsiteY1" fmla="*/ 362231 h 382773"/>
              <a:gd name="connsiteX2" fmla="*/ 494260 w 567010"/>
              <a:gd name="connsiteY2" fmla="*/ 342774 h 382773"/>
              <a:gd name="connsiteX3" fmla="*/ 567010 w 567010"/>
              <a:gd name="connsiteY3" fmla="*/ 0 h 382773"/>
              <a:gd name="connsiteX4" fmla="*/ 488343 w 567010"/>
              <a:gd name="connsiteY4" fmla="*/ 137186 h 382773"/>
              <a:gd name="connsiteX5" fmla="*/ 370086 w 567010"/>
              <a:gd name="connsiteY5" fmla="*/ 237629 h 382773"/>
              <a:gd name="connsiteX6" fmla="*/ 236922 w 567010"/>
              <a:gd name="connsiteY6" fmla="*/ 295921 h 382773"/>
              <a:gd name="connsiteX7" fmla="*/ 0 w 567010"/>
              <a:gd name="connsiteY7" fmla="*/ 281580 h 382773"/>
              <a:gd name="connsiteX0" fmla="*/ 0 w 567010"/>
              <a:gd name="connsiteY0" fmla="*/ 281580 h 383535"/>
              <a:gd name="connsiteX1" fmla="*/ 302160 w 567010"/>
              <a:gd name="connsiteY1" fmla="*/ 362231 h 383535"/>
              <a:gd name="connsiteX2" fmla="*/ 494260 w 567010"/>
              <a:gd name="connsiteY2" fmla="*/ 342774 h 383535"/>
              <a:gd name="connsiteX3" fmla="*/ 567010 w 567010"/>
              <a:gd name="connsiteY3" fmla="*/ 0 h 383535"/>
              <a:gd name="connsiteX4" fmla="*/ 488343 w 567010"/>
              <a:gd name="connsiteY4" fmla="*/ 137186 h 383535"/>
              <a:gd name="connsiteX5" fmla="*/ 370086 w 567010"/>
              <a:gd name="connsiteY5" fmla="*/ 237629 h 383535"/>
              <a:gd name="connsiteX6" fmla="*/ 236922 w 567010"/>
              <a:gd name="connsiteY6" fmla="*/ 295921 h 383535"/>
              <a:gd name="connsiteX7" fmla="*/ 0 w 567010"/>
              <a:gd name="connsiteY7" fmla="*/ 281580 h 383535"/>
              <a:gd name="connsiteX0" fmla="*/ 0 w 567010"/>
              <a:gd name="connsiteY0" fmla="*/ 281580 h 387361"/>
              <a:gd name="connsiteX1" fmla="*/ 302160 w 567010"/>
              <a:gd name="connsiteY1" fmla="*/ 362231 h 387361"/>
              <a:gd name="connsiteX2" fmla="*/ 494260 w 567010"/>
              <a:gd name="connsiteY2" fmla="*/ 342774 h 387361"/>
              <a:gd name="connsiteX3" fmla="*/ 567010 w 567010"/>
              <a:gd name="connsiteY3" fmla="*/ 0 h 387361"/>
              <a:gd name="connsiteX4" fmla="*/ 488343 w 567010"/>
              <a:gd name="connsiteY4" fmla="*/ 137186 h 387361"/>
              <a:gd name="connsiteX5" fmla="*/ 370086 w 567010"/>
              <a:gd name="connsiteY5" fmla="*/ 237629 h 387361"/>
              <a:gd name="connsiteX6" fmla="*/ 236922 w 567010"/>
              <a:gd name="connsiteY6" fmla="*/ 295921 h 387361"/>
              <a:gd name="connsiteX7" fmla="*/ 0 w 567010"/>
              <a:gd name="connsiteY7" fmla="*/ 281580 h 387361"/>
              <a:gd name="connsiteX0" fmla="*/ 0 w 567010"/>
              <a:gd name="connsiteY0" fmla="*/ 281580 h 386138"/>
              <a:gd name="connsiteX1" fmla="*/ 302160 w 567010"/>
              <a:gd name="connsiteY1" fmla="*/ 362231 h 386138"/>
              <a:gd name="connsiteX2" fmla="*/ 494260 w 567010"/>
              <a:gd name="connsiteY2" fmla="*/ 342774 h 386138"/>
              <a:gd name="connsiteX3" fmla="*/ 567010 w 567010"/>
              <a:gd name="connsiteY3" fmla="*/ 0 h 386138"/>
              <a:gd name="connsiteX4" fmla="*/ 488343 w 567010"/>
              <a:gd name="connsiteY4" fmla="*/ 137186 h 386138"/>
              <a:gd name="connsiteX5" fmla="*/ 370086 w 567010"/>
              <a:gd name="connsiteY5" fmla="*/ 237629 h 386138"/>
              <a:gd name="connsiteX6" fmla="*/ 236922 w 567010"/>
              <a:gd name="connsiteY6" fmla="*/ 295921 h 386138"/>
              <a:gd name="connsiteX7" fmla="*/ 0 w 567010"/>
              <a:gd name="connsiteY7" fmla="*/ 281580 h 386138"/>
              <a:gd name="connsiteX0" fmla="*/ 0 w 567010"/>
              <a:gd name="connsiteY0" fmla="*/ 281580 h 383406"/>
              <a:gd name="connsiteX1" fmla="*/ 302160 w 567010"/>
              <a:gd name="connsiteY1" fmla="*/ 362231 h 383406"/>
              <a:gd name="connsiteX2" fmla="*/ 469418 w 567010"/>
              <a:gd name="connsiteY2" fmla="*/ 343757 h 383406"/>
              <a:gd name="connsiteX3" fmla="*/ 567010 w 567010"/>
              <a:gd name="connsiteY3" fmla="*/ 0 h 383406"/>
              <a:gd name="connsiteX4" fmla="*/ 488343 w 567010"/>
              <a:gd name="connsiteY4" fmla="*/ 137186 h 383406"/>
              <a:gd name="connsiteX5" fmla="*/ 370086 w 567010"/>
              <a:gd name="connsiteY5" fmla="*/ 237629 h 383406"/>
              <a:gd name="connsiteX6" fmla="*/ 236922 w 567010"/>
              <a:gd name="connsiteY6" fmla="*/ 295921 h 383406"/>
              <a:gd name="connsiteX7" fmla="*/ 0 w 567010"/>
              <a:gd name="connsiteY7" fmla="*/ 281580 h 383406"/>
              <a:gd name="connsiteX0" fmla="*/ 0 w 567010"/>
              <a:gd name="connsiteY0" fmla="*/ 281580 h 381530"/>
              <a:gd name="connsiteX1" fmla="*/ 273892 w 567010"/>
              <a:gd name="connsiteY1" fmla="*/ 357417 h 381530"/>
              <a:gd name="connsiteX2" fmla="*/ 469418 w 567010"/>
              <a:gd name="connsiteY2" fmla="*/ 343757 h 381530"/>
              <a:gd name="connsiteX3" fmla="*/ 567010 w 567010"/>
              <a:gd name="connsiteY3" fmla="*/ 0 h 381530"/>
              <a:gd name="connsiteX4" fmla="*/ 488343 w 567010"/>
              <a:gd name="connsiteY4" fmla="*/ 137186 h 381530"/>
              <a:gd name="connsiteX5" fmla="*/ 370086 w 567010"/>
              <a:gd name="connsiteY5" fmla="*/ 237629 h 381530"/>
              <a:gd name="connsiteX6" fmla="*/ 236922 w 567010"/>
              <a:gd name="connsiteY6" fmla="*/ 295921 h 381530"/>
              <a:gd name="connsiteX7" fmla="*/ 0 w 567010"/>
              <a:gd name="connsiteY7" fmla="*/ 281580 h 381530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88343 w 567010"/>
              <a:gd name="connsiteY4" fmla="*/ 137186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5339 w 567010"/>
              <a:gd name="connsiteY5" fmla="*/ 256078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2576 w 567010"/>
              <a:gd name="connsiteY5" fmla="*/ 238154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2823"/>
              <a:gd name="connsiteX1" fmla="*/ 274684 w 567010"/>
              <a:gd name="connsiteY1" fmla="*/ 354342 h 382823"/>
              <a:gd name="connsiteX2" fmla="*/ 463618 w 567010"/>
              <a:gd name="connsiteY2" fmla="*/ 347183 h 382823"/>
              <a:gd name="connsiteX3" fmla="*/ 567010 w 567010"/>
              <a:gd name="connsiteY3" fmla="*/ 0 h 382823"/>
              <a:gd name="connsiteX4" fmla="*/ 447749 w 567010"/>
              <a:gd name="connsiteY4" fmla="*/ 161163 h 382823"/>
              <a:gd name="connsiteX5" fmla="*/ 362576 w 567010"/>
              <a:gd name="connsiteY5" fmla="*/ 238154 h 382823"/>
              <a:gd name="connsiteX6" fmla="*/ 236922 w 567010"/>
              <a:gd name="connsiteY6" fmla="*/ 295921 h 382823"/>
              <a:gd name="connsiteX7" fmla="*/ 0 w 567010"/>
              <a:gd name="connsiteY7" fmla="*/ 281580 h 382823"/>
              <a:gd name="connsiteX0" fmla="*/ 0 w 567010"/>
              <a:gd name="connsiteY0" fmla="*/ 281580 h 379108"/>
              <a:gd name="connsiteX1" fmla="*/ 277849 w 567010"/>
              <a:gd name="connsiteY1" fmla="*/ 342042 h 379108"/>
              <a:gd name="connsiteX2" fmla="*/ 463618 w 567010"/>
              <a:gd name="connsiteY2" fmla="*/ 347183 h 379108"/>
              <a:gd name="connsiteX3" fmla="*/ 567010 w 567010"/>
              <a:gd name="connsiteY3" fmla="*/ 0 h 379108"/>
              <a:gd name="connsiteX4" fmla="*/ 447749 w 567010"/>
              <a:gd name="connsiteY4" fmla="*/ 161163 h 379108"/>
              <a:gd name="connsiteX5" fmla="*/ 362576 w 567010"/>
              <a:gd name="connsiteY5" fmla="*/ 238154 h 379108"/>
              <a:gd name="connsiteX6" fmla="*/ 236922 w 567010"/>
              <a:gd name="connsiteY6" fmla="*/ 295921 h 379108"/>
              <a:gd name="connsiteX7" fmla="*/ 0 w 567010"/>
              <a:gd name="connsiteY7" fmla="*/ 281580 h 379108"/>
              <a:gd name="connsiteX0" fmla="*/ 0 w 567010"/>
              <a:gd name="connsiteY0" fmla="*/ 281580 h 381821"/>
              <a:gd name="connsiteX1" fmla="*/ 275475 w 567010"/>
              <a:gd name="connsiteY1" fmla="*/ 351266 h 381821"/>
              <a:gd name="connsiteX2" fmla="*/ 463618 w 567010"/>
              <a:gd name="connsiteY2" fmla="*/ 347183 h 381821"/>
              <a:gd name="connsiteX3" fmla="*/ 567010 w 567010"/>
              <a:gd name="connsiteY3" fmla="*/ 0 h 381821"/>
              <a:gd name="connsiteX4" fmla="*/ 447749 w 567010"/>
              <a:gd name="connsiteY4" fmla="*/ 161163 h 381821"/>
              <a:gd name="connsiteX5" fmla="*/ 362576 w 567010"/>
              <a:gd name="connsiteY5" fmla="*/ 238154 h 381821"/>
              <a:gd name="connsiteX6" fmla="*/ 236922 w 567010"/>
              <a:gd name="connsiteY6" fmla="*/ 295921 h 381821"/>
              <a:gd name="connsiteX7" fmla="*/ 0 w 567010"/>
              <a:gd name="connsiteY7" fmla="*/ 281580 h 381821"/>
              <a:gd name="connsiteX0" fmla="*/ 0 w 567010"/>
              <a:gd name="connsiteY0" fmla="*/ 281580 h 365514"/>
              <a:gd name="connsiteX1" fmla="*/ 275475 w 567010"/>
              <a:gd name="connsiteY1" fmla="*/ 351266 h 365514"/>
              <a:gd name="connsiteX2" fmla="*/ 469948 w 567010"/>
              <a:gd name="connsiteY2" fmla="*/ 322584 h 365514"/>
              <a:gd name="connsiteX3" fmla="*/ 567010 w 567010"/>
              <a:gd name="connsiteY3" fmla="*/ 0 h 365514"/>
              <a:gd name="connsiteX4" fmla="*/ 447749 w 567010"/>
              <a:gd name="connsiteY4" fmla="*/ 161163 h 365514"/>
              <a:gd name="connsiteX5" fmla="*/ 362576 w 567010"/>
              <a:gd name="connsiteY5" fmla="*/ 238154 h 365514"/>
              <a:gd name="connsiteX6" fmla="*/ 236922 w 567010"/>
              <a:gd name="connsiteY6" fmla="*/ 295921 h 365514"/>
              <a:gd name="connsiteX7" fmla="*/ 0 w 567010"/>
              <a:gd name="connsiteY7" fmla="*/ 281580 h 36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010" h="365514">
                <a:moveTo>
                  <a:pt x="0" y="281580"/>
                </a:moveTo>
                <a:cubicBezTo>
                  <a:pt x="24871" y="290576"/>
                  <a:pt x="197150" y="344432"/>
                  <a:pt x="275475" y="351266"/>
                </a:cubicBezTo>
                <a:cubicBezTo>
                  <a:pt x="353800" y="358100"/>
                  <a:pt x="424440" y="391905"/>
                  <a:pt x="469948" y="322584"/>
                </a:cubicBezTo>
                <a:lnTo>
                  <a:pt x="567010" y="0"/>
                </a:lnTo>
                <a:lnTo>
                  <a:pt x="447749" y="161163"/>
                </a:lnTo>
                <a:cubicBezTo>
                  <a:pt x="410707" y="206407"/>
                  <a:pt x="397714" y="215694"/>
                  <a:pt x="362576" y="238154"/>
                </a:cubicBezTo>
                <a:cubicBezTo>
                  <a:pt x="327438" y="260614"/>
                  <a:pt x="304391" y="284412"/>
                  <a:pt x="236922" y="295921"/>
                </a:cubicBezTo>
                <a:lnTo>
                  <a:pt x="0" y="28158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8DF3AC81-1A62-4C8E-AA9C-088560F36F7C}"/>
              </a:ext>
            </a:extLst>
          </p:cNvPr>
          <p:cNvSpPr/>
          <p:nvPr/>
        </p:nvSpPr>
        <p:spPr>
          <a:xfrm rot="6013950" flipH="1">
            <a:off x="7264347" y="2782117"/>
            <a:ext cx="491109" cy="433580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6428 w 744919"/>
              <a:gd name="connsiteY4" fmla="*/ 70557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8529 w 744919"/>
              <a:gd name="connsiteY4" fmla="*/ 132168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38002"/>
              <a:gd name="connsiteY0" fmla="*/ 286755 h 444296"/>
              <a:gd name="connsiteX1" fmla="*/ 385470 w 738002"/>
              <a:gd name="connsiteY1" fmla="*/ 429214 h 444296"/>
              <a:gd name="connsiteX2" fmla="*/ 545323 w 738002"/>
              <a:gd name="connsiteY2" fmla="*/ 393142 h 444296"/>
              <a:gd name="connsiteX3" fmla="*/ 738002 w 738002"/>
              <a:gd name="connsiteY3" fmla="*/ 0 h 444296"/>
              <a:gd name="connsiteX4" fmla="*/ 601612 w 738002"/>
              <a:gd name="connsiteY4" fmla="*/ 132168 h 444296"/>
              <a:gd name="connsiteX5" fmla="*/ 466161 w 738002"/>
              <a:gd name="connsiteY5" fmla="*/ 213432 h 444296"/>
              <a:gd name="connsiteX6" fmla="*/ 261373 w 738002"/>
              <a:gd name="connsiteY6" fmla="*/ 272963 h 444296"/>
              <a:gd name="connsiteX7" fmla="*/ 0 w 738002"/>
              <a:gd name="connsiteY7" fmla="*/ 286755 h 444296"/>
              <a:gd name="connsiteX0" fmla="*/ 0 w 738002"/>
              <a:gd name="connsiteY0" fmla="*/ 286755 h 436858"/>
              <a:gd name="connsiteX1" fmla="*/ 394440 w 738002"/>
              <a:gd name="connsiteY1" fmla="*/ 415165 h 436858"/>
              <a:gd name="connsiteX2" fmla="*/ 545323 w 738002"/>
              <a:gd name="connsiteY2" fmla="*/ 393142 h 436858"/>
              <a:gd name="connsiteX3" fmla="*/ 738002 w 738002"/>
              <a:gd name="connsiteY3" fmla="*/ 0 h 436858"/>
              <a:gd name="connsiteX4" fmla="*/ 601612 w 738002"/>
              <a:gd name="connsiteY4" fmla="*/ 132168 h 436858"/>
              <a:gd name="connsiteX5" fmla="*/ 466161 w 738002"/>
              <a:gd name="connsiteY5" fmla="*/ 213432 h 436858"/>
              <a:gd name="connsiteX6" fmla="*/ 261373 w 738002"/>
              <a:gd name="connsiteY6" fmla="*/ 272963 h 436858"/>
              <a:gd name="connsiteX7" fmla="*/ 0 w 738002"/>
              <a:gd name="connsiteY7" fmla="*/ 286755 h 436858"/>
              <a:gd name="connsiteX0" fmla="*/ 0 w 738002"/>
              <a:gd name="connsiteY0" fmla="*/ 286755 h 422342"/>
              <a:gd name="connsiteX1" fmla="*/ 394440 w 738002"/>
              <a:gd name="connsiteY1" fmla="*/ 415165 h 422342"/>
              <a:gd name="connsiteX2" fmla="*/ 553953 w 738002"/>
              <a:gd name="connsiteY2" fmla="*/ 361924 h 422342"/>
              <a:gd name="connsiteX3" fmla="*/ 738002 w 738002"/>
              <a:gd name="connsiteY3" fmla="*/ 0 h 422342"/>
              <a:gd name="connsiteX4" fmla="*/ 601612 w 738002"/>
              <a:gd name="connsiteY4" fmla="*/ 132168 h 422342"/>
              <a:gd name="connsiteX5" fmla="*/ 466161 w 738002"/>
              <a:gd name="connsiteY5" fmla="*/ 213432 h 422342"/>
              <a:gd name="connsiteX6" fmla="*/ 261373 w 738002"/>
              <a:gd name="connsiteY6" fmla="*/ 272963 h 422342"/>
              <a:gd name="connsiteX7" fmla="*/ 0 w 738002"/>
              <a:gd name="connsiteY7" fmla="*/ 286755 h 422342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01854"/>
              <a:gd name="connsiteX1" fmla="*/ 402684 w 738002"/>
              <a:gd name="connsiteY1" fmla="*/ 397827 h 401854"/>
              <a:gd name="connsiteX2" fmla="*/ 560747 w 738002"/>
              <a:gd name="connsiteY2" fmla="*/ 338010 h 401854"/>
              <a:gd name="connsiteX3" fmla="*/ 738002 w 738002"/>
              <a:gd name="connsiteY3" fmla="*/ 0 h 401854"/>
              <a:gd name="connsiteX4" fmla="*/ 601612 w 738002"/>
              <a:gd name="connsiteY4" fmla="*/ 132168 h 401854"/>
              <a:gd name="connsiteX5" fmla="*/ 466161 w 738002"/>
              <a:gd name="connsiteY5" fmla="*/ 213432 h 401854"/>
              <a:gd name="connsiteX6" fmla="*/ 261373 w 738002"/>
              <a:gd name="connsiteY6" fmla="*/ 272963 h 401854"/>
              <a:gd name="connsiteX7" fmla="*/ 0 w 738002"/>
              <a:gd name="connsiteY7" fmla="*/ 286755 h 401854"/>
              <a:gd name="connsiteX0" fmla="*/ 0 w 738002"/>
              <a:gd name="connsiteY0" fmla="*/ 286755 h 397078"/>
              <a:gd name="connsiteX1" fmla="*/ 406528 w 738002"/>
              <a:gd name="connsiteY1" fmla="*/ 391805 h 397078"/>
              <a:gd name="connsiteX2" fmla="*/ 560747 w 738002"/>
              <a:gd name="connsiteY2" fmla="*/ 338010 h 397078"/>
              <a:gd name="connsiteX3" fmla="*/ 738002 w 738002"/>
              <a:gd name="connsiteY3" fmla="*/ 0 h 397078"/>
              <a:gd name="connsiteX4" fmla="*/ 601612 w 738002"/>
              <a:gd name="connsiteY4" fmla="*/ 132168 h 397078"/>
              <a:gd name="connsiteX5" fmla="*/ 466161 w 738002"/>
              <a:gd name="connsiteY5" fmla="*/ 213432 h 397078"/>
              <a:gd name="connsiteX6" fmla="*/ 261373 w 738002"/>
              <a:gd name="connsiteY6" fmla="*/ 272963 h 397078"/>
              <a:gd name="connsiteX7" fmla="*/ 0 w 738002"/>
              <a:gd name="connsiteY7" fmla="*/ 286755 h 397078"/>
              <a:gd name="connsiteX0" fmla="*/ 0 w 601612"/>
              <a:gd name="connsiteY0" fmla="*/ 328890 h 439213"/>
              <a:gd name="connsiteX1" fmla="*/ 406528 w 601612"/>
              <a:gd name="connsiteY1" fmla="*/ 433940 h 439213"/>
              <a:gd name="connsiteX2" fmla="*/ 560747 w 601612"/>
              <a:gd name="connsiteY2" fmla="*/ 380145 h 439213"/>
              <a:gd name="connsiteX3" fmla="*/ 574267 w 601612"/>
              <a:gd name="connsiteY3" fmla="*/ 0 h 439213"/>
              <a:gd name="connsiteX4" fmla="*/ 601612 w 601612"/>
              <a:gd name="connsiteY4" fmla="*/ 174303 h 439213"/>
              <a:gd name="connsiteX5" fmla="*/ 466161 w 601612"/>
              <a:gd name="connsiteY5" fmla="*/ 255567 h 439213"/>
              <a:gd name="connsiteX6" fmla="*/ 261373 w 601612"/>
              <a:gd name="connsiteY6" fmla="*/ 315098 h 439213"/>
              <a:gd name="connsiteX7" fmla="*/ 0 w 601612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66161 w 574267"/>
              <a:gd name="connsiteY5" fmla="*/ 2555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11799 w 574267"/>
              <a:gd name="connsiteY5" fmla="*/ 2661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21124"/>
              <a:gd name="connsiteX1" fmla="*/ 306246 w 574267"/>
              <a:gd name="connsiteY1" fmla="*/ 403215 h 421124"/>
              <a:gd name="connsiteX2" fmla="*/ 560747 w 574267"/>
              <a:gd name="connsiteY2" fmla="*/ 380145 h 421124"/>
              <a:gd name="connsiteX3" fmla="*/ 574267 w 574267"/>
              <a:gd name="connsiteY3" fmla="*/ 0 h 421124"/>
              <a:gd name="connsiteX4" fmla="*/ 519644 w 574267"/>
              <a:gd name="connsiteY4" fmla="*/ 167963 h 421124"/>
              <a:gd name="connsiteX5" fmla="*/ 411799 w 574267"/>
              <a:gd name="connsiteY5" fmla="*/ 266167 h 421124"/>
              <a:gd name="connsiteX6" fmla="*/ 261373 w 574267"/>
              <a:gd name="connsiteY6" fmla="*/ 315098 h 421124"/>
              <a:gd name="connsiteX7" fmla="*/ 0 w 574267"/>
              <a:gd name="connsiteY7" fmla="*/ 328890 h 421124"/>
              <a:gd name="connsiteX0" fmla="*/ 0 w 574267"/>
              <a:gd name="connsiteY0" fmla="*/ 328890 h 423413"/>
              <a:gd name="connsiteX1" fmla="*/ 306246 w 574267"/>
              <a:gd name="connsiteY1" fmla="*/ 403215 h 423413"/>
              <a:gd name="connsiteX2" fmla="*/ 498346 w 574267"/>
              <a:gd name="connsiteY2" fmla="*/ 383758 h 423413"/>
              <a:gd name="connsiteX3" fmla="*/ 574267 w 574267"/>
              <a:gd name="connsiteY3" fmla="*/ 0 h 423413"/>
              <a:gd name="connsiteX4" fmla="*/ 519644 w 574267"/>
              <a:gd name="connsiteY4" fmla="*/ 167963 h 423413"/>
              <a:gd name="connsiteX5" fmla="*/ 411799 w 574267"/>
              <a:gd name="connsiteY5" fmla="*/ 266167 h 423413"/>
              <a:gd name="connsiteX6" fmla="*/ 261373 w 574267"/>
              <a:gd name="connsiteY6" fmla="*/ 315098 h 423413"/>
              <a:gd name="connsiteX7" fmla="*/ 0 w 574267"/>
              <a:gd name="connsiteY7" fmla="*/ 328890 h 423413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9644 w 571096"/>
              <a:gd name="connsiteY4" fmla="*/ 126979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492429 w 571096"/>
              <a:gd name="connsiteY4" fmla="*/ 137186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67010"/>
              <a:gd name="connsiteY0" fmla="*/ 281580 h 382773"/>
              <a:gd name="connsiteX1" fmla="*/ 302160 w 567010"/>
              <a:gd name="connsiteY1" fmla="*/ 362231 h 382773"/>
              <a:gd name="connsiteX2" fmla="*/ 494260 w 567010"/>
              <a:gd name="connsiteY2" fmla="*/ 342774 h 382773"/>
              <a:gd name="connsiteX3" fmla="*/ 567010 w 567010"/>
              <a:gd name="connsiteY3" fmla="*/ 0 h 382773"/>
              <a:gd name="connsiteX4" fmla="*/ 488343 w 567010"/>
              <a:gd name="connsiteY4" fmla="*/ 137186 h 382773"/>
              <a:gd name="connsiteX5" fmla="*/ 370086 w 567010"/>
              <a:gd name="connsiteY5" fmla="*/ 237629 h 382773"/>
              <a:gd name="connsiteX6" fmla="*/ 236922 w 567010"/>
              <a:gd name="connsiteY6" fmla="*/ 295921 h 382773"/>
              <a:gd name="connsiteX7" fmla="*/ 0 w 567010"/>
              <a:gd name="connsiteY7" fmla="*/ 281580 h 382773"/>
              <a:gd name="connsiteX0" fmla="*/ 0 w 567010"/>
              <a:gd name="connsiteY0" fmla="*/ 281580 h 383535"/>
              <a:gd name="connsiteX1" fmla="*/ 302160 w 567010"/>
              <a:gd name="connsiteY1" fmla="*/ 362231 h 383535"/>
              <a:gd name="connsiteX2" fmla="*/ 494260 w 567010"/>
              <a:gd name="connsiteY2" fmla="*/ 342774 h 383535"/>
              <a:gd name="connsiteX3" fmla="*/ 567010 w 567010"/>
              <a:gd name="connsiteY3" fmla="*/ 0 h 383535"/>
              <a:gd name="connsiteX4" fmla="*/ 488343 w 567010"/>
              <a:gd name="connsiteY4" fmla="*/ 137186 h 383535"/>
              <a:gd name="connsiteX5" fmla="*/ 370086 w 567010"/>
              <a:gd name="connsiteY5" fmla="*/ 237629 h 383535"/>
              <a:gd name="connsiteX6" fmla="*/ 236922 w 567010"/>
              <a:gd name="connsiteY6" fmla="*/ 295921 h 383535"/>
              <a:gd name="connsiteX7" fmla="*/ 0 w 567010"/>
              <a:gd name="connsiteY7" fmla="*/ 281580 h 383535"/>
              <a:gd name="connsiteX0" fmla="*/ 0 w 567010"/>
              <a:gd name="connsiteY0" fmla="*/ 281580 h 387361"/>
              <a:gd name="connsiteX1" fmla="*/ 302160 w 567010"/>
              <a:gd name="connsiteY1" fmla="*/ 362231 h 387361"/>
              <a:gd name="connsiteX2" fmla="*/ 494260 w 567010"/>
              <a:gd name="connsiteY2" fmla="*/ 342774 h 387361"/>
              <a:gd name="connsiteX3" fmla="*/ 567010 w 567010"/>
              <a:gd name="connsiteY3" fmla="*/ 0 h 387361"/>
              <a:gd name="connsiteX4" fmla="*/ 488343 w 567010"/>
              <a:gd name="connsiteY4" fmla="*/ 137186 h 387361"/>
              <a:gd name="connsiteX5" fmla="*/ 370086 w 567010"/>
              <a:gd name="connsiteY5" fmla="*/ 237629 h 387361"/>
              <a:gd name="connsiteX6" fmla="*/ 236922 w 567010"/>
              <a:gd name="connsiteY6" fmla="*/ 295921 h 387361"/>
              <a:gd name="connsiteX7" fmla="*/ 0 w 567010"/>
              <a:gd name="connsiteY7" fmla="*/ 281580 h 387361"/>
              <a:gd name="connsiteX0" fmla="*/ 0 w 567010"/>
              <a:gd name="connsiteY0" fmla="*/ 281580 h 386138"/>
              <a:gd name="connsiteX1" fmla="*/ 302160 w 567010"/>
              <a:gd name="connsiteY1" fmla="*/ 362231 h 386138"/>
              <a:gd name="connsiteX2" fmla="*/ 494260 w 567010"/>
              <a:gd name="connsiteY2" fmla="*/ 342774 h 386138"/>
              <a:gd name="connsiteX3" fmla="*/ 567010 w 567010"/>
              <a:gd name="connsiteY3" fmla="*/ 0 h 386138"/>
              <a:gd name="connsiteX4" fmla="*/ 488343 w 567010"/>
              <a:gd name="connsiteY4" fmla="*/ 137186 h 386138"/>
              <a:gd name="connsiteX5" fmla="*/ 370086 w 567010"/>
              <a:gd name="connsiteY5" fmla="*/ 237629 h 386138"/>
              <a:gd name="connsiteX6" fmla="*/ 236922 w 567010"/>
              <a:gd name="connsiteY6" fmla="*/ 295921 h 386138"/>
              <a:gd name="connsiteX7" fmla="*/ 0 w 567010"/>
              <a:gd name="connsiteY7" fmla="*/ 281580 h 386138"/>
              <a:gd name="connsiteX0" fmla="*/ 0 w 567010"/>
              <a:gd name="connsiteY0" fmla="*/ 281580 h 383406"/>
              <a:gd name="connsiteX1" fmla="*/ 302160 w 567010"/>
              <a:gd name="connsiteY1" fmla="*/ 362231 h 383406"/>
              <a:gd name="connsiteX2" fmla="*/ 469418 w 567010"/>
              <a:gd name="connsiteY2" fmla="*/ 343757 h 383406"/>
              <a:gd name="connsiteX3" fmla="*/ 567010 w 567010"/>
              <a:gd name="connsiteY3" fmla="*/ 0 h 383406"/>
              <a:gd name="connsiteX4" fmla="*/ 488343 w 567010"/>
              <a:gd name="connsiteY4" fmla="*/ 137186 h 383406"/>
              <a:gd name="connsiteX5" fmla="*/ 370086 w 567010"/>
              <a:gd name="connsiteY5" fmla="*/ 237629 h 383406"/>
              <a:gd name="connsiteX6" fmla="*/ 236922 w 567010"/>
              <a:gd name="connsiteY6" fmla="*/ 295921 h 383406"/>
              <a:gd name="connsiteX7" fmla="*/ 0 w 567010"/>
              <a:gd name="connsiteY7" fmla="*/ 281580 h 383406"/>
              <a:gd name="connsiteX0" fmla="*/ 0 w 567010"/>
              <a:gd name="connsiteY0" fmla="*/ 281580 h 381530"/>
              <a:gd name="connsiteX1" fmla="*/ 273892 w 567010"/>
              <a:gd name="connsiteY1" fmla="*/ 357417 h 381530"/>
              <a:gd name="connsiteX2" fmla="*/ 469418 w 567010"/>
              <a:gd name="connsiteY2" fmla="*/ 343757 h 381530"/>
              <a:gd name="connsiteX3" fmla="*/ 567010 w 567010"/>
              <a:gd name="connsiteY3" fmla="*/ 0 h 381530"/>
              <a:gd name="connsiteX4" fmla="*/ 488343 w 567010"/>
              <a:gd name="connsiteY4" fmla="*/ 137186 h 381530"/>
              <a:gd name="connsiteX5" fmla="*/ 370086 w 567010"/>
              <a:gd name="connsiteY5" fmla="*/ 237629 h 381530"/>
              <a:gd name="connsiteX6" fmla="*/ 236922 w 567010"/>
              <a:gd name="connsiteY6" fmla="*/ 295921 h 381530"/>
              <a:gd name="connsiteX7" fmla="*/ 0 w 567010"/>
              <a:gd name="connsiteY7" fmla="*/ 281580 h 381530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88343 w 567010"/>
              <a:gd name="connsiteY4" fmla="*/ 137186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5339 w 567010"/>
              <a:gd name="connsiteY5" fmla="*/ 256078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2576 w 567010"/>
              <a:gd name="connsiteY5" fmla="*/ 238154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2823"/>
              <a:gd name="connsiteX1" fmla="*/ 274684 w 567010"/>
              <a:gd name="connsiteY1" fmla="*/ 354342 h 382823"/>
              <a:gd name="connsiteX2" fmla="*/ 463618 w 567010"/>
              <a:gd name="connsiteY2" fmla="*/ 347183 h 382823"/>
              <a:gd name="connsiteX3" fmla="*/ 567010 w 567010"/>
              <a:gd name="connsiteY3" fmla="*/ 0 h 382823"/>
              <a:gd name="connsiteX4" fmla="*/ 447749 w 567010"/>
              <a:gd name="connsiteY4" fmla="*/ 161163 h 382823"/>
              <a:gd name="connsiteX5" fmla="*/ 362576 w 567010"/>
              <a:gd name="connsiteY5" fmla="*/ 238154 h 382823"/>
              <a:gd name="connsiteX6" fmla="*/ 236922 w 567010"/>
              <a:gd name="connsiteY6" fmla="*/ 295921 h 382823"/>
              <a:gd name="connsiteX7" fmla="*/ 0 w 567010"/>
              <a:gd name="connsiteY7" fmla="*/ 281580 h 382823"/>
              <a:gd name="connsiteX0" fmla="*/ 0 w 567010"/>
              <a:gd name="connsiteY0" fmla="*/ 281580 h 379108"/>
              <a:gd name="connsiteX1" fmla="*/ 277849 w 567010"/>
              <a:gd name="connsiteY1" fmla="*/ 342042 h 379108"/>
              <a:gd name="connsiteX2" fmla="*/ 463618 w 567010"/>
              <a:gd name="connsiteY2" fmla="*/ 347183 h 379108"/>
              <a:gd name="connsiteX3" fmla="*/ 567010 w 567010"/>
              <a:gd name="connsiteY3" fmla="*/ 0 h 379108"/>
              <a:gd name="connsiteX4" fmla="*/ 447749 w 567010"/>
              <a:gd name="connsiteY4" fmla="*/ 161163 h 379108"/>
              <a:gd name="connsiteX5" fmla="*/ 362576 w 567010"/>
              <a:gd name="connsiteY5" fmla="*/ 238154 h 379108"/>
              <a:gd name="connsiteX6" fmla="*/ 236922 w 567010"/>
              <a:gd name="connsiteY6" fmla="*/ 295921 h 379108"/>
              <a:gd name="connsiteX7" fmla="*/ 0 w 567010"/>
              <a:gd name="connsiteY7" fmla="*/ 281580 h 379108"/>
              <a:gd name="connsiteX0" fmla="*/ 0 w 567010"/>
              <a:gd name="connsiteY0" fmla="*/ 281580 h 381821"/>
              <a:gd name="connsiteX1" fmla="*/ 275475 w 567010"/>
              <a:gd name="connsiteY1" fmla="*/ 351266 h 381821"/>
              <a:gd name="connsiteX2" fmla="*/ 463618 w 567010"/>
              <a:gd name="connsiteY2" fmla="*/ 347183 h 381821"/>
              <a:gd name="connsiteX3" fmla="*/ 567010 w 567010"/>
              <a:gd name="connsiteY3" fmla="*/ 0 h 381821"/>
              <a:gd name="connsiteX4" fmla="*/ 447749 w 567010"/>
              <a:gd name="connsiteY4" fmla="*/ 161163 h 381821"/>
              <a:gd name="connsiteX5" fmla="*/ 362576 w 567010"/>
              <a:gd name="connsiteY5" fmla="*/ 238154 h 381821"/>
              <a:gd name="connsiteX6" fmla="*/ 236922 w 567010"/>
              <a:gd name="connsiteY6" fmla="*/ 295921 h 381821"/>
              <a:gd name="connsiteX7" fmla="*/ 0 w 567010"/>
              <a:gd name="connsiteY7" fmla="*/ 281580 h 381821"/>
              <a:gd name="connsiteX0" fmla="*/ 0 w 567010"/>
              <a:gd name="connsiteY0" fmla="*/ 281580 h 365514"/>
              <a:gd name="connsiteX1" fmla="*/ 275475 w 567010"/>
              <a:gd name="connsiteY1" fmla="*/ 351266 h 365514"/>
              <a:gd name="connsiteX2" fmla="*/ 469948 w 567010"/>
              <a:gd name="connsiteY2" fmla="*/ 322584 h 365514"/>
              <a:gd name="connsiteX3" fmla="*/ 567010 w 567010"/>
              <a:gd name="connsiteY3" fmla="*/ 0 h 365514"/>
              <a:gd name="connsiteX4" fmla="*/ 447749 w 567010"/>
              <a:gd name="connsiteY4" fmla="*/ 161163 h 365514"/>
              <a:gd name="connsiteX5" fmla="*/ 362576 w 567010"/>
              <a:gd name="connsiteY5" fmla="*/ 238154 h 365514"/>
              <a:gd name="connsiteX6" fmla="*/ 236922 w 567010"/>
              <a:gd name="connsiteY6" fmla="*/ 295921 h 365514"/>
              <a:gd name="connsiteX7" fmla="*/ 0 w 567010"/>
              <a:gd name="connsiteY7" fmla="*/ 281580 h 365514"/>
              <a:gd name="connsiteX0" fmla="*/ 0 w 567010"/>
              <a:gd name="connsiteY0" fmla="*/ 281580 h 365514"/>
              <a:gd name="connsiteX1" fmla="*/ 275475 w 567010"/>
              <a:gd name="connsiteY1" fmla="*/ 351266 h 365514"/>
              <a:gd name="connsiteX2" fmla="*/ 469948 w 567010"/>
              <a:gd name="connsiteY2" fmla="*/ 322584 h 365514"/>
              <a:gd name="connsiteX3" fmla="*/ 567010 w 567010"/>
              <a:gd name="connsiteY3" fmla="*/ 0 h 365514"/>
              <a:gd name="connsiteX4" fmla="*/ 425162 w 567010"/>
              <a:gd name="connsiteY4" fmla="*/ 152246 h 365514"/>
              <a:gd name="connsiteX5" fmla="*/ 362576 w 567010"/>
              <a:gd name="connsiteY5" fmla="*/ 238154 h 365514"/>
              <a:gd name="connsiteX6" fmla="*/ 236922 w 567010"/>
              <a:gd name="connsiteY6" fmla="*/ 295921 h 365514"/>
              <a:gd name="connsiteX7" fmla="*/ 0 w 567010"/>
              <a:gd name="connsiteY7" fmla="*/ 281580 h 365514"/>
              <a:gd name="connsiteX0" fmla="*/ 0 w 491109"/>
              <a:gd name="connsiteY0" fmla="*/ 343676 h 427610"/>
              <a:gd name="connsiteX1" fmla="*/ 275475 w 491109"/>
              <a:gd name="connsiteY1" fmla="*/ 413362 h 427610"/>
              <a:gd name="connsiteX2" fmla="*/ 469948 w 491109"/>
              <a:gd name="connsiteY2" fmla="*/ 384680 h 427610"/>
              <a:gd name="connsiteX3" fmla="*/ 491109 w 491109"/>
              <a:gd name="connsiteY3" fmla="*/ 0 h 427610"/>
              <a:gd name="connsiteX4" fmla="*/ 425162 w 491109"/>
              <a:gd name="connsiteY4" fmla="*/ 214342 h 427610"/>
              <a:gd name="connsiteX5" fmla="*/ 362576 w 491109"/>
              <a:gd name="connsiteY5" fmla="*/ 300250 h 427610"/>
              <a:gd name="connsiteX6" fmla="*/ 236922 w 491109"/>
              <a:gd name="connsiteY6" fmla="*/ 358017 h 427610"/>
              <a:gd name="connsiteX7" fmla="*/ 0 w 491109"/>
              <a:gd name="connsiteY7" fmla="*/ 343676 h 427610"/>
              <a:gd name="connsiteX0" fmla="*/ 0 w 491109"/>
              <a:gd name="connsiteY0" fmla="*/ 343676 h 430858"/>
              <a:gd name="connsiteX1" fmla="*/ 275475 w 491109"/>
              <a:gd name="connsiteY1" fmla="*/ 413362 h 430858"/>
              <a:gd name="connsiteX2" fmla="*/ 432682 w 491109"/>
              <a:gd name="connsiteY2" fmla="*/ 390051 h 430858"/>
              <a:gd name="connsiteX3" fmla="*/ 491109 w 491109"/>
              <a:gd name="connsiteY3" fmla="*/ 0 h 430858"/>
              <a:gd name="connsiteX4" fmla="*/ 425162 w 491109"/>
              <a:gd name="connsiteY4" fmla="*/ 214342 h 430858"/>
              <a:gd name="connsiteX5" fmla="*/ 362576 w 491109"/>
              <a:gd name="connsiteY5" fmla="*/ 300250 h 430858"/>
              <a:gd name="connsiteX6" fmla="*/ 236922 w 491109"/>
              <a:gd name="connsiteY6" fmla="*/ 358017 h 430858"/>
              <a:gd name="connsiteX7" fmla="*/ 0 w 491109"/>
              <a:gd name="connsiteY7" fmla="*/ 343676 h 430858"/>
              <a:gd name="connsiteX0" fmla="*/ 0 w 491109"/>
              <a:gd name="connsiteY0" fmla="*/ 343676 h 430594"/>
              <a:gd name="connsiteX1" fmla="*/ 275475 w 491109"/>
              <a:gd name="connsiteY1" fmla="*/ 413362 h 430594"/>
              <a:gd name="connsiteX2" fmla="*/ 430338 w 491109"/>
              <a:gd name="connsiteY2" fmla="*/ 389627 h 430594"/>
              <a:gd name="connsiteX3" fmla="*/ 491109 w 491109"/>
              <a:gd name="connsiteY3" fmla="*/ 0 h 430594"/>
              <a:gd name="connsiteX4" fmla="*/ 425162 w 491109"/>
              <a:gd name="connsiteY4" fmla="*/ 214342 h 430594"/>
              <a:gd name="connsiteX5" fmla="*/ 362576 w 491109"/>
              <a:gd name="connsiteY5" fmla="*/ 300250 h 430594"/>
              <a:gd name="connsiteX6" fmla="*/ 236922 w 491109"/>
              <a:gd name="connsiteY6" fmla="*/ 358017 h 430594"/>
              <a:gd name="connsiteX7" fmla="*/ 0 w 491109"/>
              <a:gd name="connsiteY7" fmla="*/ 343676 h 430594"/>
              <a:gd name="connsiteX0" fmla="*/ 0 w 491109"/>
              <a:gd name="connsiteY0" fmla="*/ 346662 h 433580"/>
              <a:gd name="connsiteX1" fmla="*/ 275475 w 491109"/>
              <a:gd name="connsiteY1" fmla="*/ 416348 h 433580"/>
              <a:gd name="connsiteX2" fmla="*/ 430338 w 491109"/>
              <a:gd name="connsiteY2" fmla="*/ 392613 h 433580"/>
              <a:gd name="connsiteX3" fmla="*/ 491109 w 491109"/>
              <a:gd name="connsiteY3" fmla="*/ 2986 h 433580"/>
              <a:gd name="connsiteX4" fmla="*/ 425162 w 491109"/>
              <a:gd name="connsiteY4" fmla="*/ 217328 h 433580"/>
              <a:gd name="connsiteX5" fmla="*/ 362576 w 491109"/>
              <a:gd name="connsiteY5" fmla="*/ 303236 h 433580"/>
              <a:gd name="connsiteX6" fmla="*/ 236922 w 491109"/>
              <a:gd name="connsiteY6" fmla="*/ 361003 h 433580"/>
              <a:gd name="connsiteX7" fmla="*/ 0 w 491109"/>
              <a:gd name="connsiteY7" fmla="*/ 346662 h 43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109" h="433580">
                <a:moveTo>
                  <a:pt x="0" y="346662"/>
                </a:moveTo>
                <a:cubicBezTo>
                  <a:pt x="24871" y="355658"/>
                  <a:pt x="203752" y="408690"/>
                  <a:pt x="275475" y="416348"/>
                </a:cubicBezTo>
                <a:cubicBezTo>
                  <a:pt x="347198" y="424006"/>
                  <a:pt x="384830" y="461934"/>
                  <a:pt x="430338" y="392613"/>
                </a:cubicBezTo>
                <a:lnTo>
                  <a:pt x="491109" y="2986"/>
                </a:lnTo>
                <a:cubicBezTo>
                  <a:pt x="490246" y="-26228"/>
                  <a:pt x="446584" y="167286"/>
                  <a:pt x="425162" y="217328"/>
                </a:cubicBezTo>
                <a:cubicBezTo>
                  <a:pt x="403740" y="267370"/>
                  <a:pt x="393949" y="279290"/>
                  <a:pt x="362576" y="303236"/>
                </a:cubicBezTo>
                <a:cubicBezTo>
                  <a:pt x="331203" y="327182"/>
                  <a:pt x="304391" y="349494"/>
                  <a:pt x="236922" y="361003"/>
                </a:cubicBezTo>
                <a:lnTo>
                  <a:pt x="0" y="34666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010D186A-94FA-467E-948F-DD83762772DC}"/>
              </a:ext>
            </a:extLst>
          </p:cNvPr>
          <p:cNvCxnSpPr>
            <a:cxnSpLocks/>
          </p:cNvCxnSpPr>
          <p:nvPr/>
        </p:nvCxnSpPr>
        <p:spPr>
          <a:xfrm>
            <a:off x="7770927" y="2722429"/>
            <a:ext cx="1024275" cy="78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B633433C-E8E1-4D51-9B84-1236E5C71380}"/>
              </a:ext>
            </a:extLst>
          </p:cNvPr>
          <p:cNvCxnSpPr>
            <a:cxnSpLocks/>
          </p:cNvCxnSpPr>
          <p:nvPr/>
        </p:nvCxnSpPr>
        <p:spPr>
          <a:xfrm>
            <a:off x="7763926" y="2318805"/>
            <a:ext cx="1024275" cy="78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>
            <a:extLst>
              <a:ext uri="{FF2B5EF4-FFF2-40B4-BE49-F238E27FC236}">
                <a16:creationId xmlns:a16="http://schemas.microsoft.com/office/drawing/2014/main" id="{1865DB8A-C067-4659-8BCA-6851B38AAD96}"/>
              </a:ext>
            </a:extLst>
          </p:cNvPr>
          <p:cNvCxnSpPr>
            <a:cxnSpLocks/>
          </p:cNvCxnSpPr>
          <p:nvPr/>
        </p:nvCxnSpPr>
        <p:spPr>
          <a:xfrm>
            <a:off x="7763926" y="2215456"/>
            <a:ext cx="1024275" cy="78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45980711-6216-456E-B814-80B42568175D}"/>
              </a:ext>
            </a:extLst>
          </p:cNvPr>
          <p:cNvSpPr/>
          <p:nvPr/>
        </p:nvSpPr>
        <p:spPr>
          <a:xfrm rot="1256999" flipH="1">
            <a:off x="7265090" y="1862094"/>
            <a:ext cx="544545" cy="407028"/>
          </a:xfrm>
          <a:custGeom>
            <a:avLst/>
            <a:gdLst>
              <a:gd name="connsiteX0" fmla="*/ 0 w 546100"/>
              <a:gd name="connsiteY0" fmla="*/ 371475 h 425450"/>
              <a:gd name="connsiteX1" fmla="*/ 346075 w 546100"/>
              <a:gd name="connsiteY1" fmla="*/ 425450 h 425450"/>
              <a:gd name="connsiteX2" fmla="*/ 428625 w 546100"/>
              <a:gd name="connsiteY2" fmla="*/ 374650 h 425450"/>
              <a:gd name="connsiteX3" fmla="*/ 546100 w 546100"/>
              <a:gd name="connsiteY3" fmla="*/ 0 h 425450"/>
              <a:gd name="connsiteX4" fmla="*/ 457200 w 546100"/>
              <a:gd name="connsiteY4" fmla="*/ 142875 h 425450"/>
              <a:gd name="connsiteX5" fmla="*/ 323850 w 546100"/>
              <a:gd name="connsiteY5" fmla="*/ 285750 h 425450"/>
              <a:gd name="connsiteX6" fmla="*/ 123825 w 546100"/>
              <a:gd name="connsiteY6" fmla="*/ 361950 h 425450"/>
              <a:gd name="connsiteX7" fmla="*/ 0 w 546100"/>
              <a:gd name="connsiteY7" fmla="*/ 371475 h 425450"/>
              <a:gd name="connsiteX0" fmla="*/ 0 w 546100"/>
              <a:gd name="connsiteY0" fmla="*/ 371475 h 415925"/>
              <a:gd name="connsiteX1" fmla="*/ 273050 w 546100"/>
              <a:gd name="connsiteY1" fmla="*/ 415925 h 415925"/>
              <a:gd name="connsiteX2" fmla="*/ 428625 w 546100"/>
              <a:gd name="connsiteY2" fmla="*/ 374650 h 415925"/>
              <a:gd name="connsiteX3" fmla="*/ 546100 w 546100"/>
              <a:gd name="connsiteY3" fmla="*/ 0 h 415925"/>
              <a:gd name="connsiteX4" fmla="*/ 457200 w 546100"/>
              <a:gd name="connsiteY4" fmla="*/ 142875 h 415925"/>
              <a:gd name="connsiteX5" fmla="*/ 323850 w 546100"/>
              <a:gd name="connsiteY5" fmla="*/ 285750 h 415925"/>
              <a:gd name="connsiteX6" fmla="*/ 123825 w 546100"/>
              <a:gd name="connsiteY6" fmla="*/ 361950 h 415925"/>
              <a:gd name="connsiteX7" fmla="*/ 0 w 546100"/>
              <a:gd name="connsiteY7" fmla="*/ 371475 h 415925"/>
              <a:gd name="connsiteX0" fmla="*/ 0 w 546100"/>
              <a:gd name="connsiteY0" fmla="*/ 371475 h 421752"/>
              <a:gd name="connsiteX1" fmla="*/ 273050 w 546100"/>
              <a:gd name="connsiteY1" fmla="*/ 415925 h 421752"/>
              <a:gd name="connsiteX2" fmla="*/ 428625 w 546100"/>
              <a:gd name="connsiteY2" fmla="*/ 374650 h 421752"/>
              <a:gd name="connsiteX3" fmla="*/ 546100 w 546100"/>
              <a:gd name="connsiteY3" fmla="*/ 0 h 421752"/>
              <a:gd name="connsiteX4" fmla="*/ 457200 w 546100"/>
              <a:gd name="connsiteY4" fmla="*/ 142875 h 421752"/>
              <a:gd name="connsiteX5" fmla="*/ 323850 w 546100"/>
              <a:gd name="connsiteY5" fmla="*/ 285750 h 421752"/>
              <a:gd name="connsiteX6" fmla="*/ 123825 w 546100"/>
              <a:gd name="connsiteY6" fmla="*/ 361950 h 421752"/>
              <a:gd name="connsiteX7" fmla="*/ 0 w 546100"/>
              <a:gd name="connsiteY7" fmla="*/ 371475 h 421752"/>
              <a:gd name="connsiteX0" fmla="*/ 0 w 546100"/>
              <a:gd name="connsiteY0" fmla="*/ 357187 h 407464"/>
              <a:gd name="connsiteX1" fmla="*/ 273050 w 546100"/>
              <a:gd name="connsiteY1" fmla="*/ 401637 h 407464"/>
              <a:gd name="connsiteX2" fmla="*/ 428625 w 546100"/>
              <a:gd name="connsiteY2" fmla="*/ 360362 h 407464"/>
              <a:gd name="connsiteX3" fmla="*/ 546100 w 546100"/>
              <a:gd name="connsiteY3" fmla="*/ 0 h 407464"/>
              <a:gd name="connsiteX4" fmla="*/ 457200 w 546100"/>
              <a:gd name="connsiteY4" fmla="*/ 128587 h 407464"/>
              <a:gd name="connsiteX5" fmla="*/ 323850 w 546100"/>
              <a:gd name="connsiteY5" fmla="*/ 271462 h 407464"/>
              <a:gd name="connsiteX6" fmla="*/ 123825 w 546100"/>
              <a:gd name="connsiteY6" fmla="*/ 347662 h 407464"/>
              <a:gd name="connsiteX7" fmla="*/ 0 w 546100"/>
              <a:gd name="connsiteY7" fmla="*/ 357187 h 407464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4788 w 627063"/>
              <a:gd name="connsiteY6" fmla="*/ 347662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14313 w 627063"/>
              <a:gd name="connsiteY6" fmla="*/ 338137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27063"/>
              <a:gd name="connsiteY0" fmla="*/ 340518 h 408612"/>
              <a:gd name="connsiteX1" fmla="*/ 354013 w 627063"/>
              <a:gd name="connsiteY1" fmla="*/ 401637 h 408612"/>
              <a:gd name="connsiteX2" fmla="*/ 509588 w 627063"/>
              <a:gd name="connsiteY2" fmla="*/ 360362 h 408612"/>
              <a:gd name="connsiteX3" fmla="*/ 627063 w 627063"/>
              <a:gd name="connsiteY3" fmla="*/ 0 h 408612"/>
              <a:gd name="connsiteX4" fmla="*/ 538163 w 627063"/>
              <a:gd name="connsiteY4" fmla="*/ 128587 h 408612"/>
              <a:gd name="connsiteX5" fmla="*/ 404813 w 627063"/>
              <a:gd name="connsiteY5" fmla="*/ 271462 h 408612"/>
              <a:gd name="connsiteX6" fmla="*/ 200025 w 627063"/>
              <a:gd name="connsiteY6" fmla="*/ 330993 h 408612"/>
              <a:gd name="connsiteX7" fmla="*/ 0 w 627063"/>
              <a:gd name="connsiteY7" fmla="*/ 340518 h 408612"/>
              <a:gd name="connsiteX0" fmla="*/ 0 w 695328"/>
              <a:gd name="connsiteY0" fmla="*/ 329068 h 409409"/>
              <a:gd name="connsiteX1" fmla="*/ 422278 w 695328"/>
              <a:gd name="connsiteY1" fmla="*/ 401637 h 409409"/>
              <a:gd name="connsiteX2" fmla="*/ 577853 w 695328"/>
              <a:gd name="connsiteY2" fmla="*/ 360362 h 409409"/>
              <a:gd name="connsiteX3" fmla="*/ 695328 w 695328"/>
              <a:gd name="connsiteY3" fmla="*/ 0 h 409409"/>
              <a:gd name="connsiteX4" fmla="*/ 606428 w 695328"/>
              <a:gd name="connsiteY4" fmla="*/ 128587 h 409409"/>
              <a:gd name="connsiteX5" fmla="*/ 473078 w 695328"/>
              <a:gd name="connsiteY5" fmla="*/ 271462 h 409409"/>
              <a:gd name="connsiteX6" fmla="*/ 268290 w 695328"/>
              <a:gd name="connsiteY6" fmla="*/ 330993 h 409409"/>
              <a:gd name="connsiteX7" fmla="*/ 0 w 695328"/>
              <a:gd name="connsiteY7" fmla="*/ 329068 h 409409"/>
              <a:gd name="connsiteX0" fmla="*/ 0 w 695328"/>
              <a:gd name="connsiteY0" fmla="*/ 329068 h 487547"/>
              <a:gd name="connsiteX1" fmla="*/ 392387 w 695328"/>
              <a:gd name="connsiteY1" fmla="*/ 487244 h 487547"/>
              <a:gd name="connsiteX2" fmla="*/ 577853 w 695328"/>
              <a:gd name="connsiteY2" fmla="*/ 360362 h 487547"/>
              <a:gd name="connsiteX3" fmla="*/ 695328 w 695328"/>
              <a:gd name="connsiteY3" fmla="*/ 0 h 487547"/>
              <a:gd name="connsiteX4" fmla="*/ 606428 w 695328"/>
              <a:gd name="connsiteY4" fmla="*/ 128587 h 487547"/>
              <a:gd name="connsiteX5" fmla="*/ 473078 w 695328"/>
              <a:gd name="connsiteY5" fmla="*/ 271462 h 487547"/>
              <a:gd name="connsiteX6" fmla="*/ 268290 w 695328"/>
              <a:gd name="connsiteY6" fmla="*/ 330993 h 487547"/>
              <a:gd name="connsiteX7" fmla="*/ 0 w 695328"/>
              <a:gd name="connsiteY7" fmla="*/ 329068 h 487547"/>
              <a:gd name="connsiteX0" fmla="*/ 0 w 695328"/>
              <a:gd name="connsiteY0" fmla="*/ 329068 h 503418"/>
              <a:gd name="connsiteX1" fmla="*/ 392387 w 695328"/>
              <a:gd name="connsiteY1" fmla="*/ 487244 h 503418"/>
              <a:gd name="connsiteX2" fmla="*/ 552240 w 695328"/>
              <a:gd name="connsiteY2" fmla="*/ 451172 h 503418"/>
              <a:gd name="connsiteX3" fmla="*/ 695328 w 695328"/>
              <a:gd name="connsiteY3" fmla="*/ 0 h 503418"/>
              <a:gd name="connsiteX4" fmla="*/ 606428 w 695328"/>
              <a:gd name="connsiteY4" fmla="*/ 128587 h 503418"/>
              <a:gd name="connsiteX5" fmla="*/ 473078 w 695328"/>
              <a:gd name="connsiteY5" fmla="*/ 271462 h 503418"/>
              <a:gd name="connsiteX6" fmla="*/ 268290 w 695328"/>
              <a:gd name="connsiteY6" fmla="*/ 330993 h 503418"/>
              <a:gd name="connsiteX7" fmla="*/ 0 w 695328"/>
              <a:gd name="connsiteY7" fmla="*/ 329068 h 503418"/>
              <a:gd name="connsiteX0" fmla="*/ 0 w 695328"/>
              <a:gd name="connsiteY0" fmla="*/ 329068 h 511393"/>
              <a:gd name="connsiteX1" fmla="*/ 392387 w 695328"/>
              <a:gd name="connsiteY1" fmla="*/ 487244 h 511393"/>
              <a:gd name="connsiteX2" fmla="*/ 552240 w 695328"/>
              <a:gd name="connsiteY2" fmla="*/ 451172 h 511393"/>
              <a:gd name="connsiteX3" fmla="*/ 695328 w 695328"/>
              <a:gd name="connsiteY3" fmla="*/ 0 h 511393"/>
              <a:gd name="connsiteX4" fmla="*/ 606428 w 695328"/>
              <a:gd name="connsiteY4" fmla="*/ 128587 h 511393"/>
              <a:gd name="connsiteX5" fmla="*/ 473078 w 695328"/>
              <a:gd name="connsiteY5" fmla="*/ 271462 h 511393"/>
              <a:gd name="connsiteX6" fmla="*/ 268290 w 695328"/>
              <a:gd name="connsiteY6" fmla="*/ 330993 h 511393"/>
              <a:gd name="connsiteX7" fmla="*/ 0 w 695328"/>
              <a:gd name="connsiteY7" fmla="*/ 329068 h 51139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6428 w 744919"/>
              <a:gd name="connsiteY4" fmla="*/ 70557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2950 w 744919"/>
              <a:gd name="connsiteY4" fmla="*/ 117306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44919"/>
              <a:gd name="connsiteY0" fmla="*/ 271038 h 453363"/>
              <a:gd name="connsiteX1" fmla="*/ 392387 w 744919"/>
              <a:gd name="connsiteY1" fmla="*/ 429214 h 453363"/>
              <a:gd name="connsiteX2" fmla="*/ 552240 w 744919"/>
              <a:gd name="connsiteY2" fmla="*/ 393142 h 453363"/>
              <a:gd name="connsiteX3" fmla="*/ 744919 w 744919"/>
              <a:gd name="connsiteY3" fmla="*/ 0 h 453363"/>
              <a:gd name="connsiteX4" fmla="*/ 608529 w 744919"/>
              <a:gd name="connsiteY4" fmla="*/ 132168 h 453363"/>
              <a:gd name="connsiteX5" fmla="*/ 473078 w 744919"/>
              <a:gd name="connsiteY5" fmla="*/ 213432 h 453363"/>
              <a:gd name="connsiteX6" fmla="*/ 268290 w 744919"/>
              <a:gd name="connsiteY6" fmla="*/ 272963 h 453363"/>
              <a:gd name="connsiteX7" fmla="*/ 0 w 744919"/>
              <a:gd name="connsiteY7" fmla="*/ 271038 h 453363"/>
              <a:gd name="connsiteX0" fmla="*/ 0 w 738002"/>
              <a:gd name="connsiteY0" fmla="*/ 286755 h 444296"/>
              <a:gd name="connsiteX1" fmla="*/ 385470 w 738002"/>
              <a:gd name="connsiteY1" fmla="*/ 429214 h 444296"/>
              <a:gd name="connsiteX2" fmla="*/ 545323 w 738002"/>
              <a:gd name="connsiteY2" fmla="*/ 393142 h 444296"/>
              <a:gd name="connsiteX3" fmla="*/ 738002 w 738002"/>
              <a:gd name="connsiteY3" fmla="*/ 0 h 444296"/>
              <a:gd name="connsiteX4" fmla="*/ 601612 w 738002"/>
              <a:gd name="connsiteY4" fmla="*/ 132168 h 444296"/>
              <a:gd name="connsiteX5" fmla="*/ 466161 w 738002"/>
              <a:gd name="connsiteY5" fmla="*/ 213432 h 444296"/>
              <a:gd name="connsiteX6" fmla="*/ 261373 w 738002"/>
              <a:gd name="connsiteY6" fmla="*/ 272963 h 444296"/>
              <a:gd name="connsiteX7" fmla="*/ 0 w 738002"/>
              <a:gd name="connsiteY7" fmla="*/ 286755 h 444296"/>
              <a:gd name="connsiteX0" fmla="*/ 0 w 738002"/>
              <a:gd name="connsiteY0" fmla="*/ 286755 h 436858"/>
              <a:gd name="connsiteX1" fmla="*/ 394440 w 738002"/>
              <a:gd name="connsiteY1" fmla="*/ 415165 h 436858"/>
              <a:gd name="connsiteX2" fmla="*/ 545323 w 738002"/>
              <a:gd name="connsiteY2" fmla="*/ 393142 h 436858"/>
              <a:gd name="connsiteX3" fmla="*/ 738002 w 738002"/>
              <a:gd name="connsiteY3" fmla="*/ 0 h 436858"/>
              <a:gd name="connsiteX4" fmla="*/ 601612 w 738002"/>
              <a:gd name="connsiteY4" fmla="*/ 132168 h 436858"/>
              <a:gd name="connsiteX5" fmla="*/ 466161 w 738002"/>
              <a:gd name="connsiteY5" fmla="*/ 213432 h 436858"/>
              <a:gd name="connsiteX6" fmla="*/ 261373 w 738002"/>
              <a:gd name="connsiteY6" fmla="*/ 272963 h 436858"/>
              <a:gd name="connsiteX7" fmla="*/ 0 w 738002"/>
              <a:gd name="connsiteY7" fmla="*/ 286755 h 436858"/>
              <a:gd name="connsiteX0" fmla="*/ 0 w 738002"/>
              <a:gd name="connsiteY0" fmla="*/ 286755 h 422342"/>
              <a:gd name="connsiteX1" fmla="*/ 394440 w 738002"/>
              <a:gd name="connsiteY1" fmla="*/ 415165 h 422342"/>
              <a:gd name="connsiteX2" fmla="*/ 553953 w 738002"/>
              <a:gd name="connsiteY2" fmla="*/ 361924 h 422342"/>
              <a:gd name="connsiteX3" fmla="*/ 738002 w 738002"/>
              <a:gd name="connsiteY3" fmla="*/ 0 h 422342"/>
              <a:gd name="connsiteX4" fmla="*/ 601612 w 738002"/>
              <a:gd name="connsiteY4" fmla="*/ 132168 h 422342"/>
              <a:gd name="connsiteX5" fmla="*/ 466161 w 738002"/>
              <a:gd name="connsiteY5" fmla="*/ 213432 h 422342"/>
              <a:gd name="connsiteX6" fmla="*/ 261373 w 738002"/>
              <a:gd name="connsiteY6" fmla="*/ 272963 h 422342"/>
              <a:gd name="connsiteX7" fmla="*/ 0 w 738002"/>
              <a:gd name="connsiteY7" fmla="*/ 286755 h 422342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10837"/>
              <a:gd name="connsiteX1" fmla="*/ 402684 w 738002"/>
              <a:gd name="connsiteY1" fmla="*/ 397827 h 410837"/>
              <a:gd name="connsiteX2" fmla="*/ 553953 w 738002"/>
              <a:gd name="connsiteY2" fmla="*/ 361924 h 410837"/>
              <a:gd name="connsiteX3" fmla="*/ 738002 w 738002"/>
              <a:gd name="connsiteY3" fmla="*/ 0 h 410837"/>
              <a:gd name="connsiteX4" fmla="*/ 601612 w 738002"/>
              <a:gd name="connsiteY4" fmla="*/ 132168 h 410837"/>
              <a:gd name="connsiteX5" fmla="*/ 466161 w 738002"/>
              <a:gd name="connsiteY5" fmla="*/ 213432 h 410837"/>
              <a:gd name="connsiteX6" fmla="*/ 261373 w 738002"/>
              <a:gd name="connsiteY6" fmla="*/ 272963 h 410837"/>
              <a:gd name="connsiteX7" fmla="*/ 0 w 738002"/>
              <a:gd name="connsiteY7" fmla="*/ 286755 h 410837"/>
              <a:gd name="connsiteX0" fmla="*/ 0 w 738002"/>
              <a:gd name="connsiteY0" fmla="*/ 286755 h 401854"/>
              <a:gd name="connsiteX1" fmla="*/ 402684 w 738002"/>
              <a:gd name="connsiteY1" fmla="*/ 397827 h 401854"/>
              <a:gd name="connsiteX2" fmla="*/ 560747 w 738002"/>
              <a:gd name="connsiteY2" fmla="*/ 338010 h 401854"/>
              <a:gd name="connsiteX3" fmla="*/ 738002 w 738002"/>
              <a:gd name="connsiteY3" fmla="*/ 0 h 401854"/>
              <a:gd name="connsiteX4" fmla="*/ 601612 w 738002"/>
              <a:gd name="connsiteY4" fmla="*/ 132168 h 401854"/>
              <a:gd name="connsiteX5" fmla="*/ 466161 w 738002"/>
              <a:gd name="connsiteY5" fmla="*/ 213432 h 401854"/>
              <a:gd name="connsiteX6" fmla="*/ 261373 w 738002"/>
              <a:gd name="connsiteY6" fmla="*/ 272963 h 401854"/>
              <a:gd name="connsiteX7" fmla="*/ 0 w 738002"/>
              <a:gd name="connsiteY7" fmla="*/ 286755 h 401854"/>
              <a:gd name="connsiteX0" fmla="*/ 0 w 738002"/>
              <a:gd name="connsiteY0" fmla="*/ 286755 h 397078"/>
              <a:gd name="connsiteX1" fmla="*/ 406528 w 738002"/>
              <a:gd name="connsiteY1" fmla="*/ 391805 h 397078"/>
              <a:gd name="connsiteX2" fmla="*/ 560747 w 738002"/>
              <a:gd name="connsiteY2" fmla="*/ 338010 h 397078"/>
              <a:gd name="connsiteX3" fmla="*/ 738002 w 738002"/>
              <a:gd name="connsiteY3" fmla="*/ 0 h 397078"/>
              <a:gd name="connsiteX4" fmla="*/ 601612 w 738002"/>
              <a:gd name="connsiteY4" fmla="*/ 132168 h 397078"/>
              <a:gd name="connsiteX5" fmla="*/ 466161 w 738002"/>
              <a:gd name="connsiteY5" fmla="*/ 213432 h 397078"/>
              <a:gd name="connsiteX6" fmla="*/ 261373 w 738002"/>
              <a:gd name="connsiteY6" fmla="*/ 272963 h 397078"/>
              <a:gd name="connsiteX7" fmla="*/ 0 w 738002"/>
              <a:gd name="connsiteY7" fmla="*/ 286755 h 397078"/>
              <a:gd name="connsiteX0" fmla="*/ 0 w 601612"/>
              <a:gd name="connsiteY0" fmla="*/ 328890 h 439213"/>
              <a:gd name="connsiteX1" fmla="*/ 406528 w 601612"/>
              <a:gd name="connsiteY1" fmla="*/ 433940 h 439213"/>
              <a:gd name="connsiteX2" fmla="*/ 560747 w 601612"/>
              <a:gd name="connsiteY2" fmla="*/ 380145 h 439213"/>
              <a:gd name="connsiteX3" fmla="*/ 574267 w 601612"/>
              <a:gd name="connsiteY3" fmla="*/ 0 h 439213"/>
              <a:gd name="connsiteX4" fmla="*/ 601612 w 601612"/>
              <a:gd name="connsiteY4" fmla="*/ 174303 h 439213"/>
              <a:gd name="connsiteX5" fmla="*/ 466161 w 601612"/>
              <a:gd name="connsiteY5" fmla="*/ 255567 h 439213"/>
              <a:gd name="connsiteX6" fmla="*/ 261373 w 601612"/>
              <a:gd name="connsiteY6" fmla="*/ 315098 h 439213"/>
              <a:gd name="connsiteX7" fmla="*/ 0 w 601612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66161 w 574267"/>
              <a:gd name="connsiteY5" fmla="*/ 2555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39213"/>
              <a:gd name="connsiteX1" fmla="*/ 406528 w 574267"/>
              <a:gd name="connsiteY1" fmla="*/ 433940 h 439213"/>
              <a:gd name="connsiteX2" fmla="*/ 560747 w 574267"/>
              <a:gd name="connsiteY2" fmla="*/ 380145 h 439213"/>
              <a:gd name="connsiteX3" fmla="*/ 574267 w 574267"/>
              <a:gd name="connsiteY3" fmla="*/ 0 h 439213"/>
              <a:gd name="connsiteX4" fmla="*/ 519644 w 574267"/>
              <a:gd name="connsiteY4" fmla="*/ 167963 h 439213"/>
              <a:gd name="connsiteX5" fmla="*/ 411799 w 574267"/>
              <a:gd name="connsiteY5" fmla="*/ 266167 h 439213"/>
              <a:gd name="connsiteX6" fmla="*/ 261373 w 574267"/>
              <a:gd name="connsiteY6" fmla="*/ 315098 h 439213"/>
              <a:gd name="connsiteX7" fmla="*/ 0 w 574267"/>
              <a:gd name="connsiteY7" fmla="*/ 328890 h 439213"/>
              <a:gd name="connsiteX0" fmla="*/ 0 w 574267"/>
              <a:gd name="connsiteY0" fmla="*/ 328890 h 421124"/>
              <a:gd name="connsiteX1" fmla="*/ 306246 w 574267"/>
              <a:gd name="connsiteY1" fmla="*/ 403215 h 421124"/>
              <a:gd name="connsiteX2" fmla="*/ 560747 w 574267"/>
              <a:gd name="connsiteY2" fmla="*/ 380145 h 421124"/>
              <a:gd name="connsiteX3" fmla="*/ 574267 w 574267"/>
              <a:gd name="connsiteY3" fmla="*/ 0 h 421124"/>
              <a:gd name="connsiteX4" fmla="*/ 519644 w 574267"/>
              <a:gd name="connsiteY4" fmla="*/ 167963 h 421124"/>
              <a:gd name="connsiteX5" fmla="*/ 411799 w 574267"/>
              <a:gd name="connsiteY5" fmla="*/ 266167 h 421124"/>
              <a:gd name="connsiteX6" fmla="*/ 261373 w 574267"/>
              <a:gd name="connsiteY6" fmla="*/ 315098 h 421124"/>
              <a:gd name="connsiteX7" fmla="*/ 0 w 574267"/>
              <a:gd name="connsiteY7" fmla="*/ 328890 h 421124"/>
              <a:gd name="connsiteX0" fmla="*/ 0 w 574267"/>
              <a:gd name="connsiteY0" fmla="*/ 328890 h 423413"/>
              <a:gd name="connsiteX1" fmla="*/ 306246 w 574267"/>
              <a:gd name="connsiteY1" fmla="*/ 403215 h 423413"/>
              <a:gd name="connsiteX2" fmla="*/ 498346 w 574267"/>
              <a:gd name="connsiteY2" fmla="*/ 383758 h 423413"/>
              <a:gd name="connsiteX3" fmla="*/ 574267 w 574267"/>
              <a:gd name="connsiteY3" fmla="*/ 0 h 423413"/>
              <a:gd name="connsiteX4" fmla="*/ 519644 w 574267"/>
              <a:gd name="connsiteY4" fmla="*/ 167963 h 423413"/>
              <a:gd name="connsiteX5" fmla="*/ 411799 w 574267"/>
              <a:gd name="connsiteY5" fmla="*/ 266167 h 423413"/>
              <a:gd name="connsiteX6" fmla="*/ 261373 w 574267"/>
              <a:gd name="connsiteY6" fmla="*/ 315098 h 423413"/>
              <a:gd name="connsiteX7" fmla="*/ 0 w 574267"/>
              <a:gd name="connsiteY7" fmla="*/ 328890 h 423413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9644 w 571096"/>
              <a:gd name="connsiteY4" fmla="*/ 126979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411799 w 571096"/>
              <a:gd name="connsiteY5" fmla="*/ 225183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61373 w 571096"/>
              <a:gd name="connsiteY6" fmla="*/ 274114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833 w 571096"/>
              <a:gd name="connsiteY5" fmla="*/ 225505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511539 w 571096"/>
              <a:gd name="connsiteY4" fmla="*/ 129810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71096"/>
              <a:gd name="connsiteY0" fmla="*/ 287906 h 382429"/>
              <a:gd name="connsiteX1" fmla="*/ 306246 w 571096"/>
              <a:gd name="connsiteY1" fmla="*/ 362231 h 382429"/>
              <a:gd name="connsiteX2" fmla="*/ 498346 w 571096"/>
              <a:gd name="connsiteY2" fmla="*/ 342774 h 382429"/>
              <a:gd name="connsiteX3" fmla="*/ 571096 w 571096"/>
              <a:gd name="connsiteY3" fmla="*/ 0 h 382429"/>
              <a:gd name="connsiteX4" fmla="*/ 492429 w 571096"/>
              <a:gd name="connsiteY4" fmla="*/ 137186 h 382429"/>
              <a:gd name="connsiteX5" fmla="*/ 374172 w 571096"/>
              <a:gd name="connsiteY5" fmla="*/ 237629 h 382429"/>
              <a:gd name="connsiteX6" fmla="*/ 241008 w 571096"/>
              <a:gd name="connsiteY6" fmla="*/ 295921 h 382429"/>
              <a:gd name="connsiteX7" fmla="*/ 0 w 571096"/>
              <a:gd name="connsiteY7" fmla="*/ 287906 h 382429"/>
              <a:gd name="connsiteX0" fmla="*/ 0 w 567010"/>
              <a:gd name="connsiteY0" fmla="*/ 281580 h 382773"/>
              <a:gd name="connsiteX1" fmla="*/ 302160 w 567010"/>
              <a:gd name="connsiteY1" fmla="*/ 362231 h 382773"/>
              <a:gd name="connsiteX2" fmla="*/ 494260 w 567010"/>
              <a:gd name="connsiteY2" fmla="*/ 342774 h 382773"/>
              <a:gd name="connsiteX3" fmla="*/ 567010 w 567010"/>
              <a:gd name="connsiteY3" fmla="*/ 0 h 382773"/>
              <a:gd name="connsiteX4" fmla="*/ 488343 w 567010"/>
              <a:gd name="connsiteY4" fmla="*/ 137186 h 382773"/>
              <a:gd name="connsiteX5" fmla="*/ 370086 w 567010"/>
              <a:gd name="connsiteY5" fmla="*/ 237629 h 382773"/>
              <a:gd name="connsiteX6" fmla="*/ 236922 w 567010"/>
              <a:gd name="connsiteY6" fmla="*/ 295921 h 382773"/>
              <a:gd name="connsiteX7" fmla="*/ 0 w 567010"/>
              <a:gd name="connsiteY7" fmla="*/ 281580 h 382773"/>
              <a:gd name="connsiteX0" fmla="*/ 0 w 567010"/>
              <a:gd name="connsiteY0" fmla="*/ 281580 h 383535"/>
              <a:gd name="connsiteX1" fmla="*/ 302160 w 567010"/>
              <a:gd name="connsiteY1" fmla="*/ 362231 h 383535"/>
              <a:gd name="connsiteX2" fmla="*/ 494260 w 567010"/>
              <a:gd name="connsiteY2" fmla="*/ 342774 h 383535"/>
              <a:gd name="connsiteX3" fmla="*/ 567010 w 567010"/>
              <a:gd name="connsiteY3" fmla="*/ 0 h 383535"/>
              <a:gd name="connsiteX4" fmla="*/ 488343 w 567010"/>
              <a:gd name="connsiteY4" fmla="*/ 137186 h 383535"/>
              <a:gd name="connsiteX5" fmla="*/ 370086 w 567010"/>
              <a:gd name="connsiteY5" fmla="*/ 237629 h 383535"/>
              <a:gd name="connsiteX6" fmla="*/ 236922 w 567010"/>
              <a:gd name="connsiteY6" fmla="*/ 295921 h 383535"/>
              <a:gd name="connsiteX7" fmla="*/ 0 w 567010"/>
              <a:gd name="connsiteY7" fmla="*/ 281580 h 383535"/>
              <a:gd name="connsiteX0" fmla="*/ 0 w 567010"/>
              <a:gd name="connsiteY0" fmla="*/ 281580 h 387361"/>
              <a:gd name="connsiteX1" fmla="*/ 302160 w 567010"/>
              <a:gd name="connsiteY1" fmla="*/ 362231 h 387361"/>
              <a:gd name="connsiteX2" fmla="*/ 494260 w 567010"/>
              <a:gd name="connsiteY2" fmla="*/ 342774 h 387361"/>
              <a:gd name="connsiteX3" fmla="*/ 567010 w 567010"/>
              <a:gd name="connsiteY3" fmla="*/ 0 h 387361"/>
              <a:gd name="connsiteX4" fmla="*/ 488343 w 567010"/>
              <a:gd name="connsiteY4" fmla="*/ 137186 h 387361"/>
              <a:gd name="connsiteX5" fmla="*/ 370086 w 567010"/>
              <a:gd name="connsiteY5" fmla="*/ 237629 h 387361"/>
              <a:gd name="connsiteX6" fmla="*/ 236922 w 567010"/>
              <a:gd name="connsiteY6" fmla="*/ 295921 h 387361"/>
              <a:gd name="connsiteX7" fmla="*/ 0 w 567010"/>
              <a:gd name="connsiteY7" fmla="*/ 281580 h 387361"/>
              <a:gd name="connsiteX0" fmla="*/ 0 w 567010"/>
              <a:gd name="connsiteY0" fmla="*/ 281580 h 386138"/>
              <a:gd name="connsiteX1" fmla="*/ 302160 w 567010"/>
              <a:gd name="connsiteY1" fmla="*/ 362231 h 386138"/>
              <a:gd name="connsiteX2" fmla="*/ 494260 w 567010"/>
              <a:gd name="connsiteY2" fmla="*/ 342774 h 386138"/>
              <a:gd name="connsiteX3" fmla="*/ 567010 w 567010"/>
              <a:gd name="connsiteY3" fmla="*/ 0 h 386138"/>
              <a:gd name="connsiteX4" fmla="*/ 488343 w 567010"/>
              <a:gd name="connsiteY4" fmla="*/ 137186 h 386138"/>
              <a:gd name="connsiteX5" fmla="*/ 370086 w 567010"/>
              <a:gd name="connsiteY5" fmla="*/ 237629 h 386138"/>
              <a:gd name="connsiteX6" fmla="*/ 236922 w 567010"/>
              <a:gd name="connsiteY6" fmla="*/ 295921 h 386138"/>
              <a:gd name="connsiteX7" fmla="*/ 0 w 567010"/>
              <a:gd name="connsiteY7" fmla="*/ 281580 h 386138"/>
              <a:gd name="connsiteX0" fmla="*/ 0 w 567010"/>
              <a:gd name="connsiteY0" fmla="*/ 281580 h 383406"/>
              <a:gd name="connsiteX1" fmla="*/ 302160 w 567010"/>
              <a:gd name="connsiteY1" fmla="*/ 362231 h 383406"/>
              <a:gd name="connsiteX2" fmla="*/ 469418 w 567010"/>
              <a:gd name="connsiteY2" fmla="*/ 343757 h 383406"/>
              <a:gd name="connsiteX3" fmla="*/ 567010 w 567010"/>
              <a:gd name="connsiteY3" fmla="*/ 0 h 383406"/>
              <a:gd name="connsiteX4" fmla="*/ 488343 w 567010"/>
              <a:gd name="connsiteY4" fmla="*/ 137186 h 383406"/>
              <a:gd name="connsiteX5" fmla="*/ 370086 w 567010"/>
              <a:gd name="connsiteY5" fmla="*/ 237629 h 383406"/>
              <a:gd name="connsiteX6" fmla="*/ 236922 w 567010"/>
              <a:gd name="connsiteY6" fmla="*/ 295921 h 383406"/>
              <a:gd name="connsiteX7" fmla="*/ 0 w 567010"/>
              <a:gd name="connsiteY7" fmla="*/ 281580 h 383406"/>
              <a:gd name="connsiteX0" fmla="*/ 0 w 567010"/>
              <a:gd name="connsiteY0" fmla="*/ 281580 h 381530"/>
              <a:gd name="connsiteX1" fmla="*/ 273892 w 567010"/>
              <a:gd name="connsiteY1" fmla="*/ 357417 h 381530"/>
              <a:gd name="connsiteX2" fmla="*/ 469418 w 567010"/>
              <a:gd name="connsiteY2" fmla="*/ 343757 h 381530"/>
              <a:gd name="connsiteX3" fmla="*/ 567010 w 567010"/>
              <a:gd name="connsiteY3" fmla="*/ 0 h 381530"/>
              <a:gd name="connsiteX4" fmla="*/ 488343 w 567010"/>
              <a:gd name="connsiteY4" fmla="*/ 137186 h 381530"/>
              <a:gd name="connsiteX5" fmla="*/ 370086 w 567010"/>
              <a:gd name="connsiteY5" fmla="*/ 237629 h 381530"/>
              <a:gd name="connsiteX6" fmla="*/ 236922 w 567010"/>
              <a:gd name="connsiteY6" fmla="*/ 295921 h 381530"/>
              <a:gd name="connsiteX7" fmla="*/ 0 w 567010"/>
              <a:gd name="connsiteY7" fmla="*/ 281580 h 381530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88343 w 567010"/>
              <a:gd name="connsiteY4" fmla="*/ 137186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70086 w 567010"/>
              <a:gd name="connsiteY5" fmla="*/ 237629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5339 w 567010"/>
              <a:gd name="connsiteY5" fmla="*/ 256078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3101 w 567010"/>
              <a:gd name="connsiteY5" fmla="*/ 245666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3881"/>
              <a:gd name="connsiteX1" fmla="*/ 273892 w 567010"/>
              <a:gd name="connsiteY1" fmla="*/ 357417 h 383881"/>
              <a:gd name="connsiteX2" fmla="*/ 463618 w 567010"/>
              <a:gd name="connsiteY2" fmla="*/ 347183 h 383881"/>
              <a:gd name="connsiteX3" fmla="*/ 567010 w 567010"/>
              <a:gd name="connsiteY3" fmla="*/ 0 h 383881"/>
              <a:gd name="connsiteX4" fmla="*/ 447749 w 567010"/>
              <a:gd name="connsiteY4" fmla="*/ 161163 h 383881"/>
              <a:gd name="connsiteX5" fmla="*/ 362576 w 567010"/>
              <a:gd name="connsiteY5" fmla="*/ 238154 h 383881"/>
              <a:gd name="connsiteX6" fmla="*/ 236922 w 567010"/>
              <a:gd name="connsiteY6" fmla="*/ 295921 h 383881"/>
              <a:gd name="connsiteX7" fmla="*/ 0 w 567010"/>
              <a:gd name="connsiteY7" fmla="*/ 281580 h 383881"/>
              <a:gd name="connsiteX0" fmla="*/ 0 w 567010"/>
              <a:gd name="connsiteY0" fmla="*/ 281580 h 382823"/>
              <a:gd name="connsiteX1" fmla="*/ 274684 w 567010"/>
              <a:gd name="connsiteY1" fmla="*/ 354342 h 382823"/>
              <a:gd name="connsiteX2" fmla="*/ 463618 w 567010"/>
              <a:gd name="connsiteY2" fmla="*/ 347183 h 382823"/>
              <a:gd name="connsiteX3" fmla="*/ 567010 w 567010"/>
              <a:gd name="connsiteY3" fmla="*/ 0 h 382823"/>
              <a:gd name="connsiteX4" fmla="*/ 447749 w 567010"/>
              <a:gd name="connsiteY4" fmla="*/ 161163 h 382823"/>
              <a:gd name="connsiteX5" fmla="*/ 362576 w 567010"/>
              <a:gd name="connsiteY5" fmla="*/ 238154 h 382823"/>
              <a:gd name="connsiteX6" fmla="*/ 236922 w 567010"/>
              <a:gd name="connsiteY6" fmla="*/ 295921 h 382823"/>
              <a:gd name="connsiteX7" fmla="*/ 0 w 567010"/>
              <a:gd name="connsiteY7" fmla="*/ 281580 h 382823"/>
              <a:gd name="connsiteX0" fmla="*/ 0 w 567010"/>
              <a:gd name="connsiteY0" fmla="*/ 281580 h 379108"/>
              <a:gd name="connsiteX1" fmla="*/ 277849 w 567010"/>
              <a:gd name="connsiteY1" fmla="*/ 342042 h 379108"/>
              <a:gd name="connsiteX2" fmla="*/ 463618 w 567010"/>
              <a:gd name="connsiteY2" fmla="*/ 347183 h 379108"/>
              <a:gd name="connsiteX3" fmla="*/ 567010 w 567010"/>
              <a:gd name="connsiteY3" fmla="*/ 0 h 379108"/>
              <a:gd name="connsiteX4" fmla="*/ 447749 w 567010"/>
              <a:gd name="connsiteY4" fmla="*/ 161163 h 379108"/>
              <a:gd name="connsiteX5" fmla="*/ 362576 w 567010"/>
              <a:gd name="connsiteY5" fmla="*/ 238154 h 379108"/>
              <a:gd name="connsiteX6" fmla="*/ 236922 w 567010"/>
              <a:gd name="connsiteY6" fmla="*/ 295921 h 379108"/>
              <a:gd name="connsiteX7" fmla="*/ 0 w 567010"/>
              <a:gd name="connsiteY7" fmla="*/ 281580 h 379108"/>
              <a:gd name="connsiteX0" fmla="*/ 0 w 567010"/>
              <a:gd name="connsiteY0" fmla="*/ 281580 h 381821"/>
              <a:gd name="connsiteX1" fmla="*/ 275475 w 567010"/>
              <a:gd name="connsiteY1" fmla="*/ 351266 h 381821"/>
              <a:gd name="connsiteX2" fmla="*/ 463618 w 567010"/>
              <a:gd name="connsiteY2" fmla="*/ 347183 h 381821"/>
              <a:gd name="connsiteX3" fmla="*/ 567010 w 567010"/>
              <a:gd name="connsiteY3" fmla="*/ 0 h 381821"/>
              <a:gd name="connsiteX4" fmla="*/ 447749 w 567010"/>
              <a:gd name="connsiteY4" fmla="*/ 161163 h 381821"/>
              <a:gd name="connsiteX5" fmla="*/ 362576 w 567010"/>
              <a:gd name="connsiteY5" fmla="*/ 238154 h 381821"/>
              <a:gd name="connsiteX6" fmla="*/ 236922 w 567010"/>
              <a:gd name="connsiteY6" fmla="*/ 295921 h 381821"/>
              <a:gd name="connsiteX7" fmla="*/ 0 w 567010"/>
              <a:gd name="connsiteY7" fmla="*/ 281580 h 381821"/>
              <a:gd name="connsiteX0" fmla="*/ 0 w 567010"/>
              <a:gd name="connsiteY0" fmla="*/ 281580 h 365514"/>
              <a:gd name="connsiteX1" fmla="*/ 275475 w 567010"/>
              <a:gd name="connsiteY1" fmla="*/ 351266 h 365514"/>
              <a:gd name="connsiteX2" fmla="*/ 469948 w 567010"/>
              <a:gd name="connsiteY2" fmla="*/ 322584 h 365514"/>
              <a:gd name="connsiteX3" fmla="*/ 567010 w 567010"/>
              <a:gd name="connsiteY3" fmla="*/ 0 h 365514"/>
              <a:gd name="connsiteX4" fmla="*/ 447749 w 567010"/>
              <a:gd name="connsiteY4" fmla="*/ 161163 h 365514"/>
              <a:gd name="connsiteX5" fmla="*/ 362576 w 567010"/>
              <a:gd name="connsiteY5" fmla="*/ 238154 h 365514"/>
              <a:gd name="connsiteX6" fmla="*/ 236922 w 567010"/>
              <a:gd name="connsiteY6" fmla="*/ 295921 h 365514"/>
              <a:gd name="connsiteX7" fmla="*/ 0 w 567010"/>
              <a:gd name="connsiteY7" fmla="*/ 281580 h 365514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65703 w 595791"/>
              <a:gd name="connsiteY6" fmla="*/ 295921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65703 w 595791"/>
              <a:gd name="connsiteY6" fmla="*/ 295921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59617 w 595791"/>
              <a:gd name="connsiteY6" fmla="*/ 291488 h 366223"/>
              <a:gd name="connsiteX7" fmla="*/ 0 w 595791"/>
              <a:gd name="connsiteY7" fmla="*/ 269934 h 366223"/>
              <a:gd name="connsiteX0" fmla="*/ 0 w 595791"/>
              <a:gd name="connsiteY0" fmla="*/ 269934 h 366223"/>
              <a:gd name="connsiteX1" fmla="*/ 304256 w 595791"/>
              <a:gd name="connsiteY1" fmla="*/ 351266 h 366223"/>
              <a:gd name="connsiteX2" fmla="*/ 498729 w 595791"/>
              <a:gd name="connsiteY2" fmla="*/ 322584 h 366223"/>
              <a:gd name="connsiteX3" fmla="*/ 595791 w 595791"/>
              <a:gd name="connsiteY3" fmla="*/ 0 h 366223"/>
              <a:gd name="connsiteX4" fmla="*/ 476530 w 595791"/>
              <a:gd name="connsiteY4" fmla="*/ 161163 h 366223"/>
              <a:gd name="connsiteX5" fmla="*/ 391357 w 595791"/>
              <a:gd name="connsiteY5" fmla="*/ 238154 h 366223"/>
              <a:gd name="connsiteX6" fmla="*/ 259617 w 595791"/>
              <a:gd name="connsiteY6" fmla="*/ 291488 h 366223"/>
              <a:gd name="connsiteX7" fmla="*/ 0 w 595791"/>
              <a:gd name="connsiteY7" fmla="*/ 269934 h 36622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59617 w 595791"/>
              <a:gd name="connsiteY6" fmla="*/ 291488 h 365053"/>
              <a:gd name="connsiteX7" fmla="*/ 0 w 595791"/>
              <a:gd name="connsiteY7" fmla="*/ 269934 h 36505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59617 w 595791"/>
              <a:gd name="connsiteY6" fmla="*/ 291488 h 365053"/>
              <a:gd name="connsiteX7" fmla="*/ 0 w 595791"/>
              <a:gd name="connsiteY7" fmla="*/ 269934 h 365053"/>
              <a:gd name="connsiteX0" fmla="*/ 0 w 595791"/>
              <a:gd name="connsiteY0" fmla="*/ 269934 h 365053"/>
              <a:gd name="connsiteX1" fmla="*/ 304256 w 595791"/>
              <a:gd name="connsiteY1" fmla="*/ 351266 h 365053"/>
              <a:gd name="connsiteX2" fmla="*/ 484392 w 595791"/>
              <a:gd name="connsiteY2" fmla="*/ 320526 h 365053"/>
              <a:gd name="connsiteX3" fmla="*/ 595791 w 595791"/>
              <a:gd name="connsiteY3" fmla="*/ 0 h 365053"/>
              <a:gd name="connsiteX4" fmla="*/ 476530 w 595791"/>
              <a:gd name="connsiteY4" fmla="*/ 161163 h 365053"/>
              <a:gd name="connsiteX5" fmla="*/ 391357 w 595791"/>
              <a:gd name="connsiteY5" fmla="*/ 238154 h 365053"/>
              <a:gd name="connsiteX6" fmla="*/ 260338 w 595791"/>
              <a:gd name="connsiteY6" fmla="*/ 289218 h 365053"/>
              <a:gd name="connsiteX7" fmla="*/ 0 w 595791"/>
              <a:gd name="connsiteY7" fmla="*/ 269934 h 365053"/>
              <a:gd name="connsiteX0" fmla="*/ 0 w 622062"/>
              <a:gd name="connsiteY0" fmla="*/ 258252 h 365791"/>
              <a:gd name="connsiteX1" fmla="*/ 330527 w 622062"/>
              <a:gd name="connsiteY1" fmla="*/ 351266 h 365791"/>
              <a:gd name="connsiteX2" fmla="*/ 510663 w 622062"/>
              <a:gd name="connsiteY2" fmla="*/ 320526 h 365791"/>
              <a:gd name="connsiteX3" fmla="*/ 622062 w 622062"/>
              <a:gd name="connsiteY3" fmla="*/ 0 h 365791"/>
              <a:gd name="connsiteX4" fmla="*/ 502801 w 622062"/>
              <a:gd name="connsiteY4" fmla="*/ 161163 h 365791"/>
              <a:gd name="connsiteX5" fmla="*/ 417628 w 622062"/>
              <a:gd name="connsiteY5" fmla="*/ 238154 h 365791"/>
              <a:gd name="connsiteX6" fmla="*/ 286609 w 622062"/>
              <a:gd name="connsiteY6" fmla="*/ 289218 h 365791"/>
              <a:gd name="connsiteX7" fmla="*/ 0 w 622062"/>
              <a:gd name="connsiteY7" fmla="*/ 258252 h 365791"/>
              <a:gd name="connsiteX0" fmla="*/ 0 w 539106"/>
              <a:gd name="connsiteY0" fmla="*/ 245816 h 366585"/>
              <a:gd name="connsiteX1" fmla="*/ 247571 w 539106"/>
              <a:gd name="connsiteY1" fmla="*/ 351266 h 366585"/>
              <a:gd name="connsiteX2" fmla="*/ 427707 w 539106"/>
              <a:gd name="connsiteY2" fmla="*/ 320526 h 366585"/>
              <a:gd name="connsiteX3" fmla="*/ 539106 w 539106"/>
              <a:gd name="connsiteY3" fmla="*/ 0 h 366585"/>
              <a:gd name="connsiteX4" fmla="*/ 419845 w 539106"/>
              <a:gd name="connsiteY4" fmla="*/ 161163 h 366585"/>
              <a:gd name="connsiteX5" fmla="*/ 334672 w 539106"/>
              <a:gd name="connsiteY5" fmla="*/ 238154 h 366585"/>
              <a:gd name="connsiteX6" fmla="*/ 203653 w 539106"/>
              <a:gd name="connsiteY6" fmla="*/ 289218 h 366585"/>
              <a:gd name="connsiteX7" fmla="*/ 0 w 539106"/>
              <a:gd name="connsiteY7" fmla="*/ 245816 h 366585"/>
              <a:gd name="connsiteX0" fmla="*/ 0 w 544545"/>
              <a:gd name="connsiteY0" fmla="*/ 266682 h 365258"/>
              <a:gd name="connsiteX1" fmla="*/ 253010 w 544545"/>
              <a:gd name="connsiteY1" fmla="*/ 351266 h 365258"/>
              <a:gd name="connsiteX2" fmla="*/ 433146 w 544545"/>
              <a:gd name="connsiteY2" fmla="*/ 320526 h 365258"/>
              <a:gd name="connsiteX3" fmla="*/ 544545 w 544545"/>
              <a:gd name="connsiteY3" fmla="*/ 0 h 365258"/>
              <a:gd name="connsiteX4" fmla="*/ 425284 w 544545"/>
              <a:gd name="connsiteY4" fmla="*/ 161163 h 365258"/>
              <a:gd name="connsiteX5" fmla="*/ 340111 w 544545"/>
              <a:gd name="connsiteY5" fmla="*/ 238154 h 365258"/>
              <a:gd name="connsiteX6" fmla="*/ 209092 w 544545"/>
              <a:gd name="connsiteY6" fmla="*/ 289218 h 365258"/>
              <a:gd name="connsiteX7" fmla="*/ 0 w 544545"/>
              <a:gd name="connsiteY7" fmla="*/ 266682 h 365258"/>
              <a:gd name="connsiteX0" fmla="*/ 0 w 544545"/>
              <a:gd name="connsiteY0" fmla="*/ 266682 h 398579"/>
              <a:gd name="connsiteX1" fmla="*/ 253010 w 544545"/>
              <a:gd name="connsiteY1" fmla="*/ 351266 h 398579"/>
              <a:gd name="connsiteX2" fmla="*/ 425013 w 544545"/>
              <a:gd name="connsiteY2" fmla="*/ 368409 h 398579"/>
              <a:gd name="connsiteX3" fmla="*/ 544545 w 544545"/>
              <a:gd name="connsiteY3" fmla="*/ 0 h 398579"/>
              <a:gd name="connsiteX4" fmla="*/ 425284 w 544545"/>
              <a:gd name="connsiteY4" fmla="*/ 161163 h 398579"/>
              <a:gd name="connsiteX5" fmla="*/ 340111 w 544545"/>
              <a:gd name="connsiteY5" fmla="*/ 238154 h 398579"/>
              <a:gd name="connsiteX6" fmla="*/ 209092 w 544545"/>
              <a:gd name="connsiteY6" fmla="*/ 289218 h 398579"/>
              <a:gd name="connsiteX7" fmla="*/ 0 w 544545"/>
              <a:gd name="connsiteY7" fmla="*/ 266682 h 398579"/>
              <a:gd name="connsiteX0" fmla="*/ 0 w 544545"/>
              <a:gd name="connsiteY0" fmla="*/ 266682 h 400653"/>
              <a:gd name="connsiteX1" fmla="*/ 247381 w 544545"/>
              <a:gd name="connsiteY1" fmla="*/ 359310 h 400653"/>
              <a:gd name="connsiteX2" fmla="*/ 425013 w 544545"/>
              <a:gd name="connsiteY2" fmla="*/ 368409 h 400653"/>
              <a:gd name="connsiteX3" fmla="*/ 544545 w 544545"/>
              <a:gd name="connsiteY3" fmla="*/ 0 h 400653"/>
              <a:gd name="connsiteX4" fmla="*/ 425284 w 544545"/>
              <a:gd name="connsiteY4" fmla="*/ 161163 h 400653"/>
              <a:gd name="connsiteX5" fmla="*/ 340111 w 544545"/>
              <a:gd name="connsiteY5" fmla="*/ 238154 h 400653"/>
              <a:gd name="connsiteX6" fmla="*/ 209092 w 544545"/>
              <a:gd name="connsiteY6" fmla="*/ 289218 h 400653"/>
              <a:gd name="connsiteX7" fmla="*/ 0 w 544545"/>
              <a:gd name="connsiteY7" fmla="*/ 266682 h 400653"/>
              <a:gd name="connsiteX0" fmla="*/ 0 w 544545"/>
              <a:gd name="connsiteY0" fmla="*/ 266682 h 406236"/>
              <a:gd name="connsiteX1" fmla="*/ 247381 w 544545"/>
              <a:gd name="connsiteY1" fmla="*/ 359310 h 406236"/>
              <a:gd name="connsiteX2" fmla="*/ 425013 w 544545"/>
              <a:gd name="connsiteY2" fmla="*/ 368409 h 406236"/>
              <a:gd name="connsiteX3" fmla="*/ 544545 w 544545"/>
              <a:gd name="connsiteY3" fmla="*/ 0 h 406236"/>
              <a:gd name="connsiteX4" fmla="*/ 425284 w 544545"/>
              <a:gd name="connsiteY4" fmla="*/ 161163 h 406236"/>
              <a:gd name="connsiteX5" fmla="*/ 340111 w 544545"/>
              <a:gd name="connsiteY5" fmla="*/ 238154 h 406236"/>
              <a:gd name="connsiteX6" fmla="*/ 209092 w 544545"/>
              <a:gd name="connsiteY6" fmla="*/ 289218 h 406236"/>
              <a:gd name="connsiteX7" fmla="*/ 0 w 544545"/>
              <a:gd name="connsiteY7" fmla="*/ 266682 h 406236"/>
              <a:gd name="connsiteX0" fmla="*/ 0 w 544545"/>
              <a:gd name="connsiteY0" fmla="*/ 266682 h 403262"/>
              <a:gd name="connsiteX1" fmla="*/ 247381 w 544545"/>
              <a:gd name="connsiteY1" fmla="*/ 359310 h 403262"/>
              <a:gd name="connsiteX2" fmla="*/ 425013 w 544545"/>
              <a:gd name="connsiteY2" fmla="*/ 368409 h 403262"/>
              <a:gd name="connsiteX3" fmla="*/ 544545 w 544545"/>
              <a:gd name="connsiteY3" fmla="*/ 0 h 403262"/>
              <a:gd name="connsiteX4" fmla="*/ 425284 w 544545"/>
              <a:gd name="connsiteY4" fmla="*/ 161163 h 403262"/>
              <a:gd name="connsiteX5" fmla="*/ 340111 w 544545"/>
              <a:gd name="connsiteY5" fmla="*/ 238154 h 403262"/>
              <a:gd name="connsiteX6" fmla="*/ 209092 w 544545"/>
              <a:gd name="connsiteY6" fmla="*/ 289218 h 403262"/>
              <a:gd name="connsiteX7" fmla="*/ 0 w 544545"/>
              <a:gd name="connsiteY7" fmla="*/ 266682 h 403262"/>
              <a:gd name="connsiteX0" fmla="*/ 0 w 544545"/>
              <a:gd name="connsiteY0" fmla="*/ 266682 h 403262"/>
              <a:gd name="connsiteX1" fmla="*/ 247381 w 544545"/>
              <a:gd name="connsiteY1" fmla="*/ 359310 h 403262"/>
              <a:gd name="connsiteX2" fmla="*/ 425013 w 544545"/>
              <a:gd name="connsiteY2" fmla="*/ 368409 h 403262"/>
              <a:gd name="connsiteX3" fmla="*/ 544545 w 544545"/>
              <a:gd name="connsiteY3" fmla="*/ 0 h 403262"/>
              <a:gd name="connsiteX4" fmla="*/ 425284 w 544545"/>
              <a:gd name="connsiteY4" fmla="*/ 161163 h 403262"/>
              <a:gd name="connsiteX5" fmla="*/ 340111 w 544545"/>
              <a:gd name="connsiteY5" fmla="*/ 238154 h 403262"/>
              <a:gd name="connsiteX6" fmla="*/ 209092 w 544545"/>
              <a:gd name="connsiteY6" fmla="*/ 289218 h 403262"/>
              <a:gd name="connsiteX7" fmla="*/ 0 w 544545"/>
              <a:gd name="connsiteY7" fmla="*/ 266682 h 403262"/>
              <a:gd name="connsiteX0" fmla="*/ 0 w 544545"/>
              <a:gd name="connsiteY0" fmla="*/ 266682 h 407028"/>
              <a:gd name="connsiteX1" fmla="*/ 243124 w 544545"/>
              <a:gd name="connsiteY1" fmla="*/ 370429 h 407028"/>
              <a:gd name="connsiteX2" fmla="*/ 425013 w 544545"/>
              <a:gd name="connsiteY2" fmla="*/ 368409 h 407028"/>
              <a:gd name="connsiteX3" fmla="*/ 544545 w 544545"/>
              <a:gd name="connsiteY3" fmla="*/ 0 h 407028"/>
              <a:gd name="connsiteX4" fmla="*/ 425284 w 544545"/>
              <a:gd name="connsiteY4" fmla="*/ 161163 h 407028"/>
              <a:gd name="connsiteX5" fmla="*/ 340111 w 544545"/>
              <a:gd name="connsiteY5" fmla="*/ 238154 h 407028"/>
              <a:gd name="connsiteX6" fmla="*/ 209092 w 544545"/>
              <a:gd name="connsiteY6" fmla="*/ 289218 h 407028"/>
              <a:gd name="connsiteX7" fmla="*/ 0 w 544545"/>
              <a:gd name="connsiteY7" fmla="*/ 266682 h 40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545" h="407028">
                <a:moveTo>
                  <a:pt x="0" y="266682"/>
                </a:moveTo>
                <a:cubicBezTo>
                  <a:pt x="24871" y="275678"/>
                  <a:pt x="171247" y="342878"/>
                  <a:pt x="243124" y="370429"/>
                </a:cubicBezTo>
                <a:cubicBezTo>
                  <a:pt x="315001" y="397980"/>
                  <a:pt x="379505" y="437730"/>
                  <a:pt x="425013" y="368409"/>
                </a:cubicBezTo>
                <a:lnTo>
                  <a:pt x="544545" y="0"/>
                </a:lnTo>
                <a:lnTo>
                  <a:pt x="425284" y="161163"/>
                </a:lnTo>
                <a:cubicBezTo>
                  <a:pt x="388242" y="206407"/>
                  <a:pt x="376143" y="216812"/>
                  <a:pt x="340111" y="238154"/>
                </a:cubicBezTo>
                <a:cubicBezTo>
                  <a:pt x="304079" y="259496"/>
                  <a:pt x="276561" y="277709"/>
                  <a:pt x="209092" y="289218"/>
                </a:cubicBezTo>
                <a:lnTo>
                  <a:pt x="0" y="26668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10E179A2-8C5A-4CEE-AE92-1BD450424F45}"/>
              </a:ext>
            </a:extLst>
          </p:cNvPr>
          <p:cNvSpPr/>
          <p:nvPr/>
        </p:nvSpPr>
        <p:spPr>
          <a:xfrm rot="5400000">
            <a:off x="6234544" y="945676"/>
            <a:ext cx="1344042" cy="285753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302418 w 2095499"/>
              <a:gd name="connsiteY0" fmla="*/ 0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302418 w 2095499"/>
              <a:gd name="connsiteY4" fmla="*/ 0 h 254794"/>
              <a:gd name="connsiteX0" fmla="*/ 2381 w 2095499"/>
              <a:gd name="connsiteY0" fmla="*/ 64294 h 254794"/>
              <a:gd name="connsiteX1" fmla="*/ 0 w 2095499"/>
              <a:gd name="connsiteY1" fmla="*/ 254794 h 254794"/>
              <a:gd name="connsiteX2" fmla="*/ 2076449 w 2095499"/>
              <a:gd name="connsiteY2" fmla="*/ 159544 h 254794"/>
              <a:gd name="connsiteX3" fmla="*/ 2095499 w 2095499"/>
              <a:gd name="connsiteY3" fmla="*/ 0 h 254794"/>
              <a:gd name="connsiteX4" fmla="*/ 2381 w 2095499"/>
              <a:gd name="connsiteY4" fmla="*/ 64294 h 254794"/>
              <a:gd name="connsiteX0" fmla="*/ 7 w 2093125"/>
              <a:gd name="connsiteY0" fmla="*/ 64294 h 259557"/>
              <a:gd name="connsiteX1" fmla="*/ 69064 w 2093125"/>
              <a:gd name="connsiteY1" fmla="*/ 259557 h 259557"/>
              <a:gd name="connsiteX2" fmla="*/ 2074075 w 2093125"/>
              <a:gd name="connsiteY2" fmla="*/ 159544 h 259557"/>
              <a:gd name="connsiteX3" fmla="*/ 2093125 w 2093125"/>
              <a:gd name="connsiteY3" fmla="*/ 0 h 259557"/>
              <a:gd name="connsiteX4" fmla="*/ 7 w 2093125"/>
              <a:gd name="connsiteY4" fmla="*/ 64294 h 259557"/>
              <a:gd name="connsiteX0" fmla="*/ 16668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6668 w 2024061"/>
              <a:gd name="connsiteY4" fmla="*/ 61913 h 259557"/>
              <a:gd name="connsiteX0" fmla="*/ 14287 w 2024061"/>
              <a:gd name="connsiteY0" fmla="*/ 61913 h 259557"/>
              <a:gd name="connsiteX1" fmla="*/ 0 w 2024061"/>
              <a:gd name="connsiteY1" fmla="*/ 259557 h 259557"/>
              <a:gd name="connsiteX2" fmla="*/ 2005011 w 2024061"/>
              <a:gd name="connsiteY2" fmla="*/ 159544 h 259557"/>
              <a:gd name="connsiteX3" fmla="*/ 2024061 w 2024061"/>
              <a:gd name="connsiteY3" fmla="*/ 0 h 259557"/>
              <a:gd name="connsiteX4" fmla="*/ 14287 w 2024061"/>
              <a:gd name="connsiteY4" fmla="*/ 61913 h 259557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45243 w 2055017"/>
              <a:gd name="connsiteY4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11967 w 2055017"/>
              <a:gd name="connsiteY4" fmla="*/ 47624 h 254794"/>
              <a:gd name="connsiteX5" fmla="*/ 45243 w 2055017"/>
              <a:gd name="connsiteY5" fmla="*/ 61913 h 254794"/>
              <a:gd name="connsiteX0" fmla="*/ 45243 w 2055017"/>
              <a:gd name="connsiteY0" fmla="*/ 61913 h 254794"/>
              <a:gd name="connsiteX1" fmla="*/ 0 w 2055017"/>
              <a:gd name="connsiteY1" fmla="*/ 254794 h 254794"/>
              <a:gd name="connsiteX2" fmla="*/ 2035967 w 2055017"/>
              <a:gd name="connsiteY2" fmla="*/ 159544 h 254794"/>
              <a:gd name="connsiteX3" fmla="*/ 2055017 w 2055017"/>
              <a:gd name="connsiteY3" fmla="*/ 0 h 254794"/>
              <a:gd name="connsiteX4" fmla="*/ 554830 w 2055017"/>
              <a:gd name="connsiteY4" fmla="*/ 2380 h 254794"/>
              <a:gd name="connsiteX5" fmla="*/ 45243 w 2055017"/>
              <a:gd name="connsiteY5" fmla="*/ 61913 h 254794"/>
              <a:gd name="connsiteX0" fmla="*/ 45243 w 2066923"/>
              <a:gd name="connsiteY0" fmla="*/ 61913 h 273844"/>
              <a:gd name="connsiteX1" fmla="*/ 0 w 2066923"/>
              <a:gd name="connsiteY1" fmla="*/ 254794 h 273844"/>
              <a:gd name="connsiteX2" fmla="*/ 2066923 w 2066923"/>
              <a:gd name="connsiteY2" fmla="*/ 273844 h 273844"/>
              <a:gd name="connsiteX3" fmla="*/ 2055017 w 2066923"/>
              <a:gd name="connsiteY3" fmla="*/ 0 h 273844"/>
              <a:gd name="connsiteX4" fmla="*/ 554830 w 2066923"/>
              <a:gd name="connsiteY4" fmla="*/ 2380 h 273844"/>
              <a:gd name="connsiteX5" fmla="*/ 45243 w 2066923"/>
              <a:gd name="connsiteY5" fmla="*/ 61913 h 273844"/>
              <a:gd name="connsiteX0" fmla="*/ 45243 w 2057398"/>
              <a:gd name="connsiteY0" fmla="*/ 61913 h 254794"/>
              <a:gd name="connsiteX1" fmla="*/ 0 w 2057398"/>
              <a:gd name="connsiteY1" fmla="*/ 254794 h 254794"/>
              <a:gd name="connsiteX2" fmla="*/ 2057398 w 2057398"/>
              <a:gd name="connsiteY2" fmla="*/ 195263 h 254794"/>
              <a:gd name="connsiteX3" fmla="*/ 2055017 w 2057398"/>
              <a:gd name="connsiteY3" fmla="*/ 0 h 254794"/>
              <a:gd name="connsiteX4" fmla="*/ 554830 w 2057398"/>
              <a:gd name="connsiteY4" fmla="*/ 2380 h 254794"/>
              <a:gd name="connsiteX5" fmla="*/ 45243 w 2057398"/>
              <a:gd name="connsiteY5" fmla="*/ 61913 h 254794"/>
              <a:gd name="connsiteX0" fmla="*/ 45243 w 2064542"/>
              <a:gd name="connsiteY0" fmla="*/ 61913 h 264320"/>
              <a:gd name="connsiteX1" fmla="*/ 0 w 2064542"/>
              <a:gd name="connsiteY1" fmla="*/ 254794 h 264320"/>
              <a:gd name="connsiteX2" fmla="*/ 2064542 w 2064542"/>
              <a:gd name="connsiteY2" fmla="*/ 264320 h 264320"/>
              <a:gd name="connsiteX3" fmla="*/ 2055017 w 2064542"/>
              <a:gd name="connsiteY3" fmla="*/ 0 h 264320"/>
              <a:gd name="connsiteX4" fmla="*/ 554830 w 2064542"/>
              <a:gd name="connsiteY4" fmla="*/ 2380 h 264320"/>
              <a:gd name="connsiteX5" fmla="*/ 45243 w 2064542"/>
              <a:gd name="connsiteY5" fmla="*/ 61913 h 264320"/>
              <a:gd name="connsiteX0" fmla="*/ 45243 w 2059780"/>
              <a:gd name="connsiteY0" fmla="*/ 61913 h 264320"/>
              <a:gd name="connsiteX1" fmla="*/ 0 w 2059780"/>
              <a:gd name="connsiteY1" fmla="*/ 254794 h 264320"/>
              <a:gd name="connsiteX2" fmla="*/ 2059780 w 2059780"/>
              <a:gd name="connsiteY2" fmla="*/ 264320 h 264320"/>
              <a:gd name="connsiteX3" fmla="*/ 2055017 w 2059780"/>
              <a:gd name="connsiteY3" fmla="*/ 0 h 264320"/>
              <a:gd name="connsiteX4" fmla="*/ 554830 w 2059780"/>
              <a:gd name="connsiteY4" fmla="*/ 2380 h 264320"/>
              <a:gd name="connsiteX5" fmla="*/ 45243 w 2059780"/>
              <a:gd name="connsiteY5" fmla="*/ 61913 h 264320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554830 w 2062162"/>
              <a:gd name="connsiteY4" fmla="*/ 2380 h 273845"/>
              <a:gd name="connsiteX5" fmla="*/ 45243 w 2062162"/>
              <a:gd name="connsiteY5" fmla="*/ 61913 h 273845"/>
              <a:gd name="connsiteX0" fmla="*/ 45243 w 2062162"/>
              <a:gd name="connsiteY0" fmla="*/ 61913 h 273845"/>
              <a:gd name="connsiteX1" fmla="*/ 0 w 2062162"/>
              <a:gd name="connsiteY1" fmla="*/ 254794 h 273845"/>
              <a:gd name="connsiteX2" fmla="*/ 2062162 w 2062162"/>
              <a:gd name="connsiteY2" fmla="*/ 273845 h 273845"/>
              <a:gd name="connsiteX3" fmla="*/ 2055017 w 2062162"/>
              <a:gd name="connsiteY3" fmla="*/ 0 h 273845"/>
              <a:gd name="connsiteX4" fmla="*/ 650080 w 2062162"/>
              <a:gd name="connsiteY4" fmla="*/ 73817 h 273845"/>
              <a:gd name="connsiteX5" fmla="*/ 45243 w 2062162"/>
              <a:gd name="connsiteY5" fmla="*/ 61913 h 273845"/>
              <a:gd name="connsiteX0" fmla="*/ 105 w 2064649"/>
              <a:gd name="connsiteY0" fmla="*/ 59532 h 273845"/>
              <a:gd name="connsiteX1" fmla="*/ 2487 w 2064649"/>
              <a:gd name="connsiteY1" fmla="*/ 254794 h 273845"/>
              <a:gd name="connsiteX2" fmla="*/ 2064649 w 2064649"/>
              <a:gd name="connsiteY2" fmla="*/ 273845 h 273845"/>
              <a:gd name="connsiteX3" fmla="*/ 2057504 w 2064649"/>
              <a:gd name="connsiteY3" fmla="*/ 0 h 273845"/>
              <a:gd name="connsiteX4" fmla="*/ 652567 w 2064649"/>
              <a:gd name="connsiteY4" fmla="*/ 73817 h 273845"/>
              <a:gd name="connsiteX5" fmla="*/ 105 w 2064649"/>
              <a:gd name="connsiteY5" fmla="*/ 59532 h 273845"/>
              <a:gd name="connsiteX0" fmla="*/ 105 w 2064649"/>
              <a:gd name="connsiteY0" fmla="*/ 0 h 214313"/>
              <a:gd name="connsiteX1" fmla="*/ 2487 w 2064649"/>
              <a:gd name="connsiteY1" fmla="*/ 195262 h 214313"/>
              <a:gd name="connsiteX2" fmla="*/ 2064649 w 2064649"/>
              <a:gd name="connsiteY2" fmla="*/ 214313 h 214313"/>
              <a:gd name="connsiteX3" fmla="*/ 2057504 w 2064649"/>
              <a:gd name="connsiteY3" fmla="*/ 7143 h 214313"/>
              <a:gd name="connsiteX4" fmla="*/ 652567 w 2064649"/>
              <a:gd name="connsiteY4" fmla="*/ 14285 h 214313"/>
              <a:gd name="connsiteX5" fmla="*/ 105 w 2064649"/>
              <a:gd name="connsiteY5" fmla="*/ 0 h 214313"/>
              <a:gd name="connsiteX0" fmla="*/ 11906 w 2076450"/>
              <a:gd name="connsiteY0" fmla="*/ 0 h 247649"/>
              <a:gd name="connsiteX1" fmla="*/ 0 w 2076450"/>
              <a:gd name="connsiteY1" fmla="*/ 247649 h 247649"/>
              <a:gd name="connsiteX2" fmla="*/ 2076450 w 2076450"/>
              <a:gd name="connsiteY2" fmla="*/ 214313 h 247649"/>
              <a:gd name="connsiteX3" fmla="*/ 2069305 w 2076450"/>
              <a:gd name="connsiteY3" fmla="*/ 7143 h 247649"/>
              <a:gd name="connsiteX4" fmla="*/ 664368 w 2076450"/>
              <a:gd name="connsiteY4" fmla="*/ 14285 h 247649"/>
              <a:gd name="connsiteX5" fmla="*/ 11906 w 2076450"/>
              <a:gd name="connsiteY5" fmla="*/ 0 h 247649"/>
              <a:gd name="connsiteX0" fmla="*/ 2381 w 2076450"/>
              <a:gd name="connsiteY0" fmla="*/ 0 h 247649"/>
              <a:gd name="connsiteX1" fmla="*/ 0 w 2076450"/>
              <a:gd name="connsiteY1" fmla="*/ 247649 h 247649"/>
              <a:gd name="connsiteX2" fmla="*/ 2076450 w 2076450"/>
              <a:gd name="connsiteY2" fmla="*/ 214313 h 247649"/>
              <a:gd name="connsiteX3" fmla="*/ 2069305 w 2076450"/>
              <a:gd name="connsiteY3" fmla="*/ 7143 h 247649"/>
              <a:gd name="connsiteX4" fmla="*/ 664368 w 2076450"/>
              <a:gd name="connsiteY4" fmla="*/ 14285 h 247649"/>
              <a:gd name="connsiteX5" fmla="*/ 2381 w 2076450"/>
              <a:gd name="connsiteY5" fmla="*/ 0 h 247649"/>
              <a:gd name="connsiteX0" fmla="*/ 2381 w 2076450"/>
              <a:gd name="connsiteY0" fmla="*/ 0 h 214313"/>
              <a:gd name="connsiteX1" fmla="*/ 0 w 2076450"/>
              <a:gd name="connsiteY1" fmla="*/ 164305 h 214313"/>
              <a:gd name="connsiteX2" fmla="*/ 2076450 w 2076450"/>
              <a:gd name="connsiteY2" fmla="*/ 214313 h 214313"/>
              <a:gd name="connsiteX3" fmla="*/ 2069305 w 2076450"/>
              <a:gd name="connsiteY3" fmla="*/ 7143 h 214313"/>
              <a:gd name="connsiteX4" fmla="*/ 664368 w 2076450"/>
              <a:gd name="connsiteY4" fmla="*/ 14285 h 214313"/>
              <a:gd name="connsiteX5" fmla="*/ 2381 w 2076450"/>
              <a:gd name="connsiteY5" fmla="*/ 0 h 214313"/>
              <a:gd name="connsiteX0" fmla="*/ 41 w 2074110"/>
              <a:gd name="connsiteY0" fmla="*/ 0 h 214313"/>
              <a:gd name="connsiteX1" fmla="*/ 9566 w 2074110"/>
              <a:gd name="connsiteY1" fmla="*/ 195261 h 214313"/>
              <a:gd name="connsiteX2" fmla="*/ 2074110 w 2074110"/>
              <a:gd name="connsiteY2" fmla="*/ 214313 h 214313"/>
              <a:gd name="connsiteX3" fmla="*/ 2066965 w 2074110"/>
              <a:gd name="connsiteY3" fmla="*/ 7143 h 214313"/>
              <a:gd name="connsiteX4" fmla="*/ 662028 w 2074110"/>
              <a:gd name="connsiteY4" fmla="*/ 14285 h 214313"/>
              <a:gd name="connsiteX5" fmla="*/ 41 w 2074110"/>
              <a:gd name="connsiteY5" fmla="*/ 0 h 214313"/>
              <a:gd name="connsiteX0" fmla="*/ 41 w 2074110"/>
              <a:gd name="connsiteY0" fmla="*/ 9526 h 223839"/>
              <a:gd name="connsiteX1" fmla="*/ 9566 w 2074110"/>
              <a:gd name="connsiteY1" fmla="*/ 204787 h 223839"/>
              <a:gd name="connsiteX2" fmla="*/ 2074110 w 2074110"/>
              <a:gd name="connsiteY2" fmla="*/ 223839 h 223839"/>
              <a:gd name="connsiteX3" fmla="*/ 1905040 w 2074110"/>
              <a:gd name="connsiteY3" fmla="*/ 0 h 223839"/>
              <a:gd name="connsiteX4" fmla="*/ 662028 w 2074110"/>
              <a:gd name="connsiteY4" fmla="*/ 23811 h 223839"/>
              <a:gd name="connsiteX5" fmla="*/ 41 w 2074110"/>
              <a:gd name="connsiteY5" fmla="*/ 9526 h 223839"/>
              <a:gd name="connsiteX0" fmla="*/ 41 w 1905047"/>
              <a:gd name="connsiteY0" fmla="*/ 9526 h 226220"/>
              <a:gd name="connsiteX1" fmla="*/ 9566 w 1905047"/>
              <a:gd name="connsiteY1" fmla="*/ 204787 h 226220"/>
              <a:gd name="connsiteX2" fmla="*/ 1840748 w 1905047"/>
              <a:gd name="connsiteY2" fmla="*/ 226220 h 226220"/>
              <a:gd name="connsiteX3" fmla="*/ 1905040 w 1905047"/>
              <a:gd name="connsiteY3" fmla="*/ 0 h 226220"/>
              <a:gd name="connsiteX4" fmla="*/ 662028 w 1905047"/>
              <a:gd name="connsiteY4" fmla="*/ 23811 h 226220"/>
              <a:gd name="connsiteX5" fmla="*/ 41 w 1905047"/>
              <a:gd name="connsiteY5" fmla="*/ 9526 h 226220"/>
              <a:gd name="connsiteX0" fmla="*/ 229 w 1905235"/>
              <a:gd name="connsiteY0" fmla="*/ 9526 h 226220"/>
              <a:gd name="connsiteX1" fmla="*/ 229 w 1905235"/>
              <a:gd name="connsiteY1" fmla="*/ 204787 h 226220"/>
              <a:gd name="connsiteX2" fmla="*/ 1840936 w 1905235"/>
              <a:gd name="connsiteY2" fmla="*/ 226220 h 226220"/>
              <a:gd name="connsiteX3" fmla="*/ 1905228 w 1905235"/>
              <a:gd name="connsiteY3" fmla="*/ 0 h 226220"/>
              <a:gd name="connsiteX4" fmla="*/ 662216 w 1905235"/>
              <a:gd name="connsiteY4" fmla="*/ 23811 h 226220"/>
              <a:gd name="connsiteX5" fmla="*/ 229 w 1905235"/>
              <a:gd name="connsiteY5" fmla="*/ 9526 h 226220"/>
              <a:gd name="connsiteX0" fmla="*/ 7144 w 1912150"/>
              <a:gd name="connsiteY0" fmla="*/ 9526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69131 w 1912150"/>
              <a:gd name="connsiteY4" fmla="*/ 23811 h 226220"/>
              <a:gd name="connsiteX5" fmla="*/ 7144 w 1912150"/>
              <a:gd name="connsiteY5" fmla="*/ 9526 h 226220"/>
              <a:gd name="connsiteX0" fmla="*/ 7144 w 1912150"/>
              <a:gd name="connsiteY0" fmla="*/ 7144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69131 w 1912150"/>
              <a:gd name="connsiteY4" fmla="*/ 23811 h 226220"/>
              <a:gd name="connsiteX5" fmla="*/ 7144 w 1912150"/>
              <a:gd name="connsiteY5" fmla="*/ 7144 h 226220"/>
              <a:gd name="connsiteX0" fmla="*/ 7144 w 1912150"/>
              <a:gd name="connsiteY0" fmla="*/ 7144 h 226220"/>
              <a:gd name="connsiteX1" fmla="*/ 0 w 1912150"/>
              <a:gd name="connsiteY1" fmla="*/ 204787 h 226220"/>
              <a:gd name="connsiteX2" fmla="*/ 1847851 w 1912150"/>
              <a:gd name="connsiteY2" fmla="*/ 226220 h 226220"/>
              <a:gd name="connsiteX3" fmla="*/ 1912143 w 1912150"/>
              <a:gd name="connsiteY3" fmla="*/ 0 h 226220"/>
              <a:gd name="connsiteX4" fmla="*/ 692943 w 1912150"/>
              <a:gd name="connsiteY4" fmla="*/ 7142 h 226220"/>
              <a:gd name="connsiteX5" fmla="*/ 7144 w 1912150"/>
              <a:gd name="connsiteY5" fmla="*/ 7144 h 226220"/>
              <a:gd name="connsiteX0" fmla="*/ 7144 w 1847851"/>
              <a:gd name="connsiteY0" fmla="*/ 7144 h 226220"/>
              <a:gd name="connsiteX1" fmla="*/ 0 w 1847851"/>
              <a:gd name="connsiteY1" fmla="*/ 204787 h 226220"/>
              <a:gd name="connsiteX2" fmla="*/ 1847851 w 1847851"/>
              <a:gd name="connsiteY2" fmla="*/ 226220 h 226220"/>
              <a:gd name="connsiteX3" fmla="*/ 1793080 w 1847851"/>
              <a:gd name="connsiteY3" fmla="*/ 0 h 226220"/>
              <a:gd name="connsiteX4" fmla="*/ 692943 w 1847851"/>
              <a:gd name="connsiteY4" fmla="*/ 7142 h 226220"/>
              <a:gd name="connsiteX5" fmla="*/ 7144 w 1847851"/>
              <a:gd name="connsiteY5" fmla="*/ 7144 h 226220"/>
              <a:gd name="connsiteX0" fmla="*/ 7144 w 1847851"/>
              <a:gd name="connsiteY0" fmla="*/ 7144 h 226220"/>
              <a:gd name="connsiteX1" fmla="*/ 0 w 1847851"/>
              <a:gd name="connsiteY1" fmla="*/ 204787 h 226220"/>
              <a:gd name="connsiteX2" fmla="*/ 676531 w 1847851"/>
              <a:gd name="connsiteY2" fmla="*/ 209550 h 226220"/>
              <a:gd name="connsiteX3" fmla="*/ 1847851 w 1847851"/>
              <a:gd name="connsiteY3" fmla="*/ 226220 h 226220"/>
              <a:gd name="connsiteX4" fmla="*/ 1793080 w 1847851"/>
              <a:gd name="connsiteY4" fmla="*/ 0 h 226220"/>
              <a:gd name="connsiteX5" fmla="*/ 692943 w 1847851"/>
              <a:gd name="connsiteY5" fmla="*/ 7142 h 226220"/>
              <a:gd name="connsiteX6" fmla="*/ 7144 w 1847851"/>
              <a:gd name="connsiteY6" fmla="*/ 7144 h 226220"/>
              <a:gd name="connsiteX0" fmla="*/ 7144 w 1847851"/>
              <a:gd name="connsiteY0" fmla="*/ 7144 h 228600"/>
              <a:gd name="connsiteX1" fmla="*/ 0 w 1847851"/>
              <a:gd name="connsiteY1" fmla="*/ 204787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3831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8593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7144 h 228600"/>
              <a:gd name="connsiteX1" fmla="*/ 0 w 1847851"/>
              <a:gd name="connsiteY1" fmla="*/ 178593 h 228600"/>
              <a:gd name="connsiteX2" fmla="*/ 662244 w 1847851"/>
              <a:gd name="connsiteY2" fmla="*/ 228600 h 228600"/>
              <a:gd name="connsiteX3" fmla="*/ 1847851 w 1847851"/>
              <a:gd name="connsiteY3" fmla="*/ 226220 h 228600"/>
              <a:gd name="connsiteX4" fmla="*/ 1793080 w 1847851"/>
              <a:gd name="connsiteY4" fmla="*/ 0 h 228600"/>
              <a:gd name="connsiteX5" fmla="*/ 692943 w 1847851"/>
              <a:gd name="connsiteY5" fmla="*/ 7142 h 228600"/>
              <a:gd name="connsiteX6" fmla="*/ 7144 w 1847851"/>
              <a:gd name="connsiteY6" fmla="*/ 7144 h 228600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  <a:gd name="connsiteX0" fmla="*/ 7144 w 1847851"/>
              <a:gd name="connsiteY0" fmla="*/ 11907 h 233363"/>
              <a:gd name="connsiteX1" fmla="*/ 0 w 1847851"/>
              <a:gd name="connsiteY1" fmla="*/ 183356 h 233363"/>
              <a:gd name="connsiteX2" fmla="*/ 662244 w 1847851"/>
              <a:gd name="connsiteY2" fmla="*/ 233363 h 233363"/>
              <a:gd name="connsiteX3" fmla="*/ 1847851 w 1847851"/>
              <a:gd name="connsiteY3" fmla="*/ 230983 h 233363"/>
              <a:gd name="connsiteX4" fmla="*/ 1843086 w 1847851"/>
              <a:gd name="connsiteY4" fmla="*/ 0 h 233363"/>
              <a:gd name="connsiteX5" fmla="*/ 692943 w 1847851"/>
              <a:gd name="connsiteY5" fmla="*/ 11905 h 233363"/>
              <a:gd name="connsiteX6" fmla="*/ 7144 w 1847851"/>
              <a:gd name="connsiteY6" fmla="*/ 11907 h 233363"/>
              <a:gd name="connsiteX0" fmla="*/ 7144 w 1843315"/>
              <a:gd name="connsiteY0" fmla="*/ 11907 h 307183"/>
              <a:gd name="connsiteX1" fmla="*/ 0 w 1843315"/>
              <a:gd name="connsiteY1" fmla="*/ 183356 h 307183"/>
              <a:gd name="connsiteX2" fmla="*/ 662244 w 1843315"/>
              <a:gd name="connsiteY2" fmla="*/ 233363 h 307183"/>
              <a:gd name="connsiteX3" fmla="*/ 1843088 w 1843315"/>
              <a:gd name="connsiteY3" fmla="*/ 307183 h 307183"/>
              <a:gd name="connsiteX4" fmla="*/ 1843086 w 1843315"/>
              <a:gd name="connsiteY4" fmla="*/ 0 h 307183"/>
              <a:gd name="connsiteX5" fmla="*/ 692943 w 1843315"/>
              <a:gd name="connsiteY5" fmla="*/ 11905 h 307183"/>
              <a:gd name="connsiteX6" fmla="*/ 7144 w 1843315"/>
              <a:gd name="connsiteY6" fmla="*/ 11907 h 307183"/>
              <a:gd name="connsiteX0" fmla="*/ 7144 w 1843315"/>
              <a:gd name="connsiteY0" fmla="*/ 76202 h 371478"/>
              <a:gd name="connsiteX1" fmla="*/ 0 w 1843315"/>
              <a:gd name="connsiteY1" fmla="*/ 247651 h 371478"/>
              <a:gd name="connsiteX2" fmla="*/ 662244 w 1843315"/>
              <a:gd name="connsiteY2" fmla="*/ 297658 h 371478"/>
              <a:gd name="connsiteX3" fmla="*/ 1843088 w 1843315"/>
              <a:gd name="connsiteY3" fmla="*/ 371478 h 371478"/>
              <a:gd name="connsiteX4" fmla="*/ 1843086 w 1843315"/>
              <a:gd name="connsiteY4" fmla="*/ 64295 h 371478"/>
              <a:gd name="connsiteX5" fmla="*/ 521493 w 1843315"/>
              <a:gd name="connsiteY5" fmla="*/ 0 h 371478"/>
              <a:gd name="connsiteX6" fmla="*/ 7144 w 1843315"/>
              <a:gd name="connsiteY6" fmla="*/ 76202 h 371478"/>
              <a:gd name="connsiteX0" fmla="*/ 7144 w 1843315"/>
              <a:gd name="connsiteY0" fmla="*/ 76202 h 371478"/>
              <a:gd name="connsiteX1" fmla="*/ 0 w 1843315"/>
              <a:gd name="connsiteY1" fmla="*/ 247651 h 371478"/>
              <a:gd name="connsiteX2" fmla="*/ 521754 w 1843315"/>
              <a:gd name="connsiteY2" fmla="*/ 323852 h 371478"/>
              <a:gd name="connsiteX3" fmla="*/ 1843088 w 1843315"/>
              <a:gd name="connsiteY3" fmla="*/ 371478 h 371478"/>
              <a:gd name="connsiteX4" fmla="*/ 1843086 w 1843315"/>
              <a:gd name="connsiteY4" fmla="*/ 64295 h 371478"/>
              <a:gd name="connsiteX5" fmla="*/ 521493 w 1843315"/>
              <a:gd name="connsiteY5" fmla="*/ 0 h 371478"/>
              <a:gd name="connsiteX6" fmla="*/ 7144 w 1843315"/>
              <a:gd name="connsiteY6" fmla="*/ 76202 h 371478"/>
              <a:gd name="connsiteX0" fmla="*/ 0 w 1836171"/>
              <a:gd name="connsiteY0" fmla="*/ 76202 h 371478"/>
              <a:gd name="connsiteX1" fmla="*/ 514610 w 1836171"/>
              <a:gd name="connsiteY1" fmla="*/ 323852 h 371478"/>
              <a:gd name="connsiteX2" fmla="*/ 1835944 w 1836171"/>
              <a:gd name="connsiteY2" fmla="*/ 371478 h 371478"/>
              <a:gd name="connsiteX3" fmla="*/ 1835942 w 1836171"/>
              <a:gd name="connsiteY3" fmla="*/ 64295 h 371478"/>
              <a:gd name="connsiteX4" fmla="*/ 514349 w 1836171"/>
              <a:gd name="connsiteY4" fmla="*/ 0 h 371478"/>
              <a:gd name="connsiteX5" fmla="*/ 0 w 1836171"/>
              <a:gd name="connsiteY5" fmla="*/ 76202 h 371478"/>
              <a:gd name="connsiteX0" fmla="*/ 128788 w 1460131"/>
              <a:gd name="connsiteY0" fmla="*/ 157165 h 371478"/>
              <a:gd name="connsiteX1" fmla="*/ 138570 w 1460131"/>
              <a:gd name="connsiteY1" fmla="*/ 323852 h 371478"/>
              <a:gd name="connsiteX2" fmla="*/ 1459904 w 1460131"/>
              <a:gd name="connsiteY2" fmla="*/ 371478 h 371478"/>
              <a:gd name="connsiteX3" fmla="*/ 1459902 w 1460131"/>
              <a:gd name="connsiteY3" fmla="*/ 64295 h 371478"/>
              <a:gd name="connsiteX4" fmla="*/ 138309 w 1460131"/>
              <a:gd name="connsiteY4" fmla="*/ 0 h 371478"/>
              <a:gd name="connsiteX5" fmla="*/ 128788 w 1460131"/>
              <a:gd name="connsiteY5" fmla="*/ 157165 h 371478"/>
              <a:gd name="connsiteX0" fmla="*/ 4573 w 1335916"/>
              <a:gd name="connsiteY0" fmla="*/ 157165 h 371478"/>
              <a:gd name="connsiteX1" fmla="*/ 14355 w 1335916"/>
              <a:gd name="connsiteY1" fmla="*/ 323852 h 371478"/>
              <a:gd name="connsiteX2" fmla="*/ 1335689 w 1335916"/>
              <a:gd name="connsiteY2" fmla="*/ 371478 h 371478"/>
              <a:gd name="connsiteX3" fmla="*/ 1335687 w 1335916"/>
              <a:gd name="connsiteY3" fmla="*/ 64295 h 371478"/>
              <a:gd name="connsiteX4" fmla="*/ 14094 w 1335916"/>
              <a:gd name="connsiteY4" fmla="*/ 0 h 371478"/>
              <a:gd name="connsiteX5" fmla="*/ 4573 w 1335916"/>
              <a:gd name="connsiteY5" fmla="*/ 157165 h 371478"/>
              <a:gd name="connsiteX0" fmla="*/ 4573 w 1335916"/>
              <a:gd name="connsiteY0" fmla="*/ 157165 h 323852"/>
              <a:gd name="connsiteX1" fmla="*/ 14355 w 1335916"/>
              <a:gd name="connsiteY1" fmla="*/ 323852 h 323852"/>
              <a:gd name="connsiteX2" fmla="*/ 1335689 w 1335916"/>
              <a:gd name="connsiteY2" fmla="*/ 285753 h 323852"/>
              <a:gd name="connsiteX3" fmla="*/ 1335687 w 1335916"/>
              <a:gd name="connsiteY3" fmla="*/ 64295 h 323852"/>
              <a:gd name="connsiteX4" fmla="*/ 14094 w 1335916"/>
              <a:gd name="connsiteY4" fmla="*/ 0 h 323852"/>
              <a:gd name="connsiteX5" fmla="*/ 4573 w 1335916"/>
              <a:gd name="connsiteY5" fmla="*/ 157165 h 323852"/>
              <a:gd name="connsiteX0" fmla="*/ 7549 w 1338892"/>
              <a:gd name="connsiteY0" fmla="*/ 157165 h 285753"/>
              <a:gd name="connsiteX1" fmla="*/ 12568 w 1338892"/>
              <a:gd name="connsiteY1" fmla="*/ 261939 h 285753"/>
              <a:gd name="connsiteX2" fmla="*/ 1338665 w 1338892"/>
              <a:gd name="connsiteY2" fmla="*/ 285753 h 285753"/>
              <a:gd name="connsiteX3" fmla="*/ 1338663 w 1338892"/>
              <a:gd name="connsiteY3" fmla="*/ 64295 h 285753"/>
              <a:gd name="connsiteX4" fmla="*/ 17070 w 1338892"/>
              <a:gd name="connsiteY4" fmla="*/ 0 h 285753"/>
              <a:gd name="connsiteX5" fmla="*/ 7549 w 1338892"/>
              <a:gd name="connsiteY5" fmla="*/ 157165 h 285753"/>
              <a:gd name="connsiteX0" fmla="*/ 12699 w 1344042"/>
              <a:gd name="connsiteY0" fmla="*/ 157165 h 285753"/>
              <a:gd name="connsiteX1" fmla="*/ 10577 w 1344042"/>
              <a:gd name="connsiteY1" fmla="*/ 233364 h 285753"/>
              <a:gd name="connsiteX2" fmla="*/ 1343815 w 1344042"/>
              <a:gd name="connsiteY2" fmla="*/ 285753 h 285753"/>
              <a:gd name="connsiteX3" fmla="*/ 1343813 w 1344042"/>
              <a:gd name="connsiteY3" fmla="*/ 64295 h 285753"/>
              <a:gd name="connsiteX4" fmla="*/ 22220 w 1344042"/>
              <a:gd name="connsiteY4" fmla="*/ 0 h 285753"/>
              <a:gd name="connsiteX5" fmla="*/ 12699 w 1344042"/>
              <a:gd name="connsiteY5" fmla="*/ 157165 h 2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4042" h="285753">
                <a:moveTo>
                  <a:pt x="12699" y="157165"/>
                </a:moveTo>
                <a:cubicBezTo>
                  <a:pt x="12743" y="211140"/>
                  <a:pt x="-14423" y="165101"/>
                  <a:pt x="10577" y="233364"/>
                </a:cubicBezTo>
                <a:lnTo>
                  <a:pt x="1343815" y="285753"/>
                </a:lnTo>
                <a:cubicBezTo>
                  <a:pt x="1343021" y="220665"/>
                  <a:pt x="1344607" y="129383"/>
                  <a:pt x="1343813" y="64295"/>
                </a:cubicBezTo>
                <a:lnTo>
                  <a:pt x="22220" y="0"/>
                </a:lnTo>
                <a:lnTo>
                  <a:pt x="12699" y="157165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D7BCB831-6BB8-476B-B19C-FC63072E6169}"/>
              </a:ext>
            </a:extLst>
          </p:cNvPr>
          <p:cNvCxnSpPr>
            <a:cxnSpLocks/>
          </p:cNvCxnSpPr>
          <p:nvPr/>
        </p:nvCxnSpPr>
        <p:spPr>
          <a:xfrm flipV="1">
            <a:off x="6759908" y="403532"/>
            <a:ext cx="59904" cy="1379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980D94D3-A89E-494E-B3FB-5A23A9C9D9C0}"/>
              </a:ext>
            </a:extLst>
          </p:cNvPr>
          <p:cNvCxnSpPr>
            <a:cxnSpLocks/>
          </p:cNvCxnSpPr>
          <p:nvPr/>
        </p:nvCxnSpPr>
        <p:spPr>
          <a:xfrm flipV="1">
            <a:off x="6835289" y="381449"/>
            <a:ext cx="59904" cy="1379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719921F9-847D-4A64-9EA5-C235C9223B36}"/>
              </a:ext>
            </a:extLst>
          </p:cNvPr>
          <p:cNvCxnSpPr>
            <a:cxnSpLocks/>
          </p:cNvCxnSpPr>
          <p:nvPr/>
        </p:nvCxnSpPr>
        <p:spPr>
          <a:xfrm flipV="1">
            <a:off x="6917826" y="381149"/>
            <a:ext cx="59904" cy="13794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A1BA999-D3BB-4D10-A54A-B9AB01C77E7A}"/>
              </a:ext>
            </a:extLst>
          </p:cNvPr>
          <p:cNvGrpSpPr/>
          <p:nvPr/>
        </p:nvGrpSpPr>
        <p:grpSpPr>
          <a:xfrm>
            <a:off x="6071792" y="2671680"/>
            <a:ext cx="177653" cy="72843"/>
            <a:chOff x="6071792" y="2671680"/>
            <a:chExt cx="177653" cy="72843"/>
          </a:xfrm>
        </p:grpSpPr>
        <p:cxnSp>
          <p:nvCxnSpPr>
            <p:cNvPr id="129" name="直接箭头连接符 128">
              <a:extLst>
                <a:ext uri="{FF2B5EF4-FFF2-40B4-BE49-F238E27FC236}">
                  <a16:creationId xmlns:a16="http://schemas.microsoft.com/office/drawing/2014/main" id="{44C13C47-01EE-42FA-B24E-2B5ACC8F4653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671680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箭头连接符 133">
              <a:extLst>
                <a:ext uri="{FF2B5EF4-FFF2-40B4-BE49-F238E27FC236}">
                  <a16:creationId xmlns:a16="http://schemas.microsoft.com/office/drawing/2014/main" id="{C4947DA3-35DD-49ED-BAC6-D0B3B5C4698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744523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50CD96B1-164C-4C55-BA46-6CB57FD37C6A}"/>
              </a:ext>
            </a:extLst>
          </p:cNvPr>
          <p:cNvGrpSpPr/>
          <p:nvPr/>
        </p:nvGrpSpPr>
        <p:grpSpPr>
          <a:xfrm rot="170971">
            <a:off x="6801324" y="1577360"/>
            <a:ext cx="164461" cy="161156"/>
            <a:chOff x="6313482" y="1596646"/>
            <a:chExt cx="164461" cy="134424"/>
          </a:xfrm>
        </p:grpSpPr>
        <p:cxnSp>
          <p:nvCxnSpPr>
            <p:cNvPr id="135" name="直接箭头连接符 134">
              <a:extLst>
                <a:ext uri="{FF2B5EF4-FFF2-40B4-BE49-F238E27FC236}">
                  <a16:creationId xmlns:a16="http://schemas.microsoft.com/office/drawing/2014/main" id="{608E1349-8E1A-47A8-8BC9-12674173BAB7}"/>
                </a:ext>
              </a:extLst>
            </p:cNvPr>
            <p:cNvCxnSpPr>
              <a:cxnSpLocks/>
            </p:cNvCxnSpPr>
            <p:nvPr/>
          </p:nvCxnSpPr>
          <p:spPr>
            <a:xfrm>
              <a:off x="6477943" y="1597243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箭头连接符 138">
              <a:extLst>
                <a:ext uri="{FF2B5EF4-FFF2-40B4-BE49-F238E27FC236}">
                  <a16:creationId xmlns:a16="http://schemas.microsoft.com/office/drawing/2014/main" id="{B649A8B5-5B2F-4922-BDC9-D577540BF451}"/>
                </a:ext>
              </a:extLst>
            </p:cNvPr>
            <p:cNvCxnSpPr>
              <a:cxnSpLocks/>
            </p:cNvCxnSpPr>
            <p:nvPr/>
          </p:nvCxnSpPr>
          <p:spPr>
            <a:xfrm>
              <a:off x="6399475" y="1596646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>
              <a:extLst>
                <a:ext uri="{FF2B5EF4-FFF2-40B4-BE49-F238E27FC236}">
                  <a16:creationId xmlns:a16="http://schemas.microsoft.com/office/drawing/2014/main" id="{6E16A0F3-C473-4454-B22F-66076EA7D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13482" y="1598633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D182AA2D-0436-42BA-9E13-0B3448285FD2}"/>
              </a:ext>
            </a:extLst>
          </p:cNvPr>
          <p:cNvGrpSpPr/>
          <p:nvPr/>
        </p:nvGrpSpPr>
        <p:grpSpPr>
          <a:xfrm rot="10573433">
            <a:off x="7147249" y="3150303"/>
            <a:ext cx="154956" cy="161784"/>
            <a:chOff x="6313482" y="1596123"/>
            <a:chExt cx="154956" cy="134947"/>
          </a:xfrm>
        </p:grpSpPr>
        <p:cxnSp>
          <p:nvCxnSpPr>
            <p:cNvPr id="143" name="直接箭头连接符 142">
              <a:extLst>
                <a:ext uri="{FF2B5EF4-FFF2-40B4-BE49-F238E27FC236}">
                  <a16:creationId xmlns:a16="http://schemas.microsoft.com/office/drawing/2014/main" id="{FC424F51-75FB-4B69-8967-965D55908BF7}"/>
                </a:ext>
              </a:extLst>
            </p:cNvPr>
            <p:cNvCxnSpPr>
              <a:cxnSpLocks/>
            </p:cNvCxnSpPr>
            <p:nvPr/>
          </p:nvCxnSpPr>
          <p:spPr>
            <a:xfrm>
              <a:off x="6468438" y="1596718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箭头连接符 143">
              <a:extLst>
                <a:ext uri="{FF2B5EF4-FFF2-40B4-BE49-F238E27FC236}">
                  <a16:creationId xmlns:a16="http://schemas.microsoft.com/office/drawing/2014/main" id="{3E92367E-67A0-46F4-8AB1-C96FDADB7037}"/>
                </a:ext>
              </a:extLst>
            </p:cNvPr>
            <p:cNvCxnSpPr>
              <a:cxnSpLocks/>
            </p:cNvCxnSpPr>
            <p:nvPr/>
          </p:nvCxnSpPr>
          <p:spPr>
            <a:xfrm>
              <a:off x="6389969" y="1596123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>
              <a:extLst>
                <a:ext uri="{FF2B5EF4-FFF2-40B4-BE49-F238E27FC236}">
                  <a16:creationId xmlns:a16="http://schemas.microsoft.com/office/drawing/2014/main" id="{518A7983-022B-4EF6-9578-224C5F710192}"/>
                </a:ext>
              </a:extLst>
            </p:cNvPr>
            <p:cNvCxnSpPr>
              <a:cxnSpLocks/>
            </p:cNvCxnSpPr>
            <p:nvPr/>
          </p:nvCxnSpPr>
          <p:spPr>
            <a:xfrm>
              <a:off x="6313482" y="1598633"/>
              <a:ext cx="0" cy="13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BE758963-98A4-488B-A9A0-2386108AA3E1}"/>
              </a:ext>
            </a:extLst>
          </p:cNvPr>
          <p:cNvGrpSpPr/>
          <p:nvPr/>
        </p:nvGrpSpPr>
        <p:grpSpPr>
          <a:xfrm rot="10800000">
            <a:off x="7833057" y="2275713"/>
            <a:ext cx="177653" cy="82368"/>
            <a:chOff x="6071792" y="2662155"/>
            <a:chExt cx="177653" cy="82368"/>
          </a:xfrm>
        </p:grpSpPr>
        <p:cxnSp>
          <p:nvCxnSpPr>
            <p:cNvPr id="148" name="直接箭头连接符 147">
              <a:extLst>
                <a:ext uri="{FF2B5EF4-FFF2-40B4-BE49-F238E27FC236}">
                  <a16:creationId xmlns:a16="http://schemas.microsoft.com/office/drawing/2014/main" id="{A52CC6B5-142B-4BF3-ABA6-19C174243C61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662155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箭头连接符 148">
              <a:extLst>
                <a:ext uri="{FF2B5EF4-FFF2-40B4-BE49-F238E27FC236}">
                  <a16:creationId xmlns:a16="http://schemas.microsoft.com/office/drawing/2014/main" id="{E5CE89FD-2153-4093-AB78-3F9590CB2F39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744523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对话气泡: 圆角矩形 33">
            <a:extLst>
              <a:ext uri="{FF2B5EF4-FFF2-40B4-BE49-F238E27FC236}">
                <a16:creationId xmlns:a16="http://schemas.microsoft.com/office/drawing/2014/main" id="{4EE106CF-E55C-4CB7-AF11-CA7B38AF97C3}"/>
              </a:ext>
            </a:extLst>
          </p:cNvPr>
          <p:cNvSpPr/>
          <p:nvPr/>
        </p:nvSpPr>
        <p:spPr>
          <a:xfrm>
            <a:off x="214391" y="3257737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取消西进口左转掉头车道，改为两条直行车道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0B38133-2B80-4AD0-BCB7-30F91FCE3EAD}"/>
              </a:ext>
            </a:extLst>
          </p:cNvPr>
          <p:cNvCxnSpPr>
            <a:cxnSpLocks/>
          </p:cNvCxnSpPr>
          <p:nvPr/>
        </p:nvCxnSpPr>
        <p:spPr>
          <a:xfrm flipV="1">
            <a:off x="833873" y="2726491"/>
            <a:ext cx="0" cy="52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85268B1-4A23-479D-8724-23E8EEE21932}"/>
              </a:ext>
            </a:extLst>
          </p:cNvPr>
          <p:cNvCxnSpPr>
            <a:cxnSpLocks/>
          </p:cNvCxnSpPr>
          <p:nvPr/>
        </p:nvCxnSpPr>
        <p:spPr>
          <a:xfrm>
            <a:off x="3337640" y="1466589"/>
            <a:ext cx="1" cy="79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547D739-C9E2-4776-B883-A13BFF515A09}"/>
              </a:ext>
            </a:extLst>
          </p:cNvPr>
          <p:cNvCxnSpPr>
            <a:cxnSpLocks/>
          </p:cNvCxnSpPr>
          <p:nvPr/>
        </p:nvCxnSpPr>
        <p:spPr>
          <a:xfrm>
            <a:off x="8199120" y="1531620"/>
            <a:ext cx="1" cy="79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对话气泡: 圆角矩形 149">
            <a:extLst>
              <a:ext uri="{FF2B5EF4-FFF2-40B4-BE49-F238E27FC236}">
                <a16:creationId xmlns:a16="http://schemas.microsoft.com/office/drawing/2014/main" id="{D6B28DF8-B6CA-44AC-915D-7D2507375D24}"/>
              </a:ext>
            </a:extLst>
          </p:cNvPr>
          <p:cNvSpPr/>
          <p:nvPr/>
        </p:nvSpPr>
        <p:spPr>
          <a:xfrm>
            <a:off x="4742358" y="3208781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取消西进口左转掉头车道，改为两条直行车道</a:t>
            </a:r>
          </a:p>
        </p:txBody>
      </p:sp>
      <p:cxnSp>
        <p:nvCxnSpPr>
          <p:cNvPr id="151" name="直接箭头连接符 150">
            <a:extLst>
              <a:ext uri="{FF2B5EF4-FFF2-40B4-BE49-F238E27FC236}">
                <a16:creationId xmlns:a16="http://schemas.microsoft.com/office/drawing/2014/main" id="{9ED9D2AE-96AE-4E5C-BE3B-56D46116EF2A}"/>
              </a:ext>
            </a:extLst>
          </p:cNvPr>
          <p:cNvCxnSpPr>
            <a:cxnSpLocks/>
          </p:cNvCxnSpPr>
          <p:nvPr/>
        </p:nvCxnSpPr>
        <p:spPr>
          <a:xfrm flipV="1">
            <a:off x="5361840" y="2677535"/>
            <a:ext cx="0" cy="52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>
            <a:extLst>
              <a:ext uri="{FF2B5EF4-FFF2-40B4-BE49-F238E27FC236}">
                <a16:creationId xmlns:a16="http://schemas.microsoft.com/office/drawing/2014/main" id="{0D8357A2-7A21-4944-9D0B-114470939659}"/>
              </a:ext>
            </a:extLst>
          </p:cNvPr>
          <p:cNvCxnSpPr>
            <a:cxnSpLocks/>
          </p:cNvCxnSpPr>
          <p:nvPr/>
        </p:nvCxnSpPr>
        <p:spPr>
          <a:xfrm flipH="1" flipV="1">
            <a:off x="7411715" y="2843965"/>
            <a:ext cx="442301" cy="60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对话气泡: 圆角矩形 152">
            <a:extLst>
              <a:ext uri="{FF2B5EF4-FFF2-40B4-BE49-F238E27FC236}">
                <a16:creationId xmlns:a16="http://schemas.microsoft.com/office/drawing/2014/main" id="{650B34ED-8A7E-4BD6-8519-53CA9D56B9D5}"/>
              </a:ext>
            </a:extLst>
          </p:cNvPr>
          <p:cNvSpPr/>
          <p:nvPr/>
        </p:nvSpPr>
        <p:spPr>
          <a:xfrm>
            <a:off x="7828173" y="3427750"/>
            <a:ext cx="1068167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cxnSp>
        <p:nvCxnSpPr>
          <p:cNvPr id="154" name="直接箭头连接符 153">
            <a:extLst>
              <a:ext uri="{FF2B5EF4-FFF2-40B4-BE49-F238E27FC236}">
                <a16:creationId xmlns:a16="http://schemas.microsoft.com/office/drawing/2014/main" id="{4FBD2A25-FE5B-40E4-B890-CF8701D4706E}"/>
              </a:ext>
            </a:extLst>
          </p:cNvPr>
          <p:cNvCxnSpPr>
            <a:cxnSpLocks/>
            <a:endCxn id="80" idx="5"/>
          </p:cNvCxnSpPr>
          <p:nvPr/>
        </p:nvCxnSpPr>
        <p:spPr>
          <a:xfrm>
            <a:off x="6282497" y="1812771"/>
            <a:ext cx="335185" cy="346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对话气泡: 圆角矩形 154">
            <a:extLst>
              <a:ext uri="{FF2B5EF4-FFF2-40B4-BE49-F238E27FC236}">
                <a16:creationId xmlns:a16="http://schemas.microsoft.com/office/drawing/2014/main" id="{0AC23E7E-081B-4653-BE74-94B6ED8D0B71}"/>
              </a:ext>
            </a:extLst>
          </p:cNvPr>
          <p:cNvSpPr/>
          <p:nvPr/>
        </p:nvSpPr>
        <p:spPr>
          <a:xfrm>
            <a:off x="5223472" y="1585951"/>
            <a:ext cx="1068167" cy="224799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设置右转弯渠化岛</a:t>
            </a:r>
          </a:p>
        </p:txBody>
      </p: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191D4853-F5F3-4523-93B1-58A33085424B}"/>
              </a:ext>
            </a:extLst>
          </p:cNvPr>
          <p:cNvCxnSpPr>
            <a:cxnSpLocks/>
          </p:cNvCxnSpPr>
          <p:nvPr/>
        </p:nvCxnSpPr>
        <p:spPr>
          <a:xfrm flipH="1">
            <a:off x="6977619" y="1089025"/>
            <a:ext cx="45481" cy="1130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A3A7D3B4-4297-4D6B-9BC8-480870C8154A}"/>
              </a:ext>
            </a:extLst>
          </p:cNvPr>
          <p:cNvCxnSpPr>
            <a:cxnSpLocks/>
          </p:cNvCxnSpPr>
          <p:nvPr/>
        </p:nvCxnSpPr>
        <p:spPr>
          <a:xfrm flipH="1">
            <a:off x="7099342" y="1064873"/>
            <a:ext cx="50123" cy="1154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弧形 163">
            <a:extLst>
              <a:ext uri="{FF2B5EF4-FFF2-40B4-BE49-F238E27FC236}">
                <a16:creationId xmlns:a16="http://schemas.microsoft.com/office/drawing/2014/main" id="{245F69E7-CB49-4261-B7C4-89814301900E}"/>
              </a:ext>
            </a:extLst>
          </p:cNvPr>
          <p:cNvSpPr/>
          <p:nvPr/>
        </p:nvSpPr>
        <p:spPr>
          <a:xfrm rot="8770949">
            <a:off x="7031991" y="2145324"/>
            <a:ext cx="167423" cy="253564"/>
          </a:xfrm>
          <a:custGeom>
            <a:avLst/>
            <a:gdLst>
              <a:gd name="connsiteX0" fmla="*/ 167423 w 334846"/>
              <a:gd name="connsiteY0" fmla="*/ 0 h 472784"/>
              <a:gd name="connsiteX1" fmla="*/ 334846 w 334846"/>
              <a:gd name="connsiteY1" fmla="*/ 236392 h 472784"/>
              <a:gd name="connsiteX2" fmla="*/ 167423 w 334846"/>
              <a:gd name="connsiteY2" fmla="*/ 236392 h 472784"/>
              <a:gd name="connsiteX3" fmla="*/ 167423 w 334846"/>
              <a:gd name="connsiteY3" fmla="*/ 0 h 472784"/>
              <a:gd name="connsiteX0" fmla="*/ 167423 w 334846"/>
              <a:gd name="connsiteY0" fmla="*/ 0 h 472784"/>
              <a:gd name="connsiteX1" fmla="*/ 334846 w 334846"/>
              <a:gd name="connsiteY1" fmla="*/ 236392 h 472784"/>
              <a:gd name="connsiteX0" fmla="*/ 0 w 167423"/>
              <a:gd name="connsiteY0" fmla="*/ 0 h 236392"/>
              <a:gd name="connsiteX1" fmla="*/ 167423 w 167423"/>
              <a:gd name="connsiteY1" fmla="*/ 236392 h 236392"/>
              <a:gd name="connsiteX2" fmla="*/ 0 w 167423"/>
              <a:gd name="connsiteY2" fmla="*/ 236392 h 236392"/>
              <a:gd name="connsiteX3" fmla="*/ 0 w 167423"/>
              <a:gd name="connsiteY3" fmla="*/ 0 h 236392"/>
              <a:gd name="connsiteX0" fmla="*/ 57068 w 167423"/>
              <a:gd name="connsiteY0" fmla="*/ 175805 h 236392"/>
              <a:gd name="connsiteX1" fmla="*/ 167423 w 167423"/>
              <a:gd name="connsiteY1" fmla="*/ 236392 h 236392"/>
              <a:gd name="connsiteX0" fmla="*/ 0 w 167423"/>
              <a:gd name="connsiteY0" fmla="*/ 0 h 236392"/>
              <a:gd name="connsiteX1" fmla="*/ 167423 w 167423"/>
              <a:gd name="connsiteY1" fmla="*/ 236392 h 236392"/>
              <a:gd name="connsiteX2" fmla="*/ 0 w 167423"/>
              <a:gd name="connsiteY2" fmla="*/ 236392 h 236392"/>
              <a:gd name="connsiteX3" fmla="*/ 0 w 167423"/>
              <a:gd name="connsiteY3" fmla="*/ 0 h 236392"/>
              <a:gd name="connsiteX0" fmla="*/ 57068 w 167423"/>
              <a:gd name="connsiteY0" fmla="*/ 175805 h 236392"/>
              <a:gd name="connsiteX1" fmla="*/ 167423 w 167423"/>
              <a:gd name="connsiteY1" fmla="*/ 236392 h 236392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57068 w 168728"/>
              <a:gd name="connsiteY0" fmla="*/ 175805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57068 w 168728"/>
              <a:gd name="connsiteY0" fmla="*/ 175805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4982 w 168728"/>
              <a:gd name="connsiteY0" fmla="*/ 181106 h 243000"/>
              <a:gd name="connsiteX1" fmla="*/ 168728 w 168728"/>
              <a:gd name="connsiteY1" fmla="*/ 243000 h 243000"/>
              <a:gd name="connsiteX0" fmla="*/ 0 w 173338"/>
              <a:gd name="connsiteY0" fmla="*/ 0 h 248954"/>
              <a:gd name="connsiteX1" fmla="*/ 167423 w 173338"/>
              <a:gd name="connsiteY1" fmla="*/ 236392 h 248954"/>
              <a:gd name="connsiteX2" fmla="*/ 0 w 173338"/>
              <a:gd name="connsiteY2" fmla="*/ 236392 h 248954"/>
              <a:gd name="connsiteX3" fmla="*/ 0 w 173338"/>
              <a:gd name="connsiteY3" fmla="*/ 0 h 248954"/>
              <a:gd name="connsiteX0" fmla="*/ 64982 w 173338"/>
              <a:gd name="connsiteY0" fmla="*/ 181106 h 248954"/>
              <a:gd name="connsiteX1" fmla="*/ 173338 w 173338"/>
              <a:gd name="connsiteY1" fmla="*/ 248954 h 248954"/>
              <a:gd name="connsiteX0" fmla="*/ 0 w 173338"/>
              <a:gd name="connsiteY0" fmla="*/ 0 h 248954"/>
              <a:gd name="connsiteX1" fmla="*/ 167423 w 173338"/>
              <a:gd name="connsiteY1" fmla="*/ 236392 h 248954"/>
              <a:gd name="connsiteX2" fmla="*/ 0 w 173338"/>
              <a:gd name="connsiteY2" fmla="*/ 236392 h 248954"/>
              <a:gd name="connsiteX3" fmla="*/ 0 w 173338"/>
              <a:gd name="connsiteY3" fmla="*/ 0 h 248954"/>
              <a:gd name="connsiteX0" fmla="*/ 64982 w 173338"/>
              <a:gd name="connsiteY0" fmla="*/ 181106 h 248954"/>
              <a:gd name="connsiteX1" fmla="*/ 173338 w 173338"/>
              <a:gd name="connsiteY1" fmla="*/ 248954 h 248954"/>
              <a:gd name="connsiteX0" fmla="*/ 0 w 167423"/>
              <a:gd name="connsiteY0" fmla="*/ 0 h 253564"/>
              <a:gd name="connsiteX1" fmla="*/ 167423 w 167423"/>
              <a:gd name="connsiteY1" fmla="*/ 236392 h 253564"/>
              <a:gd name="connsiteX2" fmla="*/ 0 w 167423"/>
              <a:gd name="connsiteY2" fmla="*/ 236392 h 253564"/>
              <a:gd name="connsiteX3" fmla="*/ 0 w 167423"/>
              <a:gd name="connsiteY3" fmla="*/ 0 h 253564"/>
              <a:gd name="connsiteX0" fmla="*/ 64982 w 167423"/>
              <a:gd name="connsiteY0" fmla="*/ 181106 h 253564"/>
              <a:gd name="connsiteX1" fmla="*/ 167385 w 167423"/>
              <a:gd name="connsiteY1" fmla="*/ 253564 h 25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423" h="253564" stroke="0" extrusionOk="0">
                <a:moveTo>
                  <a:pt x="0" y="0"/>
                </a:moveTo>
                <a:cubicBezTo>
                  <a:pt x="92465" y="0"/>
                  <a:pt x="167423" y="105836"/>
                  <a:pt x="167423" y="236392"/>
                </a:cubicBezTo>
                <a:lnTo>
                  <a:pt x="0" y="236392"/>
                </a:lnTo>
                <a:lnTo>
                  <a:pt x="0" y="0"/>
                </a:lnTo>
                <a:close/>
              </a:path>
              <a:path w="167423" h="253564" fill="none">
                <a:moveTo>
                  <a:pt x="64982" y="181106"/>
                </a:moveTo>
                <a:cubicBezTo>
                  <a:pt x="107968" y="156558"/>
                  <a:pt x="157992" y="188372"/>
                  <a:pt x="167385" y="25356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弧形 163">
            <a:extLst>
              <a:ext uri="{FF2B5EF4-FFF2-40B4-BE49-F238E27FC236}">
                <a16:creationId xmlns:a16="http://schemas.microsoft.com/office/drawing/2014/main" id="{EAC3403F-14BC-4150-9684-D9CEC9F817FF}"/>
              </a:ext>
            </a:extLst>
          </p:cNvPr>
          <p:cNvSpPr/>
          <p:nvPr/>
        </p:nvSpPr>
        <p:spPr>
          <a:xfrm rot="19083952">
            <a:off x="7000267" y="2778471"/>
            <a:ext cx="85390" cy="102365"/>
          </a:xfrm>
          <a:custGeom>
            <a:avLst/>
            <a:gdLst>
              <a:gd name="connsiteX0" fmla="*/ 167423 w 334846"/>
              <a:gd name="connsiteY0" fmla="*/ 0 h 472784"/>
              <a:gd name="connsiteX1" fmla="*/ 334846 w 334846"/>
              <a:gd name="connsiteY1" fmla="*/ 236392 h 472784"/>
              <a:gd name="connsiteX2" fmla="*/ 167423 w 334846"/>
              <a:gd name="connsiteY2" fmla="*/ 236392 h 472784"/>
              <a:gd name="connsiteX3" fmla="*/ 167423 w 334846"/>
              <a:gd name="connsiteY3" fmla="*/ 0 h 472784"/>
              <a:gd name="connsiteX0" fmla="*/ 167423 w 334846"/>
              <a:gd name="connsiteY0" fmla="*/ 0 h 472784"/>
              <a:gd name="connsiteX1" fmla="*/ 334846 w 334846"/>
              <a:gd name="connsiteY1" fmla="*/ 236392 h 472784"/>
              <a:gd name="connsiteX0" fmla="*/ 0 w 167423"/>
              <a:gd name="connsiteY0" fmla="*/ 0 h 236392"/>
              <a:gd name="connsiteX1" fmla="*/ 167423 w 167423"/>
              <a:gd name="connsiteY1" fmla="*/ 236392 h 236392"/>
              <a:gd name="connsiteX2" fmla="*/ 0 w 167423"/>
              <a:gd name="connsiteY2" fmla="*/ 236392 h 236392"/>
              <a:gd name="connsiteX3" fmla="*/ 0 w 167423"/>
              <a:gd name="connsiteY3" fmla="*/ 0 h 236392"/>
              <a:gd name="connsiteX0" fmla="*/ 57068 w 167423"/>
              <a:gd name="connsiteY0" fmla="*/ 175805 h 236392"/>
              <a:gd name="connsiteX1" fmla="*/ 167423 w 167423"/>
              <a:gd name="connsiteY1" fmla="*/ 236392 h 236392"/>
              <a:gd name="connsiteX0" fmla="*/ 0 w 167423"/>
              <a:gd name="connsiteY0" fmla="*/ 0 h 236392"/>
              <a:gd name="connsiteX1" fmla="*/ 167423 w 167423"/>
              <a:gd name="connsiteY1" fmla="*/ 236392 h 236392"/>
              <a:gd name="connsiteX2" fmla="*/ 0 w 167423"/>
              <a:gd name="connsiteY2" fmla="*/ 236392 h 236392"/>
              <a:gd name="connsiteX3" fmla="*/ 0 w 167423"/>
              <a:gd name="connsiteY3" fmla="*/ 0 h 236392"/>
              <a:gd name="connsiteX0" fmla="*/ 57068 w 167423"/>
              <a:gd name="connsiteY0" fmla="*/ 175805 h 236392"/>
              <a:gd name="connsiteX1" fmla="*/ 167423 w 167423"/>
              <a:gd name="connsiteY1" fmla="*/ 236392 h 236392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57068 w 168728"/>
              <a:gd name="connsiteY0" fmla="*/ 175805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57068 w 168728"/>
              <a:gd name="connsiteY0" fmla="*/ 175805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1006 w 168728"/>
              <a:gd name="connsiteY0" fmla="*/ 187041 h 243000"/>
              <a:gd name="connsiteX1" fmla="*/ 168728 w 168728"/>
              <a:gd name="connsiteY1" fmla="*/ 243000 h 243000"/>
              <a:gd name="connsiteX0" fmla="*/ 0 w 168728"/>
              <a:gd name="connsiteY0" fmla="*/ 0 h 243000"/>
              <a:gd name="connsiteX1" fmla="*/ 167423 w 168728"/>
              <a:gd name="connsiteY1" fmla="*/ 236392 h 243000"/>
              <a:gd name="connsiteX2" fmla="*/ 0 w 168728"/>
              <a:gd name="connsiteY2" fmla="*/ 236392 h 243000"/>
              <a:gd name="connsiteX3" fmla="*/ 0 w 168728"/>
              <a:gd name="connsiteY3" fmla="*/ 0 h 243000"/>
              <a:gd name="connsiteX0" fmla="*/ 64982 w 168728"/>
              <a:gd name="connsiteY0" fmla="*/ 181106 h 243000"/>
              <a:gd name="connsiteX1" fmla="*/ 168728 w 168728"/>
              <a:gd name="connsiteY1" fmla="*/ 243000 h 243000"/>
              <a:gd name="connsiteX0" fmla="*/ 0 w 173338"/>
              <a:gd name="connsiteY0" fmla="*/ 0 h 248954"/>
              <a:gd name="connsiteX1" fmla="*/ 167423 w 173338"/>
              <a:gd name="connsiteY1" fmla="*/ 236392 h 248954"/>
              <a:gd name="connsiteX2" fmla="*/ 0 w 173338"/>
              <a:gd name="connsiteY2" fmla="*/ 236392 h 248954"/>
              <a:gd name="connsiteX3" fmla="*/ 0 w 173338"/>
              <a:gd name="connsiteY3" fmla="*/ 0 h 248954"/>
              <a:gd name="connsiteX0" fmla="*/ 64982 w 173338"/>
              <a:gd name="connsiteY0" fmla="*/ 181106 h 248954"/>
              <a:gd name="connsiteX1" fmla="*/ 173338 w 173338"/>
              <a:gd name="connsiteY1" fmla="*/ 248954 h 248954"/>
              <a:gd name="connsiteX0" fmla="*/ 0 w 173338"/>
              <a:gd name="connsiteY0" fmla="*/ 0 h 248954"/>
              <a:gd name="connsiteX1" fmla="*/ 167423 w 173338"/>
              <a:gd name="connsiteY1" fmla="*/ 236392 h 248954"/>
              <a:gd name="connsiteX2" fmla="*/ 0 w 173338"/>
              <a:gd name="connsiteY2" fmla="*/ 236392 h 248954"/>
              <a:gd name="connsiteX3" fmla="*/ 0 w 173338"/>
              <a:gd name="connsiteY3" fmla="*/ 0 h 248954"/>
              <a:gd name="connsiteX0" fmla="*/ 64982 w 173338"/>
              <a:gd name="connsiteY0" fmla="*/ 181106 h 248954"/>
              <a:gd name="connsiteX1" fmla="*/ 173338 w 173338"/>
              <a:gd name="connsiteY1" fmla="*/ 248954 h 248954"/>
              <a:gd name="connsiteX0" fmla="*/ 0 w 167423"/>
              <a:gd name="connsiteY0" fmla="*/ 0 h 253564"/>
              <a:gd name="connsiteX1" fmla="*/ 167423 w 167423"/>
              <a:gd name="connsiteY1" fmla="*/ 236392 h 253564"/>
              <a:gd name="connsiteX2" fmla="*/ 0 w 167423"/>
              <a:gd name="connsiteY2" fmla="*/ 236392 h 253564"/>
              <a:gd name="connsiteX3" fmla="*/ 0 w 167423"/>
              <a:gd name="connsiteY3" fmla="*/ 0 h 253564"/>
              <a:gd name="connsiteX0" fmla="*/ 64982 w 167423"/>
              <a:gd name="connsiteY0" fmla="*/ 181106 h 253564"/>
              <a:gd name="connsiteX1" fmla="*/ 167385 w 167423"/>
              <a:gd name="connsiteY1" fmla="*/ 253564 h 253564"/>
              <a:gd name="connsiteX0" fmla="*/ 0 w 328947"/>
              <a:gd name="connsiteY0" fmla="*/ 0 h 405101"/>
              <a:gd name="connsiteX1" fmla="*/ 167423 w 328947"/>
              <a:gd name="connsiteY1" fmla="*/ 236392 h 405101"/>
              <a:gd name="connsiteX2" fmla="*/ 0 w 328947"/>
              <a:gd name="connsiteY2" fmla="*/ 236392 h 405101"/>
              <a:gd name="connsiteX3" fmla="*/ 0 w 328947"/>
              <a:gd name="connsiteY3" fmla="*/ 0 h 405101"/>
              <a:gd name="connsiteX0" fmla="*/ 64982 w 328947"/>
              <a:gd name="connsiteY0" fmla="*/ 181106 h 405101"/>
              <a:gd name="connsiteX1" fmla="*/ 328947 w 328947"/>
              <a:gd name="connsiteY1" fmla="*/ 405101 h 405101"/>
              <a:gd name="connsiteX0" fmla="*/ 0 w 328947"/>
              <a:gd name="connsiteY0" fmla="*/ 0 h 405101"/>
              <a:gd name="connsiteX1" fmla="*/ 214111 w 328947"/>
              <a:gd name="connsiteY1" fmla="*/ 195109 h 405101"/>
              <a:gd name="connsiteX2" fmla="*/ 0 w 328947"/>
              <a:gd name="connsiteY2" fmla="*/ 236392 h 405101"/>
              <a:gd name="connsiteX3" fmla="*/ 0 w 328947"/>
              <a:gd name="connsiteY3" fmla="*/ 0 h 405101"/>
              <a:gd name="connsiteX0" fmla="*/ 64982 w 328947"/>
              <a:gd name="connsiteY0" fmla="*/ 181106 h 405101"/>
              <a:gd name="connsiteX1" fmla="*/ 328947 w 328947"/>
              <a:gd name="connsiteY1" fmla="*/ 405101 h 405101"/>
              <a:gd name="connsiteX0" fmla="*/ 127361 w 456308"/>
              <a:gd name="connsiteY0" fmla="*/ 0 h 405101"/>
              <a:gd name="connsiteX1" fmla="*/ 0 w 456308"/>
              <a:gd name="connsiteY1" fmla="*/ 147635 h 405101"/>
              <a:gd name="connsiteX2" fmla="*/ 127361 w 456308"/>
              <a:gd name="connsiteY2" fmla="*/ 236392 h 405101"/>
              <a:gd name="connsiteX3" fmla="*/ 127361 w 456308"/>
              <a:gd name="connsiteY3" fmla="*/ 0 h 405101"/>
              <a:gd name="connsiteX0" fmla="*/ 192343 w 456308"/>
              <a:gd name="connsiteY0" fmla="*/ 181106 h 405101"/>
              <a:gd name="connsiteX1" fmla="*/ 456308 w 456308"/>
              <a:gd name="connsiteY1" fmla="*/ 405101 h 405101"/>
              <a:gd name="connsiteX0" fmla="*/ 469760 w 480031"/>
              <a:gd name="connsiteY0" fmla="*/ 173388 h 293309"/>
              <a:gd name="connsiteX1" fmla="*/ 0 w 480031"/>
              <a:gd name="connsiteY1" fmla="*/ 35843 h 293309"/>
              <a:gd name="connsiteX2" fmla="*/ 127361 w 480031"/>
              <a:gd name="connsiteY2" fmla="*/ 124600 h 293309"/>
              <a:gd name="connsiteX3" fmla="*/ 469760 w 480031"/>
              <a:gd name="connsiteY3" fmla="*/ 173388 h 293309"/>
              <a:gd name="connsiteX0" fmla="*/ 192343 w 480031"/>
              <a:gd name="connsiteY0" fmla="*/ 69314 h 293309"/>
              <a:gd name="connsiteX1" fmla="*/ 456308 w 480031"/>
              <a:gd name="connsiteY1" fmla="*/ 293309 h 293309"/>
              <a:gd name="connsiteX0" fmla="*/ 577549 w 586309"/>
              <a:gd name="connsiteY0" fmla="*/ 171228 h 293550"/>
              <a:gd name="connsiteX1" fmla="*/ 0 w 586309"/>
              <a:gd name="connsiteY1" fmla="*/ 36084 h 293550"/>
              <a:gd name="connsiteX2" fmla="*/ 127361 w 586309"/>
              <a:gd name="connsiteY2" fmla="*/ 124841 h 293550"/>
              <a:gd name="connsiteX3" fmla="*/ 577549 w 586309"/>
              <a:gd name="connsiteY3" fmla="*/ 171228 h 293550"/>
              <a:gd name="connsiteX0" fmla="*/ 192343 w 586309"/>
              <a:gd name="connsiteY0" fmla="*/ 69555 h 293550"/>
              <a:gd name="connsiteX1" fmla="*/ 456308 w 586309"/>
              <a:gd name="connsiteY1" fmla="*/ 293550 h 293550"/>
              <a:gd name="connsiteX0" fmla="*/ 450188 w 466809"/>
              <a:gd name="connsiteY0" fmla="*/ 184940 h 307262"/>
              <a:gd name="connsiteX1" fmla="*/ 219185 w 466809"/>
              <a:gd name="connsiteY1" fmla="*/ 34607 h 307262"/>
              <a:gd name="connsiteX2" fmla="*/ 0 w 466809"/>
              <a:gd name="connsiteY2" fmla="*/ 138553 h 307262"/>
              <a:gd name="connsiteX3" fmla="*/ 450188 w 466809"/>
              <a:gd name="connsiteY3" fmla="*/ 184940 h 307262"/>
              <a:gd name="connsiteX0" fmla="*/ 64982 w 466809"/>
              <a:gd name="connsiteY0" fmla="*/ 83267 h 307262"/>
              <a:gd name="connsiteX1" fmla="*/ 328947 w 466809"/>
              <a:gd name="connsiteY1" fmla="*/ 307262 h 307262"/>
              <a:gd name="connsiteX0" fmla="*/ 385206 w 401827"/>
              <a:gd name="connsiteY0" fmla="*/ 184940 h 307262"/>
              <a:gd name="connsiteX1" fmla="*/ 154203 w 401827"/>
              <a:gd name="connsiteY1" fmla="*/ 34607 h 307262"/>
              <a:gd name="connsiteX2" fmla="*/ 243434 w 401827"/>
              <a:gd name="connsiteY2" fmla="*/ 41096 h 307262"/>
              <a:gd name="connsiteX3" fmla="*/ 385206 w 401827"/>
              <a:gd name="connsiteY3" fmla="*/ 184940 h 307262"/>
              <a:gd name="connsiteX0" fmla="*/ 0 w 401827"/>
              <a:gd name="connsiteY0" fmla="*/ 83267 h 307262"/>
              <a:gd name="connsiteX1" fmla="*/ 263965 w 401827"/>
              <a:gd name="connsiteY1" fmla="*/ 307262 h 307262"/>
              <a:gd name="connsiteX0" fmla="*/ 385206 w 401827"/>
              <a:gd name="connsiteY0" fmla="*/ 184940 h 356173"/>
              <a:gd name="connsiteX1" fmla="*/ 154203 w 401827"/>
              <a:gd name="connsiteY1" fmla="*/ 34607 h 356173"/>
              <a:gd name="connsiteX2" fmla="*/ 27612 w 401827"/>
              <a:gd name="connsiteY2" fmla="*/ 356173 h 356173"/>
              <a:gd name="connsiteX3" fmla="*/ 385206 w 401827"/>
              <a:gd name="connsiteY3" fmla="*/ 184940 h 356173"/>
              <a:gd name="connsiteX0" fmla="*/ 0 w 401827"/>
              <a:gd name="connsiteY0" fmla="*/ 83267 h 356173"/>
              <a:gd name="connsiteX1" fmla="*/ 263965 w 401827"/>
              <a:gd name="connsiteY1" fmla="*/ 307262 h 356173"/>
              <a:gd name="connsiteX0" fmla="*/ 385206 w 397122"/>
              <a:gd name="connsiteY0" fmla="*/ 315657 h 486890"/>
              <a:gd name="connsiteX1" fmla="*/ 1678 w 397122"/>
              <a:gd name="connsiteY1" fmla="*/ 25107 h 486890"/>
              <a:gd name="connsiteX2" fmla="*/ 27612 w 397122"/>
              <a:gd name="connsiteY2" fmla="*/ 486890 h 486890"/>
              <a:gd name="connsiteX3" fmla="*/ 385206 w 397122"/>
              <a:gd name="connsiteY3" fmla="*/ 315657 h 486890"/>
              <a:gd name="connsiteX0" fmla="*/ 0 w 397122"/>
              <a:gd name="connsiteY0" fmla="*/ 213984 h 486890"/>
              <a:gd name="connsiteX1" fmla="*/ 263965 w 397122"/>
              <a:gd name="connsiteY1" fmla="*/ 437979 h 486890"/>
              <a:gd name="connsiteX0" fmla="*/ 385206 w 404709"/>
              <a:gd name="connsiteY0" fmla="*/ 290550 h 461783"/>
              <a:gd name="connsiteX1" fmla="*/ 1678 w 404709"/>
              <a:gd name="connsiteY1" fmla="*/ 0 h 461783"/>
              <a:gd name="connsiteX2" fmla="*/ 27612 w 404709"/>
              <a:gd name="connsiteY2" fmla="*/ 461783 h 461783"/>
              <a:gd name="connsiteX3" fmla="*/ 385206 w 404709"/>
              <a:gd name="connsiteY3" fmla="*/ 290550 h 461783"/>
              <a:gd name="connsiteX0" fmla="*/ 0 w 404709"/>
              <a:gd name="connsiteY0" fmla="*/ 188877 h 461783"/>
              <a:gd name="connsiteX1" fmla="*/ 263965 w 404709"/>
              <a:gd name="connsiteY1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63965 w 385206"/>
              <a:gd name="connsiteY1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40992 w 385206"/>
              <a:gd name="connsiteY1" fmla="*/ 264386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12049 w 385206"/>
              <a:gd name="connsiteY1" fmla="*/ 164763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12049 w 385206"/>
              <a:gd name="connsiteY1" fmla="*/ 164763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12049 w 385206"/>
              <a:gd name="connsiteY1" fmla="*/ 164763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79875 w 385206"/>
              <a:gd name="connsiteY1" fmla="*/ 203286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79875 w 385206"/>
              <a:gd name="connsiteY1" fmla="*/ 203286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79875 w 385206"/>
              <a:gd name="connsiteY1" fmla="*/ 203286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179875 w 385206"/>
              <a:gd name="connsiteY1" fmla="*/ 203286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953 w 385206"/>
              <a:gd name="connsiteY1" fmla="*/ 219020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953 w 385206"/>
              <a:gd name="connsiteY1" fmla="*/ 219020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953 w 385206"/>
              <a:gd name="connsiteY1" fmla="*/ 219020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773 w 385206"/>
              <a:gd name="connsiteY1" fmla="*/ 215658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773 w 385206"/>
              <a:gd name="connsiteY1" fmla="*/ 215658 h 461783"/>
              <a:gd name="connsiteX2" fmla="*/ 263965 w 385206"/>
              <a:gd name="connsiteY2" fmla="*/ 412872 h 461783"/>
              <a:gd name="connsiteX0" fmla="*/ 385206 w 385206"/>
              <a:gd name="connsiteY0" fmla="*/ 290550 h 461783"/>
              <a:gd name="connsiteX1" fmla="*/ 1678 w 385206"/>
              <a:gd name="connsiteY1" fmla="*/ 0 h 461783"/>
              <a:gd name="connsiteX2" fmla="*/ 27612 w 385206"/>
              <a:gd name="connsiteY2" fmla="*/ 461783 h 461783"/>
              <a:gd name="connsiteX3" fmla="*/ 385206 w 385206"/>
              <a:gd name="connsiteY3" fmla="*/ 290550 h 461783"/>
              <a:gd name="connsiteX0" fmla="*/ 0 w 385206"/>
              <a:gd name="connsiteY0" fmla="*/ 188877 h 461783"/>
              <a:gd name="connsiteX1" fmla="*/ 200773 w 385206"/>
              <a:gd name="connsiteY1" fmla="*/ 215658 h 461783"/>
              <a:gd name="connsiteX2" fmla="*/ 266277 w 385206"/>
              <a:gd name="connsiteY2" fmla="*/ 424552 h 46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206" h="461783" stroke="0" extrusionOk="0">
                <a:moveTo>
                  <a:pt x="385206" y="290550"/>
                </a:moveTo>
                <a:cubicBezTo>
                  <a:pt x="134161" y="-46842"/>
                  <a:pt x="223319" y="103760"/>
                  <a:pt x="1678" y="0"/>
                </a:cubicBezTo>
                <a:lnTo>
                  <a:pt x="27612" y="461783"/>
                </a:lnTo>
                <a:lnTo>
                  <a:pt x="385206" y="290550"/>
                </a:lnTo>
                <a:close/>
              </a:path>
              <a:path w="385206" h="461783" fill="none">
                <a:moveTo>
                  <a:pt x="0" y="188877"/>
                </a:moveTo>
                <a:cubicBezTo>
                  <a:pt x="56715" y="133150"/>
                  <a:pt x="156394" y="176379"/>
                  <a:pt x="200773" y="215658"/>
                </a:cubicBezTo>
                <a:cubicBezTo>
                  <a:pt x="245153" y="254937"/>
                  <a:pt x="299729" y="372240"/>
                  <a:pt x="266277" y="424552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5" name="表格 104">
            <a:extLst>
              <a:ext uri="{FF2B5EF4-FFF2-40B4-BE49-F238E27FC236}">
                <a16:creationId xmlns:a16="http://schemas.microsoft.com/office/drawing/2014/main" id="{E2B01F00-EC40-46EC-AEEA-A7931185A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53733"/>
              </p:ext>
            </p:extLst>
          </p:nvPr>
        </p:nvGraphicFramePr>
        <p:xfrm>
          <a:off x="116276" y="698284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120" name="直接箭头连接符 119">
            <a:extLst>
              <a:ext uri="{FF2B5EF4-FFF2-40B4-BE49-F238E27FC236}">
                <a16:creationId xmlns:a16="http://schemas.microsoft.com/office/drawing/2014/main" id="{464457D4-C432-4199-8457-0FFA4AD087A8}"/>
              </a:ext>
            </a:extLst>
          </p:cNvPr>
          <p:cNvCxnSpPr>
            <a:cxnSpLocks/>
          </p:cNvCxnSpPr>
          <p:nvPr/>
        </p:nvCxnSpPr>
        <p:spPr>
          <a:xfrm flipV="1">
            <a:off x="1283086" y="1138607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直接箭头连接符 123">
            <a:extLst>
              <a:ext uri="{FF2B5EF4-FFF2-40B4-BE49-F238E27FC236}">
                <a16:creationId xmlns:a16="http://schemas.microsoft.com/office/drawing/2014/main" id="{1E5EB6FE-CCA6-46D3-8FFB-DD215F5BA1E4}"/>
              </a:ext>
            </a:extLst>
          </p:cNvPr>
          <p:cNvCxnSpPr>
            <a:cxnSpLocks/>
          </p:cNvCxnSpPr>
          <p:nvPr/>
        </p:nvCxnSpPr>
        <p:spPr>
          <a:xfrm>
            <a:off x="1064247" y="937680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9FA9FE-3682-4B03-BE71-391655F07677}"/>
              </a:ext>
            </a:extLst>
          </p:cNvPr>
          <p:cNvGrpSpPr/>
          <p:nvPr/>
        </p:nvGrpSpPr>
        <p:grpSpPr>
          <a:xfrm rot="296112">
            <a:off x="179830" y="885341"/>
            <a:ext cx="576118" cy="571609"/>
            <a:chOff x="179830" y="885341"/>
            <a:chExt cx="576118" cy="571609"/>
          </a:xfrm>
        </p:grpSpPr>
        <p:cxnSp>
          <p:nvCxnSpPr>
            <p:cNvPr id="106" name="直接箭头连接符 105">
              <a:extLst>
                <a:ext uri="{FF2B5EF4-FFF2-40B4-BE49-F238E27FC236}">
                  <a16:creationId xmlns:a16="http://schemas.microsoft.com/office/drawing/2014/main" id="{40273859-8D85-4717-8ACF-E59C02C8E8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830" y="1243586"/>
              <a:ext cx="370533" cy="377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7602D902-1D44-4D72-9A23-2314CE83D3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52" y="1059043"/>
              <a:ext cx="343626" cy="34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接箭头连接符 108">
              <a:extLst>
                <a:ext uri="{FF2B5EF4-FFF2-40B4-BE49-F238E27FC236}">
                  <a16:creationId xmlns:a16="http://schemas.microsoft.com/office/drawing/2014/main" id="{C00B4746-1FC5-4AD9-9232-AFF872C80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830" y="1327042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直接箭头连接符 114">
              <a:extLst>
                <a:ext uri="{FF2B5EF4-FFF2-40B4-BE49-F238E27FC236}">
                  <a16:creationId xmlns:a16="http://schemas.microsoft.com/office/drawing/2014/main" id="{619DFE34-720D-469F-9B17-763BF642B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181" y="967766"/>
              <a:ext cx="343626" cy="34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AB9094FB-5198-4981-9FB9-F0B805DAE2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491" y="1413559"/>
              <a:ext cx="437457" cy="4339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303E86C9-3FEC-4424-B117-DB7A410EB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349" y="885341"/>
              <a:ext cx="437457" cy="4339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0A970B5-E452-41C0-8F0D-2C3114303308}"/>
              </a:ext>
            </a:extLst>
          </p:cNvPr>
          <p:cNvGrpSpPr/>
          <p:nvPr/>
        </p:nvGrpSpPr>
        <p:grpSpPr>
          <a:xfrm rot="152952">
            <a:off x="939881" y="902413"/>
            <a:ext cx="476988" cy="599627"/>
            <a:chOff x="939881" y="902413"/>
            <a:chExt cx="476988" cy="599627"/>
          </a:xfrm>
        </p:grpSpPr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4C1CE9F5-5592-429F-A9C2-D92D6368FF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881" y="946086"/>
              <a:ext cx="15082" cy="555954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40A00A37-7A15-4786-9134-E44371675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1787" y="902413"/>
              <a:ext cx="15082" cy="555954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94373880-8BFC-4E6A-9EFE-0CC7402B4DFA}"/>
              </a:ext>
            </a:extLst>
          </p:cNvPr>
          <p:cNvCxnSpPr>
            <a:cxnSpLocks/>
          </p:cNvCxnSpPr>
          <p:nvPr/>
        </p:nvCxnSpPr>
        <p:spPr>
          <a:xfrm>
            <a:off x="1064247" y="1044894"/>
            <a:ext cx="191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接箭头连接符 131">
            <a:extLst>
              <a:ext uri="{FF2B5EF4-FFF2-40B4-BE49-F238E27FC236}">
                <a16:creationId xmlns:a16="http://schemas.microsoft.com/office/drawing/2014/main" id="{1F7080D1-89AB-4174-A999-07FD0FD87160}"/>
              </a:ext>
            </a:extLst>
          </p:cNvPr>
          <p:cNvCxnSpPr>
            <a:cxnSpLocks/>
          </p:cNvCxnSpPr>
          <p:nvPr/>
        </p:nvCxnSpPr>
        <p:spPr>
          <a:xfrm flipH="1">
            <a:off x="1106874" y="1330258"/>
            <a:ext cx="1762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文本框 132">
            <a:extLst>
              <a:ext uri="{FF2B5EF4-FFF2-40B4-BE49-F238E27FC236}">
                <a16:creationId xmlns:a16="http://schemas.microsoft.com/office/drawing/2014/main" id="{9563F77C-D214-4274-880D-747E31E99F71}"/>
              </a:ext>
            </a:extLst>
          </p:cNvPr>
          <p:cNvSpPr txBox="1"/>
          <p:nvPr/>
        </p:nvSpPr>
        <p:spPr>
          <a:xfrm>
            <a:off x="116338" y="475396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607D5FA6-EEE1-436B-AE0A-F6BBD8D377A6}"/>
              </a:ext>
            </a:extLst>
          </p:cNvPr>
          <p:cNvGrpSpPr/>
          <p:nvPr/>
        </p:nvGrpSpPr>
        <p:grpSpPr>
          <a:xfrm>
            <a:off x="247730" y="860594"/>
            <a:ext cx="538182" cy="619071"/>
            <a:chOff x="3467428" y="1186364"/>
            <a:chExt cx="538182" cy="619071"/>
          </a:xfrm>
        </p:grpSpPr>
        <p:sp>
          <p:nvSpPr>
            <p:cNvPr id="137" name="矩形: 圆角 136">
              <a:extLst>
                <a:ext uri="{FF2B5EF4-FFF2-40B4-BE49-F238E27FC236}">
                  <a16:creationId xmlns:a16="http://schemas.microsoft.com/office/drawing/2014/main" id="{69A4B93A-02CF-40F1-8CC6-77B64D0C3192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F0AC3980-287C-44E2-ACF1-0703DC3B3394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56" name="矩形: 圆角 155">
              <a:extLst>
                <a:ext uri="{FF2B5EF4-FFF2-40B4-BE49-F238E27FC236}">
                  <a16:creationId xmlns:a16="http://schemas.microsoft.com/office/drawing/2014/main" id="{64A5561E-0179-4A5E-A3C6-FF0B85A64292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57" name="矩形: 圆角 156">
              <a:extLst>
                <a:ext uri="{FF2B5EF4-FFF2-40B4-BE49-F238E27FC236}">
                  <a16:creationId xmlns:a16="http://schemas.microsoft.com/office/drawing/2014/main" id="{310F43DF-A3CD-440F-B201-1937BE1BC673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A9E2E8E0-F5C4-44CC-8310-D8D1503C918F}"/>
              </a:ext>
            </a:extLst>
          </p:cNvPr>
          <p:cNvGrpSpPr/>
          <p:nvPr/>
        </p:nvGrpSpPr>
        <p:grpSpPr>
          <a:xfrm>
            <a:off x="901202" y="879607"/>
            <a:ext cx="538182" cy="619071"/>
            <a:chOff x="3467428" y="1186364"/>
            <a:chExt cx="538182" cy="619071"/>
          </a:xfrm>
        </p:grpSpPr>
        <p:sp>
          <p:nvSpPr>
            <p:cNvPr id="160" name="矩形: 圆角 159">
              <a:extLst>
                <a:ext uri="{FF2B5EF4-FFF2-40B4-BE49-F238E27FC236}">
                  <a16:creationId xmlns:a16="http://schemas.microsoft.com/office/drawing/2014/main" id="{CCAB401F-80E4-4312-9BCD-BFB0396130A5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61" name="矩形: 圆角 160">
              <a:extLst>
                <a:ext uri="{FF2B5EF4-FFF2-40B4-BE49-F238E27FC236}">
                  <a16:creationId xmlns:a16="http://schemas.microsoft.com/office/drawing/2014/main" id="{32C7ABC8-F922-4079-AC2B-608F7DD6375C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63" name="矩形: 圆角 162">
              <a:extLst>
                <a:ext uri="{FF2B5EF4-FFF2-40B4-BE49-F238E27FC236}">
                  <a16:creationId xmlns:a16="http://schemas.microsoft.com/office/drawing/2014/main" id="{3462A07E-33AB-4DC3-80A8-847CF02F328D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65" name="矩形: 圆角 164">
              <a:extLst>
                <a:ext uri="{FF2B5EF4-FFF2-40B4-BE49-F238E27FC236}">
                  <a16:creationId xmlns:a16="http://schemas.microsoft.com/office/drawing/2014/main" id="{8F2AB6F7-EEAE-493A-B59C-82E7B71202CC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aphicFrame>
        <p:nvGraphicFramePr>
          <p:cNvPr id="166" name="表格 165">
            <a:extLst>
              <a:ext uri="{FF2B5EF4-FFF2-40B4-BE49-F238E27FC236}">
                <a16:creationId xmlns:a16="http://schemas.microsoft.com/office/drawing/2014/main" id="{DD5CC48A-6DE3-4FD5-9B0C-A6CF3D9AD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171504"/>
              </p:ext>
            </p:extLst>
          </p:nvPr>
        </p:nvGraphicFramePr>
        <p:xfrm>
          <a:off x="4742819" y="690098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173" name="直接箭头连接符 172">
            <a:extLst>
              <a:ext uri="{FF2B5EF4-FFF2-40B4-BE49-F238E27FC236}">
                <a16:creationId xmlns:a16="http://schemas.microsoft.com/office/drawing/2014/main" id="{D89F34CA-C190-4D1B-BC2A-2E40CCB856B3}"/>
              </a:ext>
            </a:extLst>
          </p:cNvPr>
          <p:cNvCxnSpPr>
            <a:cxnSpLocks/>
          </p:cNvCxnSpPr>
          <p:nvPr/>
        </p:nvCxnSpPr>
        <p:spPr>
          <a:xfrm flipV="1">
            <a:off x="5897598" y="1132053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F8425FED-422F-4190-AE51-54384082BD09}"/>
              </a:ext>
            </a:extLst>
          </p:cNvPr>
          <p:cNvCxnSpPr>
            <a:cxnSpLocks/>
          </p:cNvCxnSpPr>
          <p:nvPr/>
        </p:nvCxnSpPr>
        <p:spPr>
          <a:xfrm>
            <a:off x="5709840" y="925650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7D65D24-CEDB-4F0E-B7DA-371D8BCF90AA}"/>
              </a:ext>
            </a:extLst>
          </p:cNvPr>
          <p:cNvGrpSpPr/>
          <p:nvPr/>
        </p:nvGrpSpPr>
        <p:grpSpPr>
          <a:xfrm rot="308615">
            <a:off x="4806373" y="877155"/>
            <a:ext cx="571448" cy="554359"/>
            <a:chOff x="4806373" y="877155"/>
            <a:chExt cx="571448" cy="554359"/>
          </a:xfrm>
        </p:grpSpPr>
        <p:cxnSp>
          <p:nvCxnSpPr>
            <p:cNvPr id="167" name="直接箭头连接符 166">
              <a:extLst>
                <a:ext uri="{FF2B5EF4-FFF2-40B4-BE49-F238E27FC236}">
                  <a16:creationId xmlns:a16="http://schemas.microsoft.com/office/drawing/2014/main" id="{48437265-9383-49EC-99A2-B69E2D020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6373" y="1235400"/>
              <a:ext cx="370533" cy="377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直接箭头连接符 167">
              <a:extLst>
                <a:ext uri="{FF2B5EF4-FFF2-40B4-BE49-F238E27FC236}">
                  <a16:creationId xmlns:a16="http://schemas.microsoft.com/office/drawing/2014/main" id="{9FAD316B-73F8-441B-A502-9F43292C6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195" y="1050857"/>
              <a:ext cx="343626" cy="34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直接箭头连接符 169">
              <a:extLst>
                <a:ext uri="{FF2B5EF4-FFF2-40B4-BE49-F238E27FC236}">
                  <a16:creationId xmlns:a16="http://schemas.microsoft.com/office/drawing/2014/main" id="{E914B41D-CD6D-4EE2-AD06-34A9037E8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6373" y="1318856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直接箭头连接符 170">
              <a:extLst>
                <a:ext uri="{FF2B5EF4-FFF2-40B4-BE49-F238E27FC236}">
                  <a16:creationId xmlns:a16="http://schemas.microsoft.com/office/drawing/2014/main" id="{285D0E90-4F65-4300-9F1C-600D6CD8EA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1724" y="959580"/>
              <a:ext cx="343626" cy="34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97950FE7-A409-4E80-AACB-F4464BB47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9033" y="1388123"/>
              <a:ext cx="437457" cy="4339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B316BCAA-F9F6-42FE-9F11-D2DB17921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5892" y="877155"/>
              <a:ext cx="437457" cy="4339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4501C442-1793-4FED-8A69-63FA3CFE6907}"/>
              </a:ext>
            </a:extLst>
          </p:cNvPr>
          <p:cNvGrpSpPr/>
          <p:nvPr/>
        </p:nvGrpSpPr>
        <p:grpSpPr>
          <a:xfrm>
            <a:off x="5625238" y="919253"/>
            <a:ext cx="418174" cy="558461"/>
            <a:chOff x="5625238" y="919253"/>
            <a:chExt cx="418174" cy="558461"/>
          </a:xfrm>
        </p:grpSpPr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554A2903-FD0C-4EE7-9583-36B26413BC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25238" y="919253"/>
              <a:ext cx="5702" cy="55846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D2F1E5EC-7B1C-4E44-B618-6D501D0D73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8330" y="919253"/>
              <a:ext cx="15082" cy="555954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文本框 177">
            <a:extLst>
              <a:ext uri="{FF2B5EF4-FFF2-40B4-BE49-F238E27FC236}">
                <a16:creationId xmlns:a16="http://schemas.microsoft.com/office/drawing/2014/main" id="{926D66E5-3C44-4DD4-AB2D-617A461BB3FB}"/>
              </a:ext>
            </a:extLst>
          </p:cNvPr>
          <p:cNvSpPr txBox="1"/>
          <p:nvPr/>
        </p:nvSpPr>
        <p:spPr>
          <a:xfrm>
            <a:off x="4744285" y="465877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408F3FCC-5DDA-49A3-A5DB-6DF4EB6C1993}"/>
              </a:ext>
            </a:extLst>
          </p:cNvPr>
          <p:cNvGrpSpPr/>
          <p:nvPr/>
        </p:nvGrpSpPr>
        <p:grpSpPr>
          <a:xfrm>
            <a:off x="5099296" y="841826"/>
            <a:ext cx="309789" cy="619071"/>
            <a:chOff x="3695821" y="1186364"/>
            <a:chExt cx="309789" cy="619071"/>
          </a:xfrm>
        </p:grpSpPr>
        <p:sp>
          <p:nvSpPr>
            <p:cNvPr id="181" name="矩形: 圆角 180">
              <a:extLst>
                <a:ext uri="{FF2B5EF4-FFF2-40B4-BE49-F238E27FC236}">
                  <a16:creationId xmlns:a16="http://schemas.microsoft.com/office/drawing/2014/main" id="{B5790ADB-7FE8-4D8F-A326-B538AB33AF0C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82" name="矩形: 圆角 181">
              <a:extLst>
                <a:ext uri="{FF2B5EF4-FFF2-40B4-BE49-F238E27FC236}">
                  <a16:creationId xmlns:a16="http://schemas.microsoft.com/office/drawing/2014/main" id="{13CF7751-85A0-4312-9715-3FDB4F5A0BC7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83" name="矩形: 圆角 182">
              <a:extLst>
                <a:ext uri="{FF2B5EF4-FFF2-40B4-BE49-F238E27FC236}">
                  <a16:creationId xmlns:a16="http://schemas.microsoft.com/office/drawing/2014/main" id="{FADC1F6F-9BB5-46B1-8E23-74EDA2CDCC11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184" name="组合 183">
            <a:extLst>
              <a:ext uri="{FF2B5EF4-FFF2-40B4-BE49-F238E27FC236}">
                <a16:creationId xmlns:a16="http://schemas.microsoft.com/office/drawing/2014/main" id="{9F0EBCE4-C7CD-47C2-B4FB-A8BCC8446B84}"/>
              </a:ext>
            </a:extLst>
          </p:cNvPr>
          <p:cNvGrpSpPr/>
          <p:nvPr/>
        </p:nvGrpSpPr>
        <p:grpSpPr>
          <a:xfrm>
            <a:off x="5762359" y="862668"/>
            <a:ext cx="309789" cy="619071"/>
            <a:chOff x="3695821" y="1186364"/>
            <a:chExt cx="309789" cy="619071"/>
          </a:xfrm>
        </p:grpSpPr>
        <p:sp>
          <p:nvSpPr>
            <p:cNvPr id="186" name="矩形: 圆角 185">
              <a:extLst>
                <a:ext uri="{FF2B5EF4-FFF2-40B4-BE49-F238E27FC236}">
                  <a16:creationId xmlns:a16="http://schemas.microsoft.com/office/drawing/2014/main" id="{D17908F6-88FA-4D24-9572-76C03831B3D3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87" name="矩形: 圆角 186">
              <a:extLst>
                <a:ext uri="{FF2B5EF4-FFF2-40B4-BE49-F238E27FC236}">
                  <a16:creationId xmlns:a16="http://schemas.microsoft.com/office/drawing/2014/main" id="{299CF7F3-3FC1-46E2-93F2-2C9FCE722A7B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88" name="矩形: 圆角 187">
              <a:extLst>
                <a:ext uri="{FF2B5EF4-FFF2-40B4-BE49-F238E27FC236}">
                  <a16:creationId xmlns:a16="http://schemas.microsoft.com/office/drawing/2014/main" id="{CEB0359F-8CF2-44BD-8306-E924C19150C9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190" name="直接连接符 189">
            <a:extLst>
              <a:ext uri="{FF2B5EF4-FFF2-40B4-BE49-F238E27FC236}">
                <a16:creationId xmlns:a16="http://schemas.microsoft.com/office/drawing/2014/main" id="{A1E1D667-94B6-4B1E-B889-37FC7ED11874}"/>
              </a:ext>
            </a:extLst>
          </p:cNvPr>
          <p:cNvCxnSpPr>
            <a:cxnSpLocks/>
          </p:cNvCxnSpPr>
          <p:nvPr/>
        </p:nvCxnSpPr>
        <p:spPr>
          <a:xfrm>
            <a:off x="4974230" y="2634567"/>
            <a:ext cx="134620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箭头连接符 190">
            <a:extLst>
              <a:ext uri="{FF2B5EF4-FFF2-40B4-BE49-F238E27FC236}">
                <a16:creationId xmlns:a16="http://schemas.microsoft.com/office/drawing/2014/main" id="{F447153E-6CD6-4555-9D34-065F266C03D4}"/>
              </a:ext>
            </a:extLst>
          </p:cNvPr>
          <p:cNvCxnSpPr>
            <a:cxnSpLocks/>
          </p:cNvCxnSpPr>
          <p:nvPr/>
        </p:nvCxnSpPr>
        <p:spPr>
          <a:xfrm>
            <a:off x="5907285" y="2528423"/>
            <a:ext cx="16450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>
            <a:extLst>
              <a:ext uri="{FF2B5EF4-FFF2-40B4-BE49-F238E27FC236}">
                <a16:creationId xmlns:a16="http://schemas.microsoft.com/office/drawing/2014/main" id="{EBE7E4B0-7F2F-401A-9763-0CF9E36A1F34}"/>
              </a:ext>
            </a:extLst>
          </p:cNvPr>
          <p:cNvCxnSpPr>
            <a:cxnSpLocks/>
          </p:cNvCxnSpPr>
          <p:nvPr/>
        </p:nvCxnSpPr>
        <p:spPr>
          <a:xfrm flipH="1">
            <a:off x="6058345" y="2452992"/>
            <a:ext cx="16470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箭头: 手杖形 192">
            <a:extLst>
              <a:ext uri="{FF2B5EF4-FFF2-40B4-BE49-F238E27FC236}">
                <a16:creationId xmlns:a16="http://schemas.microsoft.com/office/drawing/2014/main" id="{4AD7CEFC-AC0C-4E56-ADAB-D75D9CC19A21}"/>
              </a:ext>
            </a:extLst>
          </p:cNvPr>
          <p:cNvSpPr/>
          <p:nvPr/>
        </p:nvSpPr>
        <p:spPr>
          <a:xfrm rot="5400000" flipH="1">
            <a:off x="6140988" y="2535361"/>
            <a:ext cx="45719" cy="131729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482744BD-9422-4E09-B8BD-9D3B13EFB5B7}"/>
              </a:ext>
            </a:extLst>
          </p:cNvPr>
          <p:cNvSpPr/>
          <p:nvPr/>
        </p:nvSpPr>
        <p:spPr>
          <a:xfrm rot="5400000">
            <a:off x="6013328" y="2511075"/>
            <a:ext cx="1031081" cy="61913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976312 w 1071563"/>
              <a:gd name="connsiteY3" fmla="*/ 52389 h 61913"/>
              <a:gd name="connsiteX4" fmla="*/ 0 w 1071563"/>
              <a:gd name="connsiteY4" fmla="*/ 61913 h 61913"/>
              <a:gd name="connsiteX0" fmla="*/ 0 w 1031081"/>
              <a:gd name="connsiteY0" fmla="*/ 61913 h 61913"/>
              <a:gd name="connsiteX1" fmla="*/ 4763 w 1031081"/>
              <a:gd name="connsiteY1" fmla="*/ 0 h 61913"/>
              <a:gd name="connsiteX2" fmla="*/ 1031081 w 1031081"/>
              <a:gd name="connsiteY2" fmla="*/ 0 h 61913"/>
              <a:gd name="connsiteX3" fmla="*/ 976312 w 1031081"/>
              <a:gd name="connsiteY3" fmla="*/ 52389 h 61913"/>
              <a:gd name="connsiteX4" fmla="*/ 0 w 1031081"/>
              <a:gd name="connsiteY4" fmla="*/ 61913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081" h="61913">
                <a:moveTo>
                  <a:pt x="0" y="61913"/>
                </a:moveTo>
                <a:lnTo>
                  <a:pt x="4763" y="0"/>
                </a:lnTo>
                <a:lnTo>
                  <a:pt x="1031081" y="0"/>
                </a:lnTo>
                <a:lnTo>
                  <a:pt x="976312" y="52389"/>
                </a:lnTo>
                <a:lnTo>
                  <a:pt x="0" y="6191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98B8D165-040A-42F8-BD37-6ECC4821DA41}"/>
              </a:ext>
            </a:extLst>
          </p:cNvPr>
          <p:cNvCxnSpPr>
            <a:cxnSpLocks/>
          </p:cNvCxnSpPr>
          <p:nvPr/>
        </p:nvCxnSpPr>
        <p:spPr>
          <a:xfrm flipV="1">
            <a:off x="4267558" y="2481703"/>
            <a:ext cx="715853" cy="6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A957683F-66F5-45A4-BC04-0AAC30CFD2F8}"/>
              </a:ext>
            </a:extLst>
          </p:cNvPr>
          <p:cNvCxnSpPr>
            <a:cxnSpLocks/>
            <a:endCxn id="79" idx="2"/>
          </p:cNvCxnSpPr>
          <p:nvPr/>
        </p:nvCxnSpPr>
        <p:spPr>
          <a:xfrm>
            <a:off x="4983411" y="2484210"/>
            <a:ext cx="1338812" cy="9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箭头: 手杖形 198">
            <a:extLst>
              <a:ext uri="{FF2B5EF4-FFF2-40B4-BE49-F238E27FC236}">
                <a16:creationId xmlns:a16="http://schemas.microsoft.com/office/drawing/2014/main" id="{EA26A3CF-5C07-4F5B-81A5-AB2B3E2F0688}"/>
              </a:ext>
            </a:extLst>
          </p:cNvPr>
          <p:cNvSpPr/>
          <p:nvPr/>
        </p:nvSpPr>
        <p:spPr>
          <a:xfrm rot="5400000" flipH="1">
            <a:off x="5466765" y="1113908"/>
            <a:ext cx="132096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cxnSp>
        <p:nvCxnSpPr>
          <p:cNvPr id="200" name="直接箭头连接符 199">
            <a:extLst>
              <a:ext uri="{FF2B5EF4-FFF2-40B4-BE49-F238E27FC236}">
                <a16:creationId xmlns:a16="http://schemas.microsoft.com/office/drawing/2014/main" id="{DEE45AD4-7803-4845-BD99-63D871ADB65A}"/>
              </a:ext>
            </a:extLst>
          </p:cNvPr>
          <p:cNvCxnSpPr>
            <a:cxnSpLocks/>
          </p:cNvCxnSpPr>
          <p:nvPr/>
        </p:nvCxnSpPr>
        <p:spPr>
          <a:xfrm>
            <a:off x="7854016" y="2598247"/>
            <a:ext cx="164507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200">
            <a:extLst>
              <a:ext uri="{FF2B5EF4-FFF2-40B4-BE49-F238E27FC236}">
                <a16:creationId xmlns:a16="http://schemas.microsoft.com/office/drawing/2014/main" id="{F4F451BF-7176-441E-8504-E6A4994FD215}"/>
              </a:ext>
            </a:extLst>
          </p:cNvPr>
          <p:cNvCxnSpPr>
            <a:cxnSpLocks/>
          </p:cNvCxnSpPr>
          <p:nvPr/>
        </p:nvCxnSpPr>
        <p:spPr>
          <a:xfrm flipH="1">
            <a:off x="7842049" y="2448230"/>
            <a:ext cx="16470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DE5EA457-F78F-4739-A424-1885D259EDB4}"/>
              </a:ext>
            </a:extLst>
          </p:cNvPr>
          <p:cNvGrpSpPr/>
          <p:nvPr/>
        </p:nvGrpSpPr>
        <p:grpSpPr>
          <a:xfrm rot="10800000">
            <a:off x="6045400" y="2232910"/>
            <a:ext cx="177653" cy="153445"/>
            <a:chOff x="6071792" y="2591078"/>
            <a:chExt cx="177653" cy="153445"/>
          </a:xfrm>
        </p:grpSpPr>
        <p:cxnSp>
          <p:nvCxnSpPr>
            <p:cNvPr id="203" name="直接箭头连接符 202">
              <a:extLst>
                <a:ext uri="{FF2B5EF4-FFF2-40B4-BE49-F238E27FC236}">
                  <a16:creationId xmlns:a16="http://schemas.microsoft.com/office/drawing/2014/main" id="{BE820847-84D3-4A49-B785-ADAF73D5C03F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662155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箭头连接符 203">
              <a:extLst>
                <a:ext uri="{FF2B5EF4-FFF2-40B4-BE49-F238E27FC236}">
                  <a16:creationId xmlns:a16="http://schemas.microsoft.com/office/drawing/2014/main" id="{580762A4-5121-4E4A-B29A-98540DF030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744523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箭头连接符 204">
              <a:extLst>
                <a:ext uri="{FF2B5EF4-FFF2-40B4-BE49-F238E27FC236}">
                  <a16:creationId xmlns:a16="http://schemas.microsoft.com/office/drawing/2014/main" id="{88093C8F-0B10-4DF1-8B45-0FDFD6EF0150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591078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7D06D337-1547-4913-9047-F595F671BB4D}"/>
              </a:ext>
            </a:extLst>
          </p:cNvPr>
          <p:cNvGrpSpPr/>
          <p:nvPr/>
        </p:nvGrpSpPr>
        <p:grpSpPr>
          <a:xfrm>
            <a:off x="7846063" y="2685009"/>
            <a:ext cx="177654" cy="155933"/>
            <a:chOff x="6071791" y="2671680"/>
            <a:chExt cx="177654" cy="155933"/>
          </a:xfrm>
        </p:grpSpPr>
        <p:cxnSp>
          <p:nvCxnSpPr>
            <p:cNvPr id="207" name="直接箭头连接符 206">
              <a:extLst>
                <a:ext uri="{FF2B5EF4-FFF2-40B4-BE49-F238E27FC236}">
                  <a16:creationId xmlns:a16="http://schemas.microsoft.com/office/drawing/2014/main" id="{8BFC28B2-4E75-4081-92D1-772BB28AB99E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671680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箭头连接符 207">
              <a:extLst>
                <a:ext uri="{FF2B5EF4-FFF2-40B4-BE49-F238E27FC236}">
                  <a16:creationId xmlns:a16="http://schemas.microsoft.com/office/drawing/2014/main" id="{20E78B11-77CD-4FF1-B641-FEE0AA9491D6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2" y="2744523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箭头连接符 208">
              <a:extLst>
                <a:ext uri="{FF2B5EF4-FFF2-40B4-BE49-F238E27FC236}">
                  <a16:creationId xmlns:a16="http://schemas.microsoft.com/office/drawing/2014/main" id="{0F524606-077B-4D5B-A69E-8B6311770BE3}"/>
                </a:ext>
              </a:extLst>
            </p:cNvPr>
            <p:cNvCxnSpPr>
              <a:cxnSpLocks/>
            </p:cNvCxnSpPr>
            <p:nvPr/>
          </p:nvCxnSpPr>
          <p:spPr>
            <a:xfrm>
              <a:off x="6071791" y="2827613"/>
              <a:ext cx="17765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任意多边形: 形状 209">
            <a:extLst>
              <a:ext uri="{FF2B5EF4-FFF2-40B4-BE49-F238E27FC236}">
                <a16:creationId xmlns:a16="http://schemas.microsoft.com/office/drawing/2014/main" id="{2980934E-16CA-4558-849A-1EA88E60C9A4}"/>
              </a:ext>
            </a:extLst>
          </p:cNvPr>
          <p:cNvSpPr/>
          <p:nvPr/>
        </p:nvSpPr>
        <p:spPr>
          <a:xfrm rot="5400000">
            <a:off x="7160323" y="2456059"/>
            <a:ext cx="942978" cy="52776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976312 w 1071563"/>
              <a:gd name="connsiteY3" fmla="*/ 52389 h 61913"/>
              <a:gd name="connsiteX4" fmla="*/ 0 w 1071563"/>
              <a:gd name="connsiteY4" fmla="*/ 61913 h 61913"/>
              <a:gd name="connsiteX0" fmla="*/ 0 w 1031081"/>
              <a:gd name="connsiteY0" fmla="*/ 61913 h 61913"/>
              <a:gd name="connsiteX1" fmla="*/ 4763 w 1031081"/>
              <a:gd name="connsiteY1" fmla="*/ 0 h 61913"/>
              <a:gd name="connsiteX2" fmla="*/ 1031081 w 1031081"/>
              <a:gd name="connsiteY2" fmla="*/ 0 h 61913"/>
              <a:gd name="connsiteX3" fmla="*/ 976312 w 1031081"/>
              <a:gd name="connsiteY3" fmla="*/ 52389 h 61913"/>
              <a:gd name="connsiteX4" fmla="*/ 0 w 1031081"/>
              <a:gd name="connsiteY4" fmla="*/ 61913 h 61913"/>
              <a:gd name="connsiteX0" fmla="*/ 0 w 1031081"/>
              <a:gd name="connsiteY0" fmla="*/ 61913 h 61913"/>
              <a:gd name="connsiteX1" fmla="*/ 4763 w 1031081"/>
              <a:gd name="connsiteY1" fmla="*/ 0 h 61913"/>
              <a:gd name="connsiteX2" fmla="*/ 1031081 w 1031081"/>
              <a:gd name="connsiteY2" fmla="*/ 0 h 61913"/>
              <a:gd name="connsiteX3" fmla="*/ 916784 w 1031081"/>
              <a:gd name="connsiteY3" fmla="*/ 57735 h 61913"/>
              <a:gd name="connsiteX4" fmla="*/ 0 w 1031081"/>
              <a:gd name="connsiteY4" fmla="*/ 61913 h 61913"/>
              <a:gd name="connsiteX0" fmla="*/ 0 w 916784"/>
              <a:gd name="connsiteY0" fmla="*/ 61913 h 61913"/>
              <a:gd name="connsiteX1" fmla="*/ 4763 w 916784"/>
              <a:gd name="connsiteY1" fmla="*/ 0 h 61913"/>
              <a:gd name="connsiteX2" fmla="*/ 914402 w 916784"/>
              <a:gd name="connsiteY2" fmla="*/ 13365 h 61913"/>
              <a:gd name="connsiteX3" fmla="*/ 916784 w 916784"/>
              <a:gd name="connsiteY3" fmla="*/ 57735 h 61913"/>
              <a:gd name="connsiteX4" fmla="*/ 0 w 916784"/>
              <a:gd name="connsiteY4" fmla="*/ 61913 h 61913"/>
              <a:gd name="connsiteX0" fmla="*/ 0 w 942978"/>
              <a:gd name="connsiteY0" fmla="*/ 61913 h 61913"/>
              <a:gd name="connsiteX1" fmla="*/ 4763 w 942978"/>
              <a:gd name="connsiteY1" fmla="*/ 0 h 61913"/>
              <a:gd name="connsiteX2" fmla="*/ 914402 w 942978"/>
              <a:gd name="connsiteY2" fmla="*/ 13365 h 61913"/>
              <a:gd name="connsiteX3" fmla="*/ 942978 w 942978"/>
              <a:gd name="connsiteY3" fmla="*/ 60408 h 61913"/>
              <a:gd name="connsiteX4" fmla="*/ 0 w 942978"/>
              <a:gd name="connsiteY4" fmla="*/ 61913 h 61913"/>
              <a:gd name="connsiteX0" fmla="*/ 0 w 942978"/>
              <a:gd name="connsiteY0" fmla="*/ 59239 h 59239"/>
              <a:gd name="connsiteX1" fmla="*/ 45245 w 942978"/>
              <a:gd name="connsiteY1" fmla="*/ 0 h 59239"/>
              <a:gd name="connsiteX2" fmla="*/ 914402 w 942978"/>
              <a:gd name="connsiteY2" fmla="*/ 10691 h 59239"/>
              <a:gd name="connsiteX3" fmla="*/ 942978 w 942978"/>
              <a:gd name="connsiteY3" fmla="*/ 57734 h 59239"/>
              <a:gd name="connsiteX4" fmla="*/ 0 w 942978"/>
              <a:gd name="connsiteY4" fmla="*/ 59239 h 5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978" h="59239">
                <a:moveTo>
                  <a:pt x="0" y="59239"/>
                </a:moveTo>
                <a:lnTo>
                  <a:pt x="45245" y="0"/>
                </a:lnTo>
                <a:lnTo>
                  <a:pt x="914402" y="10691"/>
                </a:lnTo>
                <a:lnTo>
                  <a:pt x="942978" y="57734"/>
                </a:lnTo>
                <a:lnTo>
                  <a:pt x="0" y="5923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11" name="任意多边形: 形状 210">
            <a:extLst>
              <a:ext uri="{FF2B5EF4-FFF2-40B4-BE49-F238E27FC236}">
                <a16:creationId xmlns:a16="http://schemas.microsoft.com/office/drawing/2014/main" id="{8E5306E2-0417-4985-8D32-0B01DE4FB360}"/>
              </a:ext>
            </a:extLst>
          </p:cNvPr>
          <p:cNvSpPr/>
          <p:nvPr/>
        </p:nvSpPr>
        <p:spPr>
          <a:xfrm rot="10800000">
            <a:off x="6553758" y="2017008"/>
            <a:ext cx="1057274" cy="78582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976312 w 1071563"/>
              <a:gd name="connsiteY3" fmla="*/ 52389 h 61913"/>
              <a:gd name="connsiteX4" fmla="*/ 0 w 1071563"/>
              <a:gd name="connsiteY4" fmla="*/ 61913 h 61913"/>
              <a:gd name="connsiteX0" fmla="*/ 0 w 1031081"/>
              <a:gd name="connsiteY0" fmla="*/ 61913 h 61913"/>
              <a:gd name="connsiteX1" fmla="*/ 4763 w 1031081"/>
              <a:gd name="connsiteY1" fmla="*/ 0 h 61913"/>
              <a:gd name="connsiteX2" fmla="*/ 1031081 w 1031081"/>
              <a:gd name="connsiteY2" fmla="*/ 0 h 61913"/>
              <a:gd name="connsiteX3" fmla="*/ 976312 w 1031081"/>
              <a:gd name="connsiteY3" fmla="*/ 52389 h 61913"/>
              <a:gd name="connsiteX4" fmla="*/ 0 w 1031081"/>
              <a:gd name="connsiteY4" fmla="*/ 61913 h 61913"/>
              <a:gd name="connsiteX0" fmla="*/ 0 w 1054894"/>
              <a:gd name="connsiteY0" fmla="*/ 78582 h 78582"/>
              <a:gd name="connsiteX1" fmla="*/ 4763 w 1054894"/>
              <a:gd name="connsiteY1" fmla="*/ 16669 h 78582"/>
              <a:gd name="connsiteX2" fmla="*/ 1054894 w 1054894"/>
              <a:gd name="connsiteY2" fmla="*/ 0 h 78582"/>
              <a:gd name="connsiteX3" fmla="*/ 976312 w 1054894"/>
              <a:gd name="connsiteY3" fmla="*/ 69058 h 78582"/>
              <a:gd name="connsiteX4" fmla="*/ 0 w 1054894"/>
              <a:gd name="connsiteY4" fmla="*/ 78582 h 78582"/>
              <a:gd name="connsiteX0" fmla="*/ 0 w 1057274"/>
              <a:gd name="connsiteY0" fmla="*/ 78582 h 78582"/>
              <a:gd name="connsiteX1" fmla="*/ 4763 w 1057274"/>
              <a:gd name="connsiteY1" fmla="*/ 16669 h 78582"/>
              <a:gd name="connsiteX2" fmla="*/ 1054894 w 1057274"/>
              <a:gd name="connsiteY2" fmla="*/ 0 h 78582"/>
              <a:gd name="connsiteX3" fmla="*/ 1057274 w 1057274"/>
              <a:gd name="connsiteY3" fmla="*/ 42864 h 78582"/>
              <a:gd name="connsiteX4" fmla="*/ 0 w 1057274"/>
              <a:gd name="connsiteY4" fmla="*/ 78582 h 7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274" h="78582">
                <a:moveTo>
                  <a:pt x="0" y="78582"/>
                </a:moveTo>
                <a:lnTo>
                  <a:pt x="4763" y="16669"/>
                </a:lnTo>
                <a:lnTo>
                  <a:pt x="1054894" y="0"/>
                </a:lnTo>
                <a:lnTo>
                  <a:pt x="1057274" y="42864"/>
                </a:lnTo>
                <a:lnTo>
                  <a:pt x="0" y="78582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12" name="任意多边形: 形状 211">
            <a:extLst>
              <a:ext uri="{FF2B5EF4-FFF2-40B4-BE49-F238E27FC236}">
                <a16:creationId xmlns:a16="http://schemas.microsoft.com/office/drawing/2014/main" id="{91986DCF-AD53-4CE7-9DD5-9400CDCA076B}"/>
              </a:ext>
            </a:extLst>
          </p:cNvPr>
          <p:cNvSpPr/>
          <p:nvPr/>
        </p:nvSpPr>
        <p:spPr>
          <a:xfrm rot="10800000">
            <a:off x="6557934" y="2945323"/>
            <a:ext cx="1040605" cy="64295"/>
          </a:xfrm>
          <a:custGeom>
            <a:avLst/>
            <a:gdLst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1069181 w 1071563"/>
              <a:gd name="connsiteY3" fmla="*/ 59532 h 61913"/>
              <a:gd name="connsiteX4" fmla="*/ 0 w 1071563"/>
              <a:gd name="connsiteY4" fmla="*/ 61913 h 61913"/>
              <a:gd name="connsiteX0" fmla="*/ 0 w 1071563"/>
              <a:gd name="connsiteY0" fmla="*/ 61913 h 61913"/>
              <a:gd name="connsiteX1" fmla="*/ 4763 w 1071563"/>
              <a:gd name="connsiteY1" fmla="*/ 0 h 61913"/>
              <a:gd name="connsiteX2" fmla="*/ 1071563 w 1071563"/>
              <a:gd name="connsiteY2" fmla="*/ 0 h 61913"/>
              <a:gd name="connsiteX3" fmla="*/ 976312 w 1071563"/>
              <a:gd name="connsiteY3" fmla="*/ 52389 h 61913"/>
              <a:gd name="connsiteX4" fmla="*/ 0 w 1071563"/>
              <a:gd name="connsiteY4" fmla="*/ 61913 h 61913"/>
              <a:gd name="connsiteX0" fmla="*/ 0 w 1031081"/>
              <a:gd name="connsiteY0" fmla="*/ 61913 h 61913"/>
              <a:gd name="connsiteX1" fmla="*/ 4763 w 1031081"/>
              <a:gd name="connsiteY1" fmla="*/ 0 h 61913"/>
              <a:gd name="connsiteX2" fmla="*/ 1031081 w 1031081"/>
              <a:gd name="connsiteY2" fmla="*/ 0 h 61913"/>
              <a:gd name="connsiteX3" fmla="*/ 976312 w 1031081"/>
              <a:gd name="connsiteY3" fmla="*/ 52389 h 61913"/>
              <a:gd name="connsiteX4" fmla="*/ 0 w 1031081"/>
              <a:gd name="connsiteY4" fmla="*/ 61913 h 61913"/>
              <a:gd name="connsiteX0" fmla="*/ 0 w 1054894"/>
              <a:gd name="connsiteY0" fmla="*/ 78582 h 78582"/>
              <a:gd name="connsiteX1" fmla="*/ 4763 w 1054894"/>
              <a:gd name="connsiteY1" fmla="*/ 16669 h 78582"/>
              <a:gd name="connsiteX2" fmla="*/ 1054894 w 1054894"/>
              <a:gd name="connsiteY2" fmla="*/ 0 h 78582"/>
              <a:gd name="connsiteX3" fmla="*/ 976312 w 1054894"/>
              <a:gd name="connsiteY3" fmla="*/ 69058 h 78582"/>
              <a:gd name="connsiteX4" fmla="*/ 0 w 1054894"/>
              <a:gd name="connsiteY4" fmla="*/ 78582 h 78582"/>
              <a:gd name="connsiteX0" fmla="*/ 0 w 1057274"/>
              <a:gd name="connsiteY0" fmla="*/ 78582 h 78582"/>
              <a:gd name="connsiteX1" fmla="*/ 4763 w 1057274"/>
              <a:gd name="connsiteY1" fmla="*/ 16669 h 78582"/>
              <a:gd name="connsiteX2" fmla="*/ 1054894 w 1057274"/>
              <a:gd name="connsiteY2" fmla="*/ 0 h 78582"/>
              <a:gd name="connsiteX3" fmla="*/ 1057274 w 1057274"/>
              <a:gd name="connsiteY3" fmla="*/ 42864 h 78582"/>
              <a:gd name="connsiteX4" fmla="*/ 0 w 1057274"/>
              <a:gd name="connsiteY4" fmla="*/ 78582 h 78582"/>
              <a:gd name="connsiteX0" fmla="*/ 0 w 1057274"/>
              <a:gd name="connsiteY0" fmla="*/ 100013 h 100013"/>
              <a:gd name="connsiteX1" fmla="*/ 52388 w 1057274"/>
              <a:gd name="connsiteY1" fmla="*/ 0 h 100013"/>
              <a:gd name="connsiteX2" fmla="*/ 1054894 w 1057274"/>
              <a:gd name="connsiteY2" fmla="*/ 21431 h 100013"/>
              <a:gd name="connsiteX3" fmla="*/ 1057274 w 1057274"/>
              <a:gd name="connsiteY3" fmla="*/ 64295 h 100013"/>
              <a:gd name="connsiteX4" fmla="*/ 0 w 1057274"/>
              <a:gd name="connsiteY4" fmla="*/ 100013 h 100013"/>
              <a:gd name="connsiteX0" fmla="*/ 0 w 1040605"/>
              <a:gd name="connsiteY0" fmla="*/ 54769 h 64295"/>
              <a:gd name="connsiteX1" fmla="*/ 35719 w 1040605"/>
              <a:gd name="connsiteY1" fmla="*/ 0 h 64295"/>
              <a:gd name="connsiteX2" fmla="*/ 1038225 w 1040605"/>
              <a:gd name="connsiteY2" fmla="*/ 21431 h 64295"/>
              <a:gd name="connsiteX3" fmla="*/ 1040605 w 1040605"/>
              <a:gd name="connsiteY3" fmla="*/ 64295 h 64295"/>
              <a:gd name="connsiteX4" fmla="*/ 0 w 1040605"/>
              <a:gd name="connsiteY4" fmla="*/ 54769 h 6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605" h="64295">
                <a:moveTo>
                  <a:pt x="0" y="54769"/>
                </a:moveTo>
                <a:lnTo>
                  <a:pt x="35719" y="0"/>
                </a:lnTo>
                <a:lnTo>
                  <a:pt x="1038225" y="21431"/>
                </a:lnTo>
                <a:lnTo>
                  <a:pt x="1040605" y="64295"/>
                </a:lnTo>
                <a:lnTo>
                  <a:pt x="0" y="5476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121857093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CA242E5-DD70-4EF5-85E9-156FC822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4" y="123825"/>
            <a:ext cx="6139612" cy="439261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78C0D-17C7-4C25-912D-32E7A3B354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98EBA-E435-478A-81DC-74CBD37C5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0A7D7E-A98B-4154-868D-2522EB60CCEB}"/>
              </a:ext>
            </a:extLst>
          </p:cNvPr>
          <p:cNvSpPr txBox="1"/>
          <p:nvPr/>
        </p:nvSpPr>
        <p:spPr>
          <a:xfrm>
            <a:off x="122238" y="2571750"/>
            <a:ext cx="3579989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两个路口相距较近，采用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相位联动控制，减少路口之间的延误和停车次数；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金达莱北街路口西侧新增掉头，供文化东街西往北左转使用；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金达莱北街南、北侧设掉头，供路口左转车辆使用。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AAA070-2DB0-45BB-AC95-011BAECE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118939" y="106266"/>
            <a:ext cx="1900037" cy="1919601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6E3330A3-DCC6-4CE6-9C35-5E735B9C97DB}"/>
              </a:ext>
            </a:extLst>
          </p:cNvPr>
          <p:cNvSpPr/>
          <p:nvPr/>
        </p:nvSpPr>
        <p:spPr>
          <a:xfrm>
            <a:off x="7800341" y="101501"/>
            <a:ext cx="656295" cy="656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724ED7-3EDF-4914-B12D-1E18A654D7D0}"/>
              </a:ext>
            </a:extLst>
          </p:cNvPr>
          <p:cNvSpPr/>
          <p:nvPr/>
        </p:nvSpPr>
        <p:spPr>
          <a:xfrm>
            <a:off x="7112688" y="1815453"/>
            <a:ext cx="1904312" cy="2032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中环路道路平面设计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9092BB-9067-4DCC-90ED-2830488F7893}"/>
              </a:ext>
            </a:extLst>
          </p:cNvPr>
          <p:cNvSpPr txBox="1"/>
          <p:nvPr/>
        </p:nvSpPr>
        <p:spPr>
          <a:xfrm>
            <a:off x="7715839" y="2008428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来源：延吉市规划设计院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5B0C3A-AB80-4690-A00F-206943626DEF}"/>
              </a:ext>
            </a:extLst>
          </p:cNvPr>
          <p:cNvSpPr/>
          <p:nvPr/>
        </p:nvSpPr>
        <p:spPr>
          <a:xfrm>
            <a:off x="3407151" y="1369691"/>
            <a:ext cx="295077" cy="2950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3301B39-C803-48B1-82CA-54DDE33CE652}"/>
              </a:ext>
            </a:extLst>
          </p:cNvPr>
          <p:cNvSpPr/>
          <p:nvPr/>
        </p:nvSpPr>
        <p:spPr>
          <a:xfrm>
            <a:off x="4697220" y="1252856"/>
            <a:ext cx="295077" cy="2950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C605DBF-B54A-430C-928F-AA5F38D01DEC}"/>
              </a:ext>
            </a:extLst>
          </p:cNvPr>
          <p:cNvGraphicFramePr>
            <a:graphicFrameLocks noGrp="1"/>
          </p:cNvGraphicFramePr>
          <p:nvPr/>
        </p:nvGraphicFramePr>
        <p:xfrm>
          <a:off x="1512499" y="627062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6BFA168-0F6E-4BE1-ACBB-A85903796CFA}"/>
              </a:ext>
            </a:extLst>
          </p:cNvPr>
          <p:cNvCxnSpPr>
            <a:cxnSpLocks/>
          </p:cNvCxnSpPr>
          <p:nvPr/>
        </p:nvCxnSpPr>
        <p:spPr>
          <a:xfrm flipV="1">
            <a:off x="1576053" y="1172364"/>
            <a:ext cx="370533" cy="37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351C151-169F-4352-BAF0-517AAB4259B7}"/>
              </a:ext>
            </a:extLst>
          </p:cNvPr>
          <p:cNvCxnSpPr>
            <a:cxnSpLocks/>
          </p:cNvCxnSpPr>
          <p:nvPr/>
        </p:nvCxnSpPr>
        <p:spPr>
          <a:xfrm flipH="1">
            <a:off x="1803875" y="987821"/>
            <a:ext cx="343626" cy="34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8B5883B-09C1-4751-802C-08BB33048ADC}"/>
              </a:ext>
            </a:extLst>
          </p:cNvPr>
          <p:cNvCxnSpPr>
            <a:cxnSpLocks/>
          </p:cNvCxnSpPr>
          <p:nvPr/>
        </p:nvCxnSpPr>
        <p:spPr>
          <a:xfrm flipV="1">
            <a:off x="1576053" y="1255820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4D90DCC-2006-49E3-A24B-857900A0B078}"/>
              </a:ext>
            </a:extLst>
          </p:cNvPr>
          <p:cNvCxnSpPr>
            <a:cxnSpLocks/>
          </p:cNvCxnSpPr>
          <p:nvPr/>
        </p:nvCxnSpPr>
        <p:spPr>
          <a:xfrm flipH="1">
            <a:off x="1791404" y="896544"/>
            <a:ext cx="343626" cy="34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A3ED9D-0C48-43C0-9798-E64652DDF7F6}"/>
              </a:ext>
            </a:extLst>
          </p:cNvPr>
          <p:cNvCxnSpPr>
            <a:cxnSpLocks/>
          </p:cNvCxnSpPr>
          <p:nvPr/>
        </p:nvCxnSpPr>
        <p:spPr>
          <a:xfrm flipH="1">
            <a:off x="1714714" y="1342337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A6380CF-E8AD-41D0-9C8C-B0A5BE010597}"/>
              </a:ext>
            </a:extLst>
          </p:cNvPr>
          <p:cNvCxnSpPr>
            <a:cxnSpLocks/>
          </p:cNvCxnSpPr>
          <p:nvPr/>
        </p:nvCxnSpPr>
        <p:spPr>
          <a:xfrm flipV="1">
            <a:off x="2679309" y="1067385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11F2477-024F-4709-9915-3871C61D78C3}"/>
              </a:ext>
            </a:extLst>
          </p:cNvPr>
          <p:cNvCxnSpPr>
            <a:cxnSpLocks/>
          </p:cNvCxnSpPr>
          <p:nvPr/>
        </p:nvCxnSpPr>
        <p:spPr>
          <a:xfrm>
            <a:off x="2460470" y="866458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A267F6C-1CA7-4651-AC34-8A0A110366CD}"/>
              </a:ext>
            </a:extLst>
          </p:cNvPr>
          <p:cNvCxnSpPr>
            <a:cxnSpLocks/>
          </p:cNvCxnSpPr>
          <p:nvPr/>
        </p:nvCxnSpPr>
        <p:spPr>
          <a:xfrm flipH="1">
            <a:off x="1645572" y="814119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CEA0053-56AD-47B9-BAA4-7ACAB45B317E}"/>
              </a:ext>
            </a:extLst>
          </p:cNvPr>
          <p:cNvCxnSpPr>
            <a:cxnSpLocks/>
          </p:cNvCxnSpPr>
          <p:nvPr/>
        </p:nvCxnSpPr>
        <p:spPr>
          <a:xfrm flipH="1" flipV="1">
            <a:off x="2336104" y="874864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A9F3CA7-3E0A-4058-9B8B-7A68586C2702}"/>
              </a:ext>
            </a:extLst>
          </p:cNvPr>
          <p:cNvCxnSpPr>
            <a:cxnSpLocks/>
          </p:cNvCxnSpPr>
          <p:nvPr/>
        </p:nvCxnSpPr>
        <p:spPr>
          <a:xfrm flipH="1" flipV="1">
            <a:off x="2798010" y="831191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8588472-F965-440F-904D-C178D709F1EE}"/>
              </a:ext>
            </a:extLst>
          </p:cNvPr>
          <p:cNvCxnSpPr>
            <a:cxnSpLocks/>
          </p:cNvCxnSpPr>
          <p:nvPr/>
        </p:nvCxnSpPr>
        <p:spPr>
          <a:xfrm>
            <a:off x="2460470" y="973672"/>
            <a:ext cx="191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DA6AB78B-63AE-4059-A3A7-EF8981AD971B}"/>
              </a:ext>
            </a:extLst>
          </p:cNvPr>
          <p:cNvCxnSpPr>
            <a:cxnSpLocks/>
          </p:cNvCxnSpPr>
          <p:nvPr/>
        </p:nvCxnSpPr>
        <p:spPr>
          <a:xfrm flipH="1">
            <a:off x="2503097" y="1259036"/>
            <a:ext cx="1762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2786B4BD-A580-46A5-B99A-1B07773A1F98}"/>
              </a:ext>
            </a:extLst>
          </p:cNvPr>
          <p:cNvGraphicFramePr>
            <a:graphicFrameLocks noGrp="1"/>
          </p:cNvGraphicFramePr>
          <p:nvPr/>
        </p:nvGraphicFramePr>
        <p:xfrm>
          <a:off x="5377337" y="1605106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C474B78-4B19-4D7D-A1BE-F9D976A5FD3A}"/>
              </a:ext>
            </a:extLst>
          </p:cNvPr>
          <p:cNvCxnSpPr>
            <a:cxnSpLocks/>
          </p:cNvCxnSpPr>
          <p:nvPr/>
        </p:nvCxnSpPr>
        <p:spPr>
          <a:xfrm flipV="1">
            <a:off x="5440891" y="2150408"/>
            <a:ext cx="370533" cy="37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3F7D1C80-6EC3-4A6D-9ED0-1515514D9564}"/>
              </a:ext>
            </a:extLst>
          </p:cNvPr>
          <p:cNvCxnSpPr>
            <a:cxnSpLocks/>
          </p:cNvCxnSpPr>
          <p:nvPr/>
        </p:nvCxnSpPr>
        <p:spPr>
          <a:xfrm flipH="1">
            <a:off x="5668713" y="1965865"/>
            <a:ext cx="343626" cy="34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32FE5B7-FCF8-45B1-A76D-564A6AF030FD}"/>
              </a:ext>
            </a:extLst>
          </p:cNvPr>
          <p:cNvCxnSpPr>
            <a:cxnSpLocks/>
          </p:cNvCxnSpPr>
          <p:nvPr/>
        </p:nvCxnSpPr>
        <p:spPr>
          <a:xfrm flipV="1">
            <a:off x="5440891" y="2233864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25318EAF-518A-43FC-9064-78F8E0E404B6}"/>
              </a:ext>
            </a:extLst>
          </p:cNvPr>
          <p:cNvCxnSpPr>
            <a:cxnSpLocks/>
          </p:cNvCxnSpPr>
          <p:nvPr/>
        </p:nvCxnSpPr>
        <p:spPr>
          <a:xfrm flipH="1">
            <a:off x="5656242" y="1874588"/>
            <a:ext cx="343626" cy="34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22B9E9C-D9FA-44B6-9FCF-07FB4B5CB19A}"/>
              </a:ext>
            </a:extLst>
          </p:cNvPr>
          <p:cNvCxnSpPr>
            <a:cxnSpLocks/>
          </p:cNvCxnSpPr>
          <p:nvPr/>
        </p:nvCxnSpPr>
        <p:spPr>
          <a:xfrm flipH="1">
            <a:off x="5553551" y="2303131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4F59B37-C2D1-49A9-9EF5-25A73DDCD588}"/>
              </a:ext>
            </a:extLst>
          </p:cNvPr>
          <p:cNvCxnSpPr>
            <a:cxnSpLocks/>
          </p:cNvCxnSpPr>
          <p:nvPr/>
        </p:nvCxnSpPr>
        <p:spPr>
          <a:xfrm flipV="1">
            <a:off x="6532116" y="2047061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37434BD-5A0F-49D0-A789-A1706DF20923}"/>
              </a:ext>
            </a:extLst>
          </p:cNvPr>
          <p:cNvCxnSpPr>
            <a:cxnSpLocks/>
          </p:cNvCxnSpPr>
          <p:nvPr/>
        </p:nvCxnSpPr>
        <p:spPr>
          <a:xfrm>
            <a:off x="6344358" y="1840658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1ECE05D-3494-449C-9F61-B25ACCE44C3A}"/>
              </a:ext>
            </a:extLst>
          </p:cNvPr>
          <p:cNvCxnSpPr>
            <a:cxnSpLocks/>
          </p:cNvCxnSpPr>
          <p:nvPr/>
        </p:nvCxnSpPr>
        <p:spPr>
          <a:xfrm flipH="1">
            <a:off x="5510410" y="1792163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8D7C049-D40A-4ACC-BDD4-137C7EEA5BC7}"/>
              </a:ext>
            </a:extLst>
          </p:cNvPr>
          <p:cNvCxnSpPr>
            <a:cxnSpLocks/>
          </p:cNvCxnSpPr>
          <p:nvPr/>
        </p:nvCxnSpPr>
        <p:spPr>
          <a:xfrm flipH="1" flipV="1">
            <a:off x="6200942" y="1852908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BA43C10A-95B5-4191-B98E-2D79104D0F3E}"/>
              </a:ext>
            </a:extLst>
          </p:cNvPr>
          <p:cNvCxnSpPr>
            <a:cxnSpLocks/>
          </p:cNvCxnSpPr>
          <p:nvPr/>
        </p:nvCxnSpPr>
        <p:spPr>
          <a:xfrm flipH="1" flipV="1">
            <a:off x="6662848" y="1809235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0D0B81C7-DFEC-433D-8CD0-94E888EB8D82}"/>
              </a:ext>
            </a:extLst>
          </p:cNvPr>
          <p:cNvSpPr txBox="1"/>
          <p:nvPr/>
        </p:nvSpPr>
        <p:spPr>
          <a:xfrm>
            <a:off x="5378803" y="1380885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ECAFD8-E3E1-4C9E-8D8F-F939ABE6A840}"/>
              </a:ext>
            </a:extLst>
          </p:cNvPr>
          <p:cNvSpPr txBox="1"/>
          <p:nvPr/>
        </p:nvSpPr>
        <p:spPr>
          <a:xfrm>
            <a:off x="1512561" y="404174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DFC029BC-A17C-47E2-91F1-59C9A822B168}"/>
              </a:ext>
            </a:extLst>
          </p:cNvPr>
          <p:cNvGrpSpPr/>
          <p:nvPr/>
        </p:nvGrpSpPr>
        <p:grpSpPr>
          <a:xfrm>
            <a:off x="6767743" y="132785"/>
            <a:ext cx="272033" cy="375016"/>
            <a:chOff x="6168885" y="332983"/>
            <a:chExt cx="412750" cy="569003"/>
          </a:xfrm>
        </p:grpSpPr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6426CBD-3105-4483-932D-762352CFEB0B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795F2C4C-BB79-49F5-BFD5-4758E898FDFB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76E752E-7880-4D17-9687-A84CB8F1341C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241FBEC-6FE4-4F5F-95BB-9F65A217060E}"/>
              </a:ext>
            </a:extLst>
          </p:cNvPr>
          <p:cNvGrpSpPr/>
          <p:nvPr/>
        </p:nvGrpSpPr>
        <p:grpSpPr>
          <a:xfrm rot="21171717">
            <a:off x="1643953" y="789372"/>
            <a:ext cx="538182" cy="619071"/>
            <a:chOff x="3467428" y="1186364"/>
            <a:chExt cx="538182" cy="619071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E03FE56E-4D25-43E7-9E01-8915C270C796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1599809-0B90-43AB-93A7-D4005EEC28A4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E5921F40-497F-4057-B759-FC84F42E5BBB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3AB25231-F414-4C0D-8113-FF7AE343717D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5544A42-74E4-46F5-B7A3-84A4F6AC9D75}"/>
              </a:ext>
            </a:extLst>
          </p:cNvPr>
          <p:cNvGrpSpPr/>
          <p:nvPr/>
        </p:nvGrpSpPr>
        <p:grpSpPr>
          <a:xfrm rot="21171717">
            <a:off x="2297425" y="808385"/>
            <a:ext cx="538182" cy="619071"/>
            <a:chOff x="3467428" y="1186364"/>
            <a:chExt cx="538182" cy="619071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60F42412-DE4B-4CBB-9D8B-AE34520D0A47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A2D93EB4-87E9-4C4C-85D4-7C1EAD5521F7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0A2C6167-AD5B-4C8E-8AF5-05FCC52A4416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82D98FA5-2C55-4660-AB25-2D7E486CAF6F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F5172B4-9684-40DC-AF64-DF0D25DD2F7D}"/>
              </a:ext>
            </a:extLst>
          </p:cNvPr>
          <p:cNvGrpSpPr/>
          <p:nvPr/>
        </p:nvGrpSpPr>
        <p:grpSpPr>
          <a:xfrm rot="21171717">
            <a:off x="5505421" y="1756834"/>
            <a:ext cx="538182" cy="619071"/>
            <a:chOff x="3467428" y="1186364"/>
            <a:chExt cx="538182" cy="619071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C9954C5-35CF-42E2-B1F9-A099D46B2652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5BFF1C06-1003-4996-A492-1BBCE1F3EEC2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94223942-59DC-46E6-94EB-EE55E8DD3B19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D6442844-EDA8-4E21-93C6-CE697AE845DA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A889E13-34C7-4103-96A3-790E7BCBC83F}"/>
              </a:ext>
            </a:extLst>
          </p:cNvPr>
          <p:cNvGrpSpPr/>
          <p:nvPr/>
        </p:nvGrpSpPr>
        <p:grpSpPr>
          <a:xfrm rot="21171717">
            <a:off x="6168484" y="1777676"/>
            <a:ext cx="538182" cy="619071"/>
            <a:chOff x="3467428" y="1186364"/>
            <a:chExt cx="538182" cy="619071"/>
          </a:xfrm>
        </p:grpSpPr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ED5F950E-FAE7-43F9-9D4B-C4B221C2D6FF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6E410AF1-86F6-4129-9008-25D765E1E153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6C877CB5-A9E2-4698-B121-84C3BBFB1012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A2E2B75E-1936-4938-9846-ADEE7C1604EF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75" name="箭头: 手杖形 74">
            <a:extLst>
              <a:ext uri="{FF2B5EF4-FFF2-40B4-BE49-F238E27FC236}">
                <a16:creationId xmlns:a16="http://schemas.microsoft.com/office/drawing/2014/main" id="{96111A44-6F93-4D85-9832-F67C0FC3CB27}"/>
              </a:ext>
            </a:extLst>
          </p:cNvPr>
          <p:cNvSpPr/>
          <p:nvPr/>
        </p:nvSpPr>
        <p:spPr>
          <a:xfrm rot="10110097" flipH="1">
            <a:off x="4944782" y="2299347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76" name="箭头: 手杖形 75">
            <a:extLst>
              <a:ext uri="{FF2B5EF4-FFF2-40B4-BE49-F238E27FC236}">
                <a16:creationId xmlns:a16="http://schemas.microsoft.com/office/drawing/2014/main" id="{45741E30-186B-47A9-97AE-331AA467398B}"/>
              </a:ext>
            </a:extLst>
          </p:cNvPr>
          <p:cNvSpPr/>
          <p:nvPr/>
        </p:nvSpPr>
        <p:spPr>
          <a:xfrm rot="21035899" flipH="1">
            <a:off x="4684148" y="634312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78" name="对话气泡: 圆角矩形 77">
            <a:extLst>
              <a:ext uri="{FF2B5EF4-FFF2-40B4-BE49-F238E27FC236}">
                <a16:creationId xmlns:a16="http://schemas.microsoft.com/office/drawing/2014/main" id="{A754F03E-34C9-4AF2-B0A5-DABE0FDA8005}"/>
              </a:ext>
            </a:extLst>
          </p:cNvPr>
          <p:cNvSpPr/>
          <p:nvPr/>
        </p:nvSpPr>
        <p:spPr>
          <a:xfrm>
            <a:off x="4273268" y="3045780"/>
            <a:ext cx="1142980" cy="250991"/>
          </a:xfrm>
          <a:prstGeom prst="wedgeRoundRectCallout">
            <a:avLst>
              <a:gd name="adj1" fmla="val 17781"/>
              <a:gd name="adj2" fmla="val -168036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金达莱北街新增掉头</a:t>
            </a:r>
            <a:r>
              <a:rPr lang="en-US" altLang="zh-CN" sz="800" dirty="0">
                <a:latin typeface="+mn-ea"/>
              </a:rPr>
              <a:t>/</a:t>
            </a:r>
            <a:r>
              <a:rPr lang="zh-CN" altLang="en-US" sz="800" dirty="0">
                <a:latin typeface="+mn-ea"/>
              </a:rPr>
              <a:t>新增路段过街</a:t>
            </a:r>
          </a:p>
        </p:txBody>
      </p:sp>
      <p:sp>
        <p:nvSpPr>
          <p:cNvPr id="79" name="对话气泡: 圆角矩形 78">
            <a:extLst>
              <a:ext uri="{FF2B5EF4-FFF2-40B4-BE49-F238E27FC236}">
                <a16:creationId xmlns:a16="http://schemas.microsoft.com/office/drawing/2014/main" id="{36ED4019-FFD7-489B-B374-F589F9EDE625}"/>
              </a:ext>
            </a:extLst>
          </p:cNvPr>
          <p:cNvSpPr/>
          <p:nvPr/>
        </p:nvSpPr>
        <p:spPr>
          <a:xfrm>
            <a:off x="3729347" y="256810"/>
            <a:ext cx="1142980" cy="250991"/>
          </a:xfrm>
          <a:prstGeom prst="wedgeRoundRectCallout">
            <a:avLst>
              <a:gd name="adj1" fmla="val 37091"/>
              <a:gd name="adj2" fmla="val 104009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结合中环路设计掉头</a:t>
            </a:r>
          </a:p>
        </p:txBody>
      </p:sp>
      <p:sp>
        <p:nvSpPr>
          <p:cNvPr id="3" name="箭头: 左右 2">
            <a:extLst>
              <a:ext uri="{FF2B5EF4-FFF2-40B4-BE49-F238E27FC236}">
                <a16:creationId xmlns:a16="http://schemas.microsoft.com/office/drawing/2014/main" id="{DC406ED3-1B6F-436F-96E4-8EB60E6A886C}"/>
              </a:ext>
            </a:extLst>
          </p:cNvPr>
          <p:cNvSpPr/>
          <p:nvPr/>
        </p:nvSpPr>
        <p:spPr>
          <a:xfrm rot="20925782">
            <a:off x="4803813" y="2620759"/>
            <a:ext cx="598246" cy="159805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18253722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0A593F-6713-4E28-A663-BBFF471700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B8C50E-514D-4116-9F0A-B8CDA16591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A7A8F5-57AD-476F-9728-5616130D7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6" r="32731" b="38200"/>
          <a:stretch/>
        </p:blipFill>
        <p:spPr>
          <a:xfrm>
            <a:off x="122238" y="946786"/>
            <a:ext cx="2848310" cy="2714625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7C17546-6FAA-4FE8-8C83-05B89AE77696}"/>
              </a:ext>
            </a:extLst>
          </p:cNvPr>
          <p:cNvSpPr/>
          <p:nvPr/>
        </p:nvSpPr>
        <p:spPr>
          <a:xfrm rot="10352990">
            <a:off x="138949" y="1498636"/>
            <a:ext cx="1790386" cy="948643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1006639 w 1452215"/>
              <a:gd name="connsiteY5" fmla="*/ 138814 h 799528"/>
              <a:gd name="connsiteX6" fmla="*/ 770677 w 1452215"/>
              <a:gd name="connsiteY6" fmla="*/ 799528 h 799528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812386 w 1452215"/>
              <a:gd name="connsiteY5" fmla="*/ 222861 h 799528"/>
              <a:gd name="connsiteX6" fmla="*/ 770677 w 1452215"/>
              <a:gd name="connsiteY6" fmla="*/ 799528 h 799528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804625 w 1444454"/>
              <a:gd name="connsiteY5" fmla="*/ 222861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802914 w 802914"/>
              <a:gd name="connsiteY0" fmla="*/ 0 h 781349"/>
              <a:gd name="connsiteX1" fmla="*/ 434806 w 802914"/>
              <a:gd name="connsiteY1" fmla="*/ 8999 h 781349"/>
              <a:gd name="connsiteX2" fmla="*/ 40311 w 802914"/>
              <a:gd name="connsiteY2" fmla="*/ 16938 h 781349"/>
              <a:gd name="connsiteX3" fmla="*/ 56980 w 802914"/>
              <a:gd name="connsiteY3" fmla="*/ 140760 h 781349"/>
              <a:gd name="connsiteX4" fmla="*/ 429264 w 802914"/>
              <a:gd name="connsiteY4" fmla="*/ 152840 h 781349"/>
              <a:gd name="connsiteX5" fmla="*/ 764026 w 802914"/>
              <a:gd name="connsiteY5" fmla="*/ 251575 h 781349"/>
              <a:gd name="connsiteX6" fmla="*/ 733540 w 802914"/>
              <a:gd name="connsiteY6" fmla="*/ 781349 h 781349"/>
              <a:gd name="connsiteX0" fmla="*/ 768573 w 785970"/>
              <a:gd name="connsiteY0" fmla="*/ 0 h 785840"/>
              <a:gd name="connsiteX1" fmla="*/ 434806 w 785970"/>
              <a:gd name="connsiteY1" fmla="*/ 13490 h 785840"/>
              <a:gd name="connsiteX2" fmla="*/ 40311 w 785970"/>
              <a:gd name="connsiteY2" fmla="*/ 21429 h 785840"/>
              <a:gd name="connsiteX3" fmla="*/ 56980 w 785970"/>
              <a:gd name="connsiteY3" fmla="*/ 145251 h 785840"/>
              <a:gd name="connsiteX4" fmla="*/ 429264 w 785970"/>
              <a:gd name="connsiteY4" fmla="*/ 157331 h 785840"/>
              <a:gd name="connsiteX5" fmla="*/ 764026 w 785970"/>
              <a:gd name="connsiteY5" fmla="*/ 256066 h 785840"/>
              <a:gd name="connsiteX6" fmla="*/ 733540 w 785970"/>
              <a:gd name="connsiteY6" fmla="*/ 785840 h 785840"/>
              <a:gd name="connsiteX0" fmla="*/ 1586668 w 1586668"/>
              <a:gd name="connsiteY0" fmla="*/ 44834 h 775438"/>
              <a:gd name="connsiteX1" fmla="*/ 434806 w 1586668"/>
              <a:gd name="connsiteY1" fmla="*/ 3088 h 775438"/>
              <a:gd name="connsiteX2" fmla="*/ 40311 w 1586668"/>
              <a:gd name="connsiteY2" fmla="*/ 11027 h 775438"/>
              <a:gd name="connsiteX3" fmla="*/ 56980 w 1586668"/>
              <a:gd name="connsiteY3" fmla="*/ 134849 h 775438"/>
              <a:gd name="connsiteX4" fmla="*/ 429264 w 1586668"/>
              <a:gd name="connsiteY4" fmla="*/ 146929 h 775438"/>
              <a:gd name="connsiteX5" fmla="*/ 764026 w 1586668"/>
              <a:gd name="connsiteY5" fmla="*/ 245664 h 775438"/>
              <a:gd name="connsiteX6" fmla="*/ 733540 w 1586668"/>
              <a:gd name="connsiteY6" fmla="*/ 775438 h 775438"/>
              <a:gd name="connsiteX0" fmla="*/ 1587784 w 1587784"/>
              <a:gd name="connsiteY0" fmla="*/ 40293 h 770897"/>
              <a:gd name="connsiteX1" fmla="*/ 452065 w 1587784"/>
              <a:gd name="connsiteY1" fmla="*/ 13596 h 770897"/>
              <a:gd name="connsiteX2" fmla="*/ 41427 w 1587784"/>
              <a:gd name="connsiteY2" fmla="*/ 6486 h 770897"/>
              <a:gd name="connsiteX3" fmla="*/ 58096 w 1587784"/>
              <a:gd name="connsiteY3" fmla="*/ 130308 h 770897"/>
              <a:gd name="connsiteX4" fmla="*/ 430380 w 1587784"/>
              <a:gd name="connsiteY4" fmla="*/ 142388 h 770897"/>
              <a:gd name="connsiteX5" fmla="*/ 765142 w 1587784"/>
              <a:gd name="connsiteY5" fmla="*/ 241123 h 770897"/>
              <a:gd name="connsiteX6" fmla="*/ 734656 w 1587784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765893 w 1588535"/>
              <a:gd name="connsiteY5" fmla="*/ 241123 h 770897"/>
              <a:gd name="connsiteX6" fmla="*/ 735407 w 1588535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803716 w 1588535"/>
              <a:gd name="connsiteY5" fmla="*/ 248656 h 770897"/>
              <a:gd name="connsiteX6" fmla="*/ 735407 w 1588535"/>
              <a:gd name="connsiteY6" fmla="*/ 770897 h 770897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  <a:gd name="connsiteX0" fmla="*/ 1446612 w 1446612"/>
              <a:gd name="connsiteY0" fmla="*/ 27555 h 766493"/>
              <a:gd name="connsiteX1" fmla="*/ 452816 w 1446612"/>
              <a:gd name="connsiteY1" fmla="*/ 13596 h 766493"/>
              <a:gd name="connsiteX2" fmla="*/ 42178 w 1446612"/>
              <a:gd name="connsiteY2" fmla="*/ 6486 h 766493"/>
              <a:gd name="connsiteX3" fmla="*/ 58847 w 1446612"/>
              <a:gd name="connsiteY3" fmla="*/ 130308 h 766493"/>
              <a:gd name="connsiteX4" fmla="*/ 445062 w 1446612"/>
              <a:gd name="connsiteY4" fmla="*/ 154558 h 766493"/>
              <a:gd name="connsiteX5" fmla="*/ 803716 w 1446612"/>
              <a:gd name="connsiteY5" fmla="*/ 248656 h 766493"/>
              <a:gd name="connsiteX6" fmla="*/ 800663 w 1446612"/>
              <a:gd name="connsiteY6" fmla="*/ 766493 h 7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6612" h="766493">
                <a:moveTo>
                  <a:pt x="1446612" y="27555"/>
                </a:moveTo>
                <a:lnTo>
                  <a:pt x="452816" y="13596"/>
                </a:lnTo>
                <a:cubicBezTo>
                  <a:pt x="218792" y="17960"/>
                  <a:pt x="107840" y="-12966"/>
                  <a:pt x="42178" y="6486"/>
                </a:cubicBezTo>
                <a:cubicBezTo>
                  <a:pt x="-23484" y="25938"/>
                  <a:pt x="-8300" y="105629"/>
                  <a:pt x="58847" y="130308"/>
                </a:cubicBezTo>
                <a:cubicBezTo>
                  <a:pt x="125994" y="154987"/>
                  <a:pt x="311290" y="149097"/>
                  <a:pt x="445062" y="154558"/>
                </a:cubicBezTo>
                <a:cubicBezTo>
                  <a:pt x="578834" y="160019"/>
                  <a:pt x="744449" y="146667"/>
                  <a:pt x="803716" y="248656"/>
                </a:cubicBezTo>
                <a:cubicBezTo>
                  <a:pt x="862983" y="350645"/>
                  <a:pt x="833150" y="511877"/>
                  <a:pt x="800663" y="766493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43D3CC7-A93E-423F-A14D-DE328705D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6" r="32731" b="38200"/>
          <a:stretch/>
        </p:blipFill>
        <p:spPr>
          <a:xfrm>
            <a:off x="3145462" y="946786"/>
            <a:ext cx="2848311" cy="271462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623ADB5-519C-4279-9667-3C85DFDE9A6B}"/>
              </a:ext>
            </a:extLst>
          </p:cNvPr>
          <p:cNvGrpSpPr/>
          <p:nvPr/>
        </p:nvGrpSpPr>
        <p:grpSpPr>
          <a:xfrm>
            <a:off x="4705226" y="1555896"/>
            <a:ext cx="1128425" cy="1797489"/>
            <a:chOff x="4343902" y="732935"/>
            <a:chExt cx="1128425" cy="1797489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72DD4431-3BEF-46C8-8CA4-CE505FCD5547}"/>
                </a:ext>
              </a:extLst>
            </p:cNvPr>
            <p:cNvSpPr/>
            <p:nvPr/>
          </p:nvSpPr>
          <p:spPr>
            <a:xfrm rot="14851798">
              <a:off x="4454935" y="1513033"/>
              <a:ext cx="1290915" cy="743868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452215 w 1538735"/>
                <a:gd name="connsiteY0" fmla="*/ 0 h 528627"/>
                <a:gd name="connsiteX1" fmla="*/ 442567 w 1538735"/>
                <a:gd name="connsiteY1" fmla="*/ 18246 h 528627"/>
                <a:gd name="connsiteX2" fmla="*/ 48072 w 1538735"/>
                <a:gd name="connsiteY2" fmla="*/ 26185 h 528627"/>
                <a:gd name="connsiteX3" fmla="*/ 64741 w 1538735"/>
                <a:gd name="connsiteY3" fmla="*/ 150007 h 528627"/>
                <a:gd name="connsiteX4" fmla="*/ 571948 w 1538735"/>
                <a:gd name="connsiteY4" fmla="*/ 161914 h 528627"/>
                <a:gd name="connsiteX5" fmla="*/ 1395067 w 1538735"/>
                <a:gd name="connsiteY5" fmla="*/ 150801 h 528627"/>
                <a:gd name="connsiteX6" fmla="*/ 1538735 w 1538735"/>
                <a:gd name="connsiteY6" fmla="*/ 528627 h 528627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1395067 w 2530453"/>
                <a:gd name="connsiteY5" fmla="*/ 150801 h 1398259"/>
                <a:gd name="connsiteX6" fmla="*/ 2530453 w 2530453"/>
                <a:gd name="connsiteY6" fmla="*/ 1398259 h 1398259"/>
                <a:gd name="connsiteX0" fmla="*/ 1452215 w 2776811"/>
                <a:gd name="connsiteY0" fmla="*/ 0 h 1398259"/>
                <a:gd name="connsiteX1" fmla="*/ 442567 w 2776811"/>
                <a:gd name="connsiteY1" fmla="*/ 18246 h 1398259"/>
                <a:gd name="connsiteX2" fmla="*/ 48072 w 2776811"/>
                <a:gd name="connsiteY2" fmla="*/ 26185 h 1398259"/>
                <a:gd name="connsiteX3" fmla="*/ 64741 w 2776811"/>
                <a:gd name="connsiteY3" fmla="*/ 150007 h 1398259"/>
                <a:gd name="connsiteX4" fmla="*/ 571948 w 2776811"/>
                <a:gd name="connsiteY4" fmla="*/ 161914 h 1398259"/>
                <a:gd name="connsiteX5" fmla="*/ 2737265 w 2776811"/>
                <a:gd name="connsiteY5" fmla="*/ 286593 h 1398259"/>
                <a:gd name="connsiteX6" fmla="*/ 2530453 w 2776811"/>
                <a:gd name="connsiteY6" fmla="*/ 1398259 h 1398259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2220356 w 2530453"/>
                <a:gd name="connsiteY5" fmla="*/ 232943 h 1398259"/>
                <a:gd name="connsiteX6" fmla="*/ 2530453 w 2530453"/>
                <a:gd name="connsiteY6" fmla="*/ 1398259 h 1398259"/>
                <a:gd name="connsiteX0" fmla="*/ 1452215 w 2271692"/>
                <a:gd name="connsiteY0" fmla="*/ 0 h 1268127"/>
                <a:gd name="connsiteX1" fmla="*/ 442567 w 2271692"/>
                <a:gd name="connsiteY1" fmla="*/ 18246 h 1268127"/>
                <a:gd name="connsiteX2" fmla="*/ 48072 w 2271692"/>
                <a:gd name="connsiteY2" fmla="*/ 26185 h 1268127"/>
                <a:gd name="connsiteX3" fmla="*/ 64741 w 2271692"/>
                <a:gd name="connsiteY3" fmla="*/ 150007 h 1268127"/>
                <a:gd name="connsiteX4" fmla="*/ 571948 w 2271692"/>
                <a:gd name="connsiteY4" fmla="*/ 161914 h 1268127"/>
                <a:gd name="connsiteX5" fmla="*/ 2220356 w 2271692"/>
                <a:gd name="connsiteY5" fmla="*/ 232943 h 1268127"/>
                <a:gd name="connsiteX6" fmla="*/ 2125779 w 2271692"/>
                <a:gd name="connsiteY6" fmla="*/ 1268127 h 1268127"/>
                <a:gd name="connsiteX0" fmla="*/ 1452215 w 2125779"/>
                <a:gd name="connsiteY0" fmla="*/ 0 h 1268127"/>
                <a:gd name="connsiteX1" fmla="*/ 442567 w 2125779"/>
                <a:gd name="connsiteY1" fmla="*/ 18246 h 1268127"/>
                <a:gd name="connsiteX2" fmla="*/ 48072 w 2125779"/>
                <a:gd name="connsiteY2" fmla="*/ 26185 h 1268127"/>
                <a:gd name="connsiteX3" fmla="*/ 64741 w 2125779"/>
                <a:gd name="connsiteY3" fmla="*/ 150007 h 1268127"/>
                <a:gd name="connsiteX4" fmla="*/ 571948 w 2125779"/>
                <a:gd name="connsiteY4" fmla="*/ 161914 h 1268127"/>
                <a:gd name="connsiteX5" fmla="*/ 1119412 w 2125779"/>
                <a:gd name="connsiteY5" fmla="*/ 166390 h 1268127"/>
                <a:gd name="connsiteX6" fmla="*/ 2125779 w 2125779"/>
                <a:gd name="connsiteY6" fmla="*/ 1268127 h 126812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119412 w 1452215"/>
                <a:gd name="connsiteY5" fmla="*/ 166390 h 945837"/>
                <a:gd name="connsiteX6" fmla="*/ 999034 w 1452215"/>
                <a:gd name="connsiteY6" fmla="*/ 945837 h 94583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006639 w 1452215"/>
                <a:gd name="connsiteY5" fmla="*/ 138814 h 945837"/>
                <a:gd name="connsiteX6" fmla="*/ 999034 w 1452215"/>
                <a:gd name="connsiteY6" fmla="*/ 945837 h 945837"/>
                <a:gd name="connsiteX0" fmla="*/ 1452215 w 1452215"/>
                <a:gd name="connsiteY0" fmla="*/ 0 h 935261"/>
                <a:gd name="connsiteX1" fmla="*/ 442567 w 1452215"/>
                <a:gd name="connsiteY1" fmla="*/ 18246 h 935261"/>
                <a:gd name="connsiteX2" fmla="*/ 48072 w 1452215"/>
                <a:gd name="connsiteY2" fmla="*/ 26185 h 935261"/>
                <a:gd name="connsiteX3" fmla="*/ 64741 w 1452215"/>
                <a:gd name="connsiteY3" fmla="*/ 150007 h 935261"/>
                <a:gd name="connsiteX4" fmla="*/ 571948 w 1452215"/>
                <a:gd name="connsiteY4" fmla="*/ 161914 h 935261"/>
                <a:gd name="connsiteX5" fmla="*/ 1006639 w 1452215"/>
                <a:gd name="connsiteY5" fmla="*/ 138814 h 935261"/>
                <a:gd name="connsiteX6" fmla="*/ 913283 w 1452215"/>
                <a:gd name="connsiteY6" fmla="*/ 935260 h 935261"/>
                <a:gd name="connsiteX0" fmla="*/ 1452215 w 1452215"/>
                <a:gd name="connsiteY0" fmla="*/ 0 h 935260"/>
                <a:gd name="connsiteX1" fmla="*/ 442567 w 1452215"/>
                <a:gd name="connsiteY1" fmla="*/ 18246 h 935260"/>
                <a:gd name="connsiteX2" fmla="*/ 48072 w 1452215"/>
                <a:gd name="connsiteY2" fmla="*/ 26185 h 935260"/>
                <a:gd name="connsiteX3" fmla="*/ 64741 w 1452215"/>
                <a:gd name="connsiteY3" fmla="*/ 150007 h 935260"/>
                <a:gd name="connsiteX4" fmla="*/ 571948 w 1452215"/>
                <a:gd name="connsiteY4" fmla="*/ 161914 h 935260"/>
                <a:gd name="connsiteX5" fmla="*/ 1006639 w 1452215"/>
                <a:gd name="connsiteY5" fmla="*/ 138814 h 935260"/>
                <a:gd name="connsiteX6" fmla="*/ 913283 w 1452215"/>
                <a:gd name="connsiteY6" fmla="*/ 935260 h 935260"/>
                <a:gd name="connsiteX0" fmla="*/ 1393500 w 1393500"/>
                <a:gd name="connsiteY0" fmla="*/ 1917309 h 2852569"/>
                <a:gd name="connsiteX1" fmla="*/ 383852 w 1393500"/>
                <a:gd name="connsiteY1" fmla="*/ 1935555 h 2852569"/>
                <a:gd name="connsiteX2" fmla="*/ 243432 w 1393500"/>
                <a:gd name="connsiteY2" fmla="*/ 183 h 2852569"/>
                <a:gd name="connsiteX3" fmla="*/ 6026 w 1393500"/>
                <a:gd name="connsiteY3" fmla="*/ 2067316 h 2852569"/>
                <a:gd name="connsiteX4" fmla="*/ 513233 w 1393500"/>
                <a:gd name="connsiteY4" fmla="*/ 2079223 h 2852569"/>
                <a:gd name="connsiteX5" fmla="*/ 947924 w 1393500"/>
                <a:gd name="connsiteY5" fmla="*/ 2056123 h 2852569"/>
                <a:gd name="connsiteX6" fmla="*/ 854568 w 1393500"/>
                <a:gd name="connsiteY6" fmla="*/ 2852569 h 2852569"/>
                <a:gd name="connsiteX0" fmla="*/ 1347066 w 1347066"/>
                <a:gd name="connsiteY0" fmla="*/ 2001578 h 2936838"/>
                <a:gd name="connsiteX1" fmla="*/ 337418 w 1347066"/>
                <a:gd name="connsiteY1" fmla="*/ 2019824 h 2936838"/>
                <a:gd name="connsiteX2" fmla="*/ 196998 w 1347066"/>
                <a:gd name="connsiteY2" fmla="*/ 84452 h 2936838"/>
                <a:gd name="connsiteX3" fmla="*/ 7147 w 1347066"/>
                <a:gd name="connsiteY3" fmla="*/ 528394 h 2936838"/>
                <a:gd name="connsiteX4" fmla="*/ 466799 w 1347066"/>
                <a:gd name="connsiteY4" fmla="*/ 2163492 h 2936838"/>
                <a:gd name="connsiteX5" fmla="*/ 901490 w 1347066"/>
                <a:gd name="connsiteY5" fmla="*/ 2140392 h 2936838"/>
                <a:gd name="connsiteX6" fmla="*/ 808134 w 1347066"/>
                <a:gd name="connsiteY6" fmla="*/ 2936838 h 2936838"/>
                <a:gd name="connsiteX0" fmla="*/ 1615105 w 1615105"/>
                <a:gd name="connsiteY0" fmla="*/ 2000971 h 2936231"/>
                <a:gd name="connsiteX1" fmla="*/ 605457 w 1615105"/>
                <a:gd name="connsiteY1" fmla="*/ 2019217 h 2936231"/>
                <a:gd name="connsiteX2" fmla="*/ 465037 w 1615105"/>
                <a:gd name="connsiteY2" fmla="*/ 83845 h 2936231"/>
                <a:gd name="connsiteX3" fmla="*/ 275186 w 1615105"/>
                <a:gd name="connsiteY3" fmla="*/ 527787 h 2936231"/>
                <a:gd name="connsiteX4" fmla="*/ 39693 w 1615105"/>
                <a:gd name="connsiteY4" fmla="*/ 2134361 h 2936231"/>
                <a:gd name="connsiteX5" fmla="*/ 1169529 w 1615105"/>
                <a:gd name="connsiteY5" fmla="*/ 2139785 h 2936231"/>
                <a:gd name="connsiteX6" fmla="*/ 1076173 w 1615105"/>
                <a:gd name="connsiteY6" fmla="*/ 2936231 h 2936231"/>
                <a:gd name="connsiteX0" fmla="*/ 1703211 w 1703211"/>
                <a:gd name="connsiteY0" fmla="*/ 2000971 h 2936231"/>
                <a:gd name="connsiteX1" fmla="*/ 693563 w 1703211"/>
                <a:gd name="connsiteY1" fmla="*/ 2019217 h 2936231"/>
                <a:gd name="connsiteX2" fmla="*/ 553143 w 1703211"/>
                <a:gd name="connsiteY2" fmla="*/ 83845 h 2936231"/>
                <a:gd name="connsiteX3" fmla="*/ 363292 w 1703211"/>
                <a:gd name="connsiteY3" fmla="*/ 527787 h 2936231"/>
                <a:gd name="connsiteX4" fmla="*/ 127799 w 1703211"/>
                <a:gd name="connsiteY4" fmla="*/ 2134361 h 2936231"/>
                <a:gd name="connsiteX5" fmla="*/ 132280 w 1703211"/>
                <a:gd name="connsiteY5" fmla="*/ 2714955 h 2936231"/>
                <a:gd name="connsiteX6" fmla="*/ 1164279 w 1703211"/>
                <a:gd name="connsiteY6" fmla="*/ 2936231 h 2936231"/>
                <a:gd name="connsiteX0" fmla="*/ 1703211 w 1703211"/>
                <a:gd name="connsiteY0" fmla="*/ 2000971 h 3692220"/>
                <a:gd name="connsiteX1" fmla="*/ 693563 w 1703211"/>
                <a:gd name="connsiteY1" fmla="*/ 2019217 h 3692220"/>
                <a:gd name="connsiteX2" fmla="*/ 553143 w 1703211"/>
                <a:gd name="connsiteY2" fmla="*/ 83845 h 3692220"/>
                <a:gd name="connsiteX3" fmla="*/ 363292 w 1703211"/>
                <a:gd name="connsiteY3" fmla="*/ 527787 h 3692220"/>
                <a:gd name="connsiteX4" fmla="*/ 127799 w 1703211"/>
                <a:gd name="connsiteY4" fmla="*/ 2134361 h 3692220"/>
                <a:gd name="connsiteX5" fmla="*/ 132280 w 1703211"/>
                <a:gd name="connsiteY5" fmla="*/ 2714955 h 3692220"/>
                <a:gd name="connsiteX6" fmla="*/ 75699 w 170321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627512 w 1627512"/>
                <a:gd name="connsiteY0" fmla="*/ 2000971 h 3692220"/>
                <a:gd name="connsiteX1" fmla="*/ 617864 w 1627512"/>
                <a:gd name="connsiteY1" fmla="*/ 2019217 h 3692220"/>
                <a:gd name="connsiteX2" fmla="*/ 477444 w 1627512"/>
                <a:gd name="connsiteY2" fmla="*/ 83845 h 3692220"/>
                <a:gd name="connsiteX3" fmla="*/ 287593 w 1627512"/>
                <a:gd name="connsiteY3" fmla="*/ 527787 h 3692220"/>
                <a:gd name="connsiteX4" fmla="*/ 52100 w 1627512"/>
                <a:gd name="connsiteY4" fmla="*/ 2134361 h 3692220"/>
                <a:gd name="connsiteX5" fmla="*/ 35849 w 1627512"/>
                <a:gd name="connsiteY5" fmla="*/ 2735404 h 3692220"/>
                <a:gd name="connsiteX6" fmla="*/ 0 w 1627512"/>
                <a:gd name="connsiteY6" fmla="*/ 3692220 h 3692220"/>
                <a:gd name="connsiteX0" fmla="*/ 1683259 w 1683259"/>
                <a:gd name="connsiteY0" fmla="*/ 2000971 h 3692220"/>
                <a:gd name="connsiteX1" fmla="*/ 673611 w 1683259"/>
                <a:gd name="connsiteY1" fmla="*/ 2019217 h 3692220"/>
                <a:gd name="connsiteX2" fmla="*/ 533191 w 1683259"/>
                <a:gd name="connsiteY2" fmla="*/ 83845 h 3692220"/>
                <a:gd name="connsiteX3" fmla="*/ 343340 w 1683259"/>
                <a:gd name="connsiteY3" fmla="*/ 527787 h 3692220"/>
                <a:gd name="connsiteX4" fmla="*/ 107847 w 1683259"/>
                <a:gd name="connsiteY4" fmla="*/ 2134361 h 3692220"/>
                <a:gd name="connsiteX5" fmla="*/ 16579 w 1683259"/>
                <a:gd name="connsiteY5" fmla="*/ 2818837 h 3692220"/>
                <a:gd name="connsiteX6" fmla="*/ 55747 w 1683259"/>
                <a:gd name="connsiteY6" fmla="*/ 3692220 h 3692220"/>
                <a:gd name="connsiteX0" fmla="*/ 1700369 w 1700369"/>
                <a:gd name="connsiteY0" fmla="*/ 2000971 h 3692220"/>
                <a:gd name="connsiteX1" fmla="*/ 690721 w 1700369"/>
                <a:gd name="connsiteY1" fmla="*/ 2019217 h 3692220"/>
                <a:gd name="connsiteX2" fmla="*/ 550301 w 1700369"/>
                <a:gd name="connsiteY2" fmla="*/ 83845 h 3692220"/>
                <a:gd name="connsiteX3" fmla="*/ 360450 w 1700369"/>
                <a:gd name="connsiteY3" fmla="*/ 527787 h 3692220"/>
                <a:gd name="connsiteX4" fmla="*/ 124957 w 1700369"/>
                <a:gd name="connsiteY4" fmla="*/ 2134361 h 3692220"/>
                <a:gd name="connsiteX5" fmla="*/ 33689 w 1700369"/>
                <a:gd name="connsiteY5" fmla="*/ 2818837 h 3692220"/>
                <a:gd name="connsiteX6" fmla="*/ 72857 w 1700369"/>
                <a:gd name="connsiteY6" fmla="*/ 3692220 h 3692220"/>
                <a:gd name="connsiteX0" fmla="*/ 1675586 w 1675586"/>
                <a:gd name="connsiteY0" fmla="*/ 2000971 h 3692220"/>
                <a:gd name="connsiteX1" fmla="*/ 665938 w 1675586"/>
                <a:gd name="connsiteY1" fmla="*/ 2019217 h 3692220"/>
                <a:gd name="connsiteX2" fmla="*/ 525518 w 1675586"/>
                <a:gd name="connsiteY2" fmla="*/ 83845 h 3692220"/>
                <a:gd name="connsiteX3" fmla="*/ 335667 w 1675586"/>
                <a:gd name="connsiteY3" fmla="*/ 527787 h 3692220"/>
                <a:gd name="connsiteX4" fmla="*/ 100174 w 1675586"/>
                <a:gd name="connsiteY4" fmla="*/ 2134361 h 3692220"/>
                <a:gd name="connsiteX5" fmla="*/ 46810 w 1675586"/>
                <a:gd name="connsiteY5" fmla="*/ 2834937 h 3692220"/>
                <a:gd name="connsiteX6" fmla="*/ 48074 w 1675586"/>
                <a:gd name="connsiteY6" fmla="*/ 3692220 h 3692220"/>
                <a:gd name="connsiteX0" fmla="*/ 1674375 w 1674375"/>
                <a:gd name="connsiteY0" fmla="*/ 2000971 h 3692220"/>
                <a:gd name="connsiteX1" fmla="*/ 664727 w 1674375"/>
                <a:gd name="connsiteY1" fmla="*/ 2019217 h 3692220"/>
                <a:gd name="connsiteX2" fmla="*/ 524307 w 1674375"/>
                <a:gd name="connsiteY2" fmla="*/ 83845 h 3692220"/>
                <a:gd name="connsiteX3" fmla="*/ 334456 w 1674375"/>
                <a:gd name="connsiteY3" fmla="*/ 527787 h 3692220"/>
                <a:gd name="connsiteX4" fmla="*/ 98963 w 1674375"/>
                <a:gd name="connsiteY4" fmla="*/ 2134361 h 3692220"/>
                <a:gd name="connsiteX5" fmla="*/ 45599 w 1674375"/>
                <a:gd name="connsiteY5" fmla="*/ 2834937 h 3692220"/>
                <a:gd name="connsiteX6" fmla="*/ 46863 w 1674375"/>
                <a:gd name="connsiteY6" fmla="*/ 3692220 h 3692220"/>
                <a:gd name="connsiteX0" fmla="*/ 1694568 w 1694568"/>
                <a:gd name="connsiteY0" fmla="*/ 2000971 h 3692220"/>
                <a:gd name="connsiteX1" fmla="*/ 684920 w 1694568"/>
                <a:gd name="connsiteY1" fmla="*/ 2019217 h 3692220"/>
                <a:gd name="connsiteX2" fmla="*/ 544500 w 1694568"/>
                <a:gd name="connsiteY2" fmla="*/ 83845 h 3692220"/>
                <a:gd name="connsiteX3" fmla="*/ 354649 w 1694568"/>
                <a:gd name="connsiteY3" fmla="*/ 527787 h 3692220"/>
                <a:gd name="connsiteX4" fmla="*/ 119156 w 1694568"/>
                <a:gd name="connsiteY4" fmla="*/ 2134361 h 3692220"/>
                <a:gd name="connsiteX5" fmla="*/ 34723 w 1694568"/>
                <a:gd name="connsiteY5" fmla="*/ 2746023 h 3692220"/>
                <a:gd name="connsiteX6" fmla="*/ 67056 w 1694568"/>
                <a:gd name="connsiteY6" fmla="*/ 3692220 h 3692220"/>
                <a:gd name="connsiteX0" fmla="*/ 1672928 w 1672928"/>
                <a:gd name="connsiteY0" fmla="*/ 1988280 h 3679529"/>
                <a:gd name="connsiteX1" fmla="*/ 663280 w 1672928"/>
                <a:gd name="connsiteY1" fmla="*/ 2006526 h 3679529"/>
                <a:gd name="connsiteX2" fmla="*/ 522860 w 1672928"/>
                <a:gd name="connsiteY2" fmla="*/ 71154 h 3679529"/>
                <a:gd name="connsiteX3" fmla="*/ 333009 w 1672928"/>
                <a:gd name="connsiteY3" fmla="*/ 515096 h 3679529"/>
                <a:gd name="connsiteX4" fmla="*/ 181397 w 1672928"/>
                <a:gd name="connsiteY4" fmla="*/ 1437992 h 3679529"/>
                <a:gd name="connsiteX5" fmla="*/ 13083 w 1672928"/>
                <a:gd name="connsiteY5" fmla="*/ 2733332 h 3679529"/>
                <a:gd name="connsiteX6" fmla="*/ 45416 w 1672928"/>
                <a:gd name="connsiteY6" fmla="*/ 3679529 h 3679529"/>
                <a:gd name="connsiteX0" fmla="*/ 1672927 w 1672927"/>
                <a:gd name="connsiteY0" fmla="*/ 2083844 h 3775093"/>
                <a:gd name="connsiteX1" fmla="*/ 663279 w 1672927"/>
                <a:gd name="connsiteY1" fmla="*/ 2102090 h 3775093"/>
                <a:gd name="connsiteX2" fmla="*/ 522859 w 1672927"/>
                <a:gd name="connsiteY2" fmla="*/ 166718 h 3775093"/>
                <a:gd name="connsiteX3" fmla="*/ 299000 w 1672927"/>
                <a:gd name="connsiteY3" fmla="*/ 257213 h 3775093"/>
                <a:gd name="connsiteX4" fmla="*/ 181396 w 1672927"/>
                <a:gd name="connsiteY4" fmla="*/ 1533556 h 3775093"/>
                <a:gd name="connsiteX5" fmla="*/ 13082 w 1672927"/>
                <a:gd name="connsiteY5" fmla="*/ 2828896 h 3775093"/>
                <a:gd name="connsiteX6" fmla="*/ 45415 w 1672927"/>
                <a:gd name="connsiteY6" fmla="*/ 3775093 h 3775093"/>
                <a:gd name="connsiteX0" fmla="*/ 1672927 w 1672927"/>
                <a:gd name="connsiteY0" fmla="*/ 2029619 h 3720868"/>
                <a:gd name="connsiteX1" fmla="*/ 663279 w 1672927"/>
                <a:gd name="connsiteY1" fmla="*/ 2047865 h 3720868"/>
                <a:gd name="connsiteX2" fmla="*/ 473206 w 1672927"/>
                <a:gd name="connsiteY2" fmla="*/ 192934 h 3720868"/>
                <a:gd name="connsiteX3" fmla="*/ 299000 w 1672927"/>
                <a:gd name="connsiteY3" fmla="*/ 202988 h 3720868"/>
                <a:gd name="connsiteX4" fmla="*/ 181396 w 1672927"/>
                <a:gd name="connsiteY4" fmla="*/ 1479331 h 3720868"/>
                <a:gd name="connsiteX5" fmla="*/ 13082 w 1672927"/>
                <a:gd name="connsiteY5" fmla="*/ 2774671 h 3720868"/>
                <a:gd name="connsiteX6" fmla="*/ 45415 w 1672927"/>
                <a:gd name="connsiteY6" fmla="*/ 3720868 h 3720868"/>
                <a:gd name="connsiteX0" fmla="*/ 1672927 w 1672927"/>
                <a:gd name="connsiteY0" fmla="*/ 2029912 h 3721161"/>
                <a:gd name="connsiteX1" fmla="*/ 365473 w 1672927"/>
                <a:gd name="connsiteY1" fmla="*/ 2052454 h 3721161"/>
                <a:gd name="connsiteX2" fmla="*/ 473206 w 1672927"/>
                <a:gd name="connsiteY2" fmla="*/ 193227 h 3721161"/>
                <a:gd name="connsiteX3" fmla="*/ 299000 w 1672927"/>
                <a:gd name="connsiteY3" fmla="*/ 203281 h 3721161"/>
                <a:gd name="connsiteX4" fmla="*/ 181396 w 1672927"/>
                <a:gd name="connsiteY4" fmla="*/ 1479624 h 3721161"/>
                <a:gd name="connsiteX5" fmla="*/ 13082 w 1672927"/>
                <a:gd name="connsiteY5" fmla="*/ 2774964 h 3721161"/>
                <a:gd name="connsiteX6" fmla="*/ 45415 w 1672927"/>
                <a:gd name="connsiteY6" fmla="*/ 3721161 h 3721161"/>
                <a:gd name="connsiteX0" fmla="*/ 1667723 w 1667723"/>
                <a:gd name="connsiteY0" fmla="*/ 2029099 h 3720348"/>
                <a:gd name="connsiteX1" fmla="*/ 360269 w 1667723"/>
                <a:gd name="connsiteY1" fmla="*/ 2051641 h 3720348"/>
                <a:gd name="connsiteX2" fmla="*/ 468002 w 1667723"/>
                <a:gd name="connsiteY2" fmla="*/ 192414 h 3720348"/>
                <a:gd name="connsiteX3" fmla="*/ 293796 w 1667723"/>
                <a:gd name="connsiteY3" fmla="*/ 202468 h 3720348"/>
                <a:gd name="connsiteX4" fmla="*/ 105016 w 1667723"/>
                <a:gd name="connsiteY4" fmla="*/ 1464067 h 3720348"/>
                <a:gd name="connsiteX5" fmla="*/ 7878 w 1667723"/>
                <a:gd name="connsiteY5" fmla="*/ 2774151 h 3720348"/>
                <a:gd name="connsiteX6" fmla="*/ 40211 w 1667723"/>
                <a:gd name="connsiteY6" fmla="*/ 3720348 h 3720348"/>
                <a:gd name="connsiteX0" fmla="*/ 1667723 w 1667723"/>
                <a:gd name="connsiteY0" fmla="*/ 2031507 h 3722756"/>
                <a:gd name="connsiteX1" fmla="*/ 360269 w 1667723"/>
                <a:gd name="connsiteY1" fmla="*/ 2054049 h 3722756"/>
                <a:gd name="connsiteX2" fmla="*/ 468002 w 1667723"/>
                <a:gd name="connsiteY2" fmla="*/ 194822 h 3722756"/>
                <a:gd name="connsiteX3" fmla="*/ 270071 w 1667723"/>
                <a:gd name="connsiteY3" fmla="*/ 199962 h 3722756"/>
                <a:gd name="connsiteX4" fmla="*/ 105016 w 1667723"/>
                <a:gd name="connsiteY4" fmla="*/ 1466475 h 3722756"/>
                <a:gd name="connsiteX5" fmla="*/ 7878 w 1667723"/>
                <a:gd name="connsiteY5" fmla="*/ 2776559 h 3722756"/>
                <a:gd name="connsiteX6" fmla="*/ 40211 w 1667723"/>
                <a:gd name="connsiteY6" fmla="*/ 3722756 h 3722756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0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0752 w 1660752"/>
                <a:gd name="connsiteY0" fmla="*/ 2022886 h 4380038"/>
                <a:gd name="connsiteX1" fmla="*/ 255969 w 1660752"/>
                <a:gd name="connsiteY1" fmla="*/ 1918048 h 4380038"/>
                <a:gd name="connsiteX2" fmla="*/ 461031 w 1660752"/>
                <a:gd name="connsiteY2" fmla="*/ 186201 h 4380038"/>
                <a:gd name="connsiteX3" fmla="*/ 263099 w 1660752"/>
                <a:gd name="connsiteY3" fmla="*/ 191341 h 4380038"/>
                <a:gd name="connsiteX4" fmla="*/ 98045 w 1660752"/>
                <a:gd name="connsiteY4" fmla="*/ 1457854 h 4380038"/>
                <a:gd name="connsiteX5" fmla="*/ 907 w 1660752"/>
                <a:gd name="connsiteY5" fmla="*/ 2767938 h 4380038"/>
                <a:gd name="connsiteX6" fmla="*/ 128991 w 1660752"/>
                <a:gd name="connsiteY6" fmla="*/ 4380038 h 4380038"/>
                <a:gd name="connsiteX0" fmla="*/ 1563295 w 1563295"/>
                <a:gd name="connsiteY0" fmla="*/ 2022886 h 4380038"/>
                <a:gd name="connsiteX1" fmla="*/ 158512 w 1563295"/>
                <a:gd name="connsiteY1" fmla="*/ 1918048 h 4380038"/>
                <a:gd name="connsiteX2" fmla="*/ 363574 w 1563295"/>
                <a:gd name="connsiteY2" fmla="*/ 186201 h 4380038"/>
                <a:gd name="connsiteX3" fmla="*/ 165642 w 1563295"/>
                <a:gd name="connsiteY3" fmla="*/ 191341 h 4380038"/>
                <a:gd name="connsiteX4" fmla="*/ 588 w 1563295"/>
                <a:gd name="connsiteY4" fmla="*/ 1457854 h 4380038"/>
                <a:gd name="connsiteX5" fmla="*/ 104691 w 1563295"/>
                <a:gd name="connsiteY5" fmla="*/ 3256373 h 4380038"/>
                <a:gd name="connsiteX6" fmla="*/ 31534 w 1563295"/>
                <a:gd name="connsiteY6" fmla="*/ 4380038 h 4380038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3843450 w 3843450"/>
                <a:gd name="connsiteY0" fmla="*/ 2056428 h 4470397"/>
                <a:gd name="connsiteX1" fmla="*/ 2438667 w 3843450"/>
                <a:gd name="connsiteY1" fmla="*/ 1951590 h 4470397"/>
                <a:gd name="connsiteX2" fmla="*/ 2643729 w 3843450"/>
                <a:gd name="connsiteY2" fmla="*/ 219743 h 4470397"/>
                <a:gd name="connsiteX3" fmla="*/ 2445797 w 3843450"/>
                <a:gd name="connsiteY3" fmla="*/ 224883 h 4470397"/>
                <a:gd name="connsiteX4" fmla="*/ 33 w 3843450"/>
                <a:gd name="connsiteY4" fmla="*/ 2049936 h 4470397"/>
                <a:gd name="connsiteX5" fmla="*/ 2384846 w 3843450"/>
                <a:gd name="connsiteY5" fmla="*/ 3289915 h 4470397"/>
                <a:gd name="connsiteX6" fmla="*/ 2320539 w 3843450"/>
                <a:gd name="connsiteY6" fmla="*/ 4470397 h 4470397"/>
                <a:gd name="connsiteX0" fmla="*/ 3934117 w 3934117"/>
                <a:gd name="connsiteY0" fmla="*/ 1838973 h 4252942"/>
                <a:gd name="connsiteX1" fmla="*/ 2529334 w 3934117"/>
                <a:gd name="connsiteY1" fmla="*/ 1734135 h 4252942"/>
                <a:gd name="connsiteX2" fmla="*/ 2734396 w 3934117"/>
                <a:gd name="connsiteY2" fmla="*/ 2288 h 4252942"/>
                <a:gd name="connsiteX3" fmla="*/ 713501 w 3934117"/>
                <a:gd name="connsiteY3" fmla="*/ 1375586 h 4252942"/>
                <a:gd name="connsiteX4" fmla="*/ 90700 w 3934117"/>
                <a:gd name="connsiteY4" fmla="*/ 1832481 h 4252942"/>
                <a:gd name="connsiteX5" fmla="*/ 2475513 w 3934117"/>
                <a:gd name="connsiteY5" fmla="*/ 3072460 h 4252942"/>
                <a:gd name="connsiteX6" fmla="*/ 2411206 w 3934117"/>
                <a:gd name="connsiteY6" fmla="*/ 4252942 h 4252942"/>
                <a:gd name="connsiteX0" fmla="*/ 3913938 w 3913938"/>
                <a:gd name="connsiteY0" fmla="*/ 473639 h 2887608"/>
                <a:gd name="connsiteX1" fmla="*/ 2509155 w 3913938"/>
                <a:gd name="connsiteY1" fmla="*/ 368801 h 2887608"/>
                <a:gd name="connsiteX2" fmla="*/ 1338923 w 3913938"/>
                <a:gd name="connsiteY2" fmla="*/ 166571 h 2887608"/>
                <a:gd name="connsiteX3" fmla="*/ 693322 w 3913938"/>
                <a:gd name="connsiteY3" fmla="*/ 10252 h 2887608"/>
                <a:gd name="connsiteX4" fmla="*/ 70521 w 3913938"/>
                <a:gd name="connsiteY4" fmla="*/ 467147 h 2887608"/>
                <a:gd name="connsiteX5" fmla="*/ 2455334 w 3913938"/>
                <a:gd name="connsiteY5" fmla="*/ 1707126 h 2887608"/>
                <a:gd name="connsiteX6" fmla="*/ 2391027 w 3913938"/>
                <a:gd name="connsiteY6" fmla="*/ 2887608 h 2887608"/>
                <a:gd name="connsiteX0" fmla="*/ 3835422 w 3835423"/>
                <a:gd name="connsiteY0" fmla="*/ 952236 h 2887608"/>
                <a:gd name="connsiteX1" fmla="*/ 2509155 w 3835423"/>
                <a:gd name="connsiteY1" fmla="*/ 368801 h 2887608"/>
                <a:gd name="connsiteX2" fmla="*/ 1338923 w 3835423"/>
                <a:gd name="connsiteY2" fmla="*/ 166571 h 2887608"/>
                <a:gd name="connsiteX3" fmla="*/ 693322 w 3835423"/>
                <a:gd name="connsiteY3" fmla="*/ 10252 h 2887608"/>
                <a:gd name="connsiteX4" fmla="*/ 70521 w 3835423"/>
                <a:gd name="connsiteY4" fmla="*/ 467147 h 2887608"/>
                <a:gd name="connsiteX5" fmla="*/ 2455334 w 3835423"/>
                <a:gd name="connsiteY5" fmla="*/ 1707126 h 2887608"/>
                <a:gd name="connsiteX6" fmla="*/ 2391027 w 3835423"/>
                <a:gd name="connsiteY6" fmla="*/ 2887608 h 2887608"/>
                <a:gd name="connsiteX0" fmla="*/ 3835422 w 3835422"/>
                <a:gd name="connsiteY0" fmla="*/ 957464 h 2892836"/>
                <a:gd name="connsiteX1" fmla="*/ 2415199 w 3835422"/>
                <a:gd name="connsiteY1" fmla="*/ 794443 h 2892836"/>
                <a:gd name="connsiteX2" fmla="*/ 1338923 w 3835422"/>
                <a:gd name="connsiteY2" fmla="*/ 171799 h 2892836"/>
                <a:gd name="connsiteX3" fmla="*/ 693322 w 3835422"/>
                <a:gd name="connsiteY3" fmla="*/ 15480 h 2892836"/>
                <a:gd name="connsiteX4" fmla="*/ 70521 w 3835422"/>
                <a:gd name="connsiteY4" fmla="*/ 472375 h 2892836"/>
                <a:gd name="connsiteX5" fmla="*/ 2455334 w 3835422"/>
                <a:gd name="connsiteY5" fmla="*/ 1712354 h 2892836"/>
                <a:gd name="connsiteX6" fmla="*/ 2391027 w 3835422"/>
                <a:gd name="connsiteY6" fmla="*/ 2892836 h 2892836"/>
                <a:gd name="connsiteX0" fmla="*/ 3901764 w 3901764"/>
                <a:gd name="connsiteY0" fmla="*/ 990371 h 2925743"/>
                <a:gd name="connsiteX1" fmla="*/ 2481541 w 3901764"/>
                <a:gd name="connsiteY1" fmla="*/ 827350 h 2925743"/>
                <a:gd name="connsiteX2" fmla="*/ 1405265 w 3901764"/>
                <a:gd name="connsiteY2" fmla="*/ 204706 h 2925743"/>
                <a:gd name="connsiteX3" fmla="*/ 759664 w 3901764"/>
                <a:gd name="connsiteY3" fmla="*/ 48387 h 2925743"/>
                <a:gd name="connsiteX4" fmla="*/ 66302 w 3901764"/>
                <a:gd name="connsiteY4" fmla="*/ 978653 h 2925743"/>
                <a:gd name="connsiteX5" fmla="*/ 2521676 w 3901764"/>
                <a:gd name="connsiteY5" fmla="*/ 1745261 h 2925743"/>
                <a:gd name="connsiteX6" fmla="*/ 2457369 w 3901764"/>
                <a:gd name="connsiteY6" fmla="*/ 2925743 h 2925743"/>
                <a:gd name="connsiteX0" fmla="*/ 4028112 w 4028112"/>
                <a:gd name="connsiteY0" fmla="*/ 787122 h 2722494"/>
                <a:gd name="connsiteX1" fmla="*/ 2607889 w 4028112"/>
                <a:gd name="connsiteY1" fmla="*/ 624101 h 2722494"/>
                <a:gd name="connsiteX2" fmla="*/ 1531613 w 4028112"/>
                <a:gd name="connsiteY2" fmla="*/ 1457 h 2722494"/>
                <a:gd name="connsiteX3" fmla="*/ 311577 w 4028112"/>
                <a:gd name="connsiteY3" fmla="*/ 461569 h 2722494"/>
                <a:gd name="connsiteX4" fmla="*/ 192650 w 4028112"/>
                <a:gd name="connsiteY4" fmla="*/ 775404 h 2722494"/>
                <a:gd name="connsiteX5" fmla="*/ 2648024 w 4028112"/>
                <a:gd name="connsiteY5" fmla="*/ 1542012 h 2722494"/>
                <a:gd name="connsiteX6" fmla="*/ 2583717 w 4028112"/>
                <a:gd name="connsiteY6" fmla="*/ 2722494 h 2722494"/>
                <a:gd name="connsiteX0" fmla="*/ 4021435 w 4021435"/>
                <a:gd name="connsiteY0" fmla="*/ 327806 h 2263178"/>
                <a:gd name="connsiteX1" fmla="*/ 2601212 w 4021435"/>
                <a:gd name="connsiteY1" fmla="*/ 164785 h 2263178"/>
                <a:gd name="connsiteX2" fmla="*/ 1359569 w 4021435"/>
                <a:gd name="connsiteY2" fmla="*/ 174575 h 2263178"/>
                <a:gd name="connsiteX3" fmla="*/ 304900 w 4021435"/>
                <a:gd name="connsiteY3" fmla="*/ 2253 h 2263178"/>
                <a:gd name="connsiteX4" fmla="*/ 185973 w 4021435"/>
                <a:gd name="connsiteY4" fmla="*/ 316088 h 2263178"/>
                <a:gd name="connsiteX5" fmla="*/ 2641347 w 4021435"/>
                <a:gd name="connsiteY5" fmla="*/ 1082696 h 2263178"/>
                <a:gd name="connsiteX6" fmla="*/ 2577040 w 4021435"/>
                <a:gd name="connsiteY6" fmla="*/ 2263178 h 2263178"/>
                <a:gd name="connsiteX0" fmla="*/ 4021435 w 4021435"/>
                <a:gd name="connsiteY0" fmla="*/ 328239 h 2263611"/>
                <a:gd name="connsiteX1" fmla="*/ 2370270 w 4021435"/>
                <a:gd name="connsiteY1" fmla="*/ 351066 h 2263611"/>
                <a:gd name="connsiteX2" fmla="*/ 1359569 w 4021435"/>
                <a:gd name="connsiteY2" fmla="*/ 175008 h 2263611"/>
                <a:gd name="connsiteX3" fmla="*/ 304900 w 4021435"/>
                <a:gd name="connsiteY3" fmla="*/ 2686 h 2263611"/>
                <a:gd name="connsiteX4" fmla="*/ 185973 w 4021435"/>
                <a:gd name="connsiteY4" fmla="*/ 316521 h 2263611"/>
                <a:gd name="connsiteX5" fmla="*/ 2641347 w 4021435"/>
                <a:gd name="connsiteY5" fmla="*/ 1083129 h 2263611"/>
                <a:gd name="connsiteX6" fmla="*/ 2577040 w 4021435"/>
                <a:gd name="connsiteY6" fmla="*/ 2263611 h 2263611"/>
                <a:gd name="connsiteX0" fmla="*/ 3945506 w 3945506"/>
                <a:gd name="connsiteY0" fmla="*/ 429354 h 2263612"/>
                <a:gd name="connsiteX1" fmla="*/ 2370270 w 3945506"/>
                <a:gd name="connsiteY1" fmla="*/ 351067 h 2263612"/>
                <a:gd name="connsiteX2" fmla="*/ 1359569 w 3945506"/>
                <a:gd name="connsiteY2" fmla="*/ 175009 h 2263612"/>
                <a:gd name="connsiteX3" fmla="*/ 304900 w 3945506"/>
                <a:gd name="connsiteY3" fmla="*/ 2687 h 2263612"/>
                <a:gd name="connsiteX4" fmla="*/ 185973 w 3945506"/>
                <a:gd name="connsiteY4" fmla="*/ 316522 h 2263612"/>
                <a:gd name="connsiteX5" fmla="*/ 2641347 w 3945506"/>
                <a:gd name="connsiteY5" fmla="*/ 1083130 h 2263612"/>
                <a:gd name="connsiteX6" fmla="*/ 2577040 w 3945506"/>
                <a:gd name="connsiteY6" fmla="*/ 2263612 h 2263612"/>
                <a:gd name="connsiteX0" fmla="*/ 3899833 w 3899833"/>
                <a:gd name="connsiteY0" fmla="*/ 431887 h 2266145"/>
                <a:gd name="connsiteX1" fmla="*/ 2324597 w 3899833"/>
                <a:gd name="connsiteY1" fmla="*/ 353600 h 2266145"/>
                <a:gd name="connsiteX2" fmla="*/ 1313896 w 3899833"/>
                <a:gd name="connsiteY2" fmla="*/ 177542 h 2266145"/>
                <a:gd name="connsiteX3" fmla="*/ 259227 w 3899833"/>
                <a:gd name="connsiteY3" fmla="*/ 5220 h 2266145"/>
                <a:gd name="connsiteX4" fmla="*/ 201872 w 3899833"/>
                <a:gd name="connsiteY4" fmla="*/ 386794 h 2266145"/>
                <a:gd name="connsiteX5" fmla="*/ 2595674 w 3899833"/>
                <a:gd name="connsiteY5" fmla="*/ 1085663 h 2266145"/>
                <a:gd name="connsiteX6" fmla="*/ 2531367 w 3899833"/>
                <a:gd name="connsiteY6" fmla="*/ 2266145 h 2266145"/>
                <a:gd name="connsiteX0" fmla="*/ 3897950 w 3897950"/>
                <a:gd name="connsiteY0" fmla="*/ 429699 h 2263957"/>
                <a:gd name="connsiteX1" fmla="*/ 2322714 w 3897950"/>
                <a:gd name="connsiteY1" fmla="*/ 351412 h 2263957"/>
                <a:gd name="connsiteX2" fmla="*/ 1312013 w 3897950"/>
                <a:gd name="connsiteY2" fmla="*/ 175354 h 2263957"/>
                <a:gd name="connsiteX3" fmla="*/ 257344 w 3897950"/>
                <a:gd name="connsiteY3" fmla="*/ 3032 h 2263957"/>
                <a:gd name="connsiteX4" fmla="*/ 199989 w 3897950"/>
                <a:gd name="connsiteY4" fmla="*/ 384606 h 2263957"/>
                <a:gd name="connsiteX5" fmla="*/ 2593791 w 3897950"/>
                <a:gd name="connsiteY5" fmla="*/ 1083475 h 2263957"/>
                <a:gd name="connsiteX6" fmla="*/ 2529484 w 3897950"/>
                <a:gd name="connsiteY6" fmla="*/ 2263957 h 2263957"/>
                <a:gd name="connsiteX0" fmla="*/ 3899038 w 3899038"/>
                <a:gd name="connsiteY0" fmla="*/ 427200 h 2261458"/>
                <a:gd name="connsiteX1" fmla="*/ 2323802 w 3899038"/>
                <a:gd name="connsiteY1" fmla="*/ 348913 h 2261458"/>
                <a:gd name="connsiteX2" fmla="*/ 1313101 w 3899038"/>
                <a:gd name="connsiteY2" fmla="*/ 172855 h 2261458"/>
                <a:gd name="connsiteX3" fmla="*/ 258432 w 3899038"/>
                <a:gd name="connsiteY3" fmla="*/ 533 h 2261458"/>
                <a:gd name="connsiteX4" fmla="*/ 201077 w 3899038"/>
                <a:gd name="connsiteY4" fmla="*/ 382107 h 2261458"/>
                <a:gd name="connsiteX5" fmla="*/ 2594879 w 3899038"/>
                <a:gd name="connsiteY5" fmla="*/ 1080976 h 2261458"/>
                <a:gd name="connsiteX6" fmla="*/ 2530572 w 3899038"/>
                <a:gd name="connsiteY6" fmla="*/ 2261458 h 2261458"/>
                <a:gd name="connsiteX0" fmla="*/ 3834215 w 3834215"/>
                <a:gd name="connsiteY0" fmla="*/ 536876 h 2261458"/>
                <a:gd name="connsiteX1" fmla="*/ 2323802 w 3834215"/>
                <a:gd name="connsiteY1" fmla="*/ 348913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3397 w 3833397"/>
                <a:gd name="connsiteY0" fmla="*/ 587058 h 2311640"/>
                <a:gd name="connsiteX1" fmla="*/ 2308694 w 3833397"/>
                <a:gd name="connsiteY1" fmla="*/ 220021 h 2311640"/>
                <a:gd name="connsiteX2" fmla="*/ 1275997 w 3833397"/>
                <a:gd name="connsiteY2" fmla="*/ 22262 h 2311640"/>
                <a:gd name="connsiteX3" fmla="*/ 257614 w 3833397"/>
                <a:gd name="connsiteY3" fmla="*/ 50715 h 2311640"/>
                <a:gd name="connsiteX4" fmla="*/ 200259 w 3833397"/>
                <a:gd name="connsiteY4" fmla="*/ 432289 h 2311640"/>
                <a:gd name="connsiteX5" fmla="*/ 2594061 w 3833397"/>
                <a:gd name="connsiteY5" fmla="*/ 1131158 h 2311640"/>
                <a:gd name="connsiteX6" fmla="*/ 2529754 w 383339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44217 h 2333048"/>
                <a:gd name="connsiteX1" fmla="*/ 1275997 w 3636327"/>
                <a:gd name="connsiteY1" fmla="*/ 43670 h 2333048"/>
                <a:gd name="connsiteX2" fmla="*/ 257614 w 3636327"/>
                <a:gd name="connsiteY2" fmla="*/ 72123 h 2333048"/>
                <a:gd name="connsiteX3" fmla="*/ 200259 w 3636327"/>
                <a:gd name="connsiteY3" fmla="*/ 453697 h 2333048"/>
                <a:gd name="connsiteX4" fmla="*/ 2594061 w 3636327"/>
                <a:gd name="connsiteY4" fmla="*/ 1152566 h 2333048"/>
                <a:gd name="connsiteX5" fmla="*/ 2529754 w 3636327"/>
                <a:gd name="connsiteY5" fmla="*/ 2333048 h 2333048"/>
                <a:gd name="connsiteX0" fmla="*/ 3611099 w 3611098"/>
                <a:gd name="connsiteY0" fmla="*/ 623435 h 2412266"/>
                <a:gd name="connsiteX1" fmla="*/ 1250768 w 3611098"/>
                <a:gd name="connsiteY1" fmla="*/ 122888 h 2412266"/>
                <a:gd name="connsiteX2" fmla="*/ 301493 w 3611098"/>
                <a:gd name="connsiteY2" fmla="*/ 28528 h 2412266"/>
                <a:gd name="connsiteX3" fmla="*/ 175030 w 3611098"/>
                <a:gd name="connsiteY3" fmla="*/ 532915 h 2412266"/>
                <a:gd name="connsiteX4" fmla="*/ 2568832 w 3611098"/>
                <a:gd name="connsiteY4" fmla="*/ 1231784 h 2412266"/>
                <a:gd name="connsiteX5" fmla="*/ 2504525 w 3611098"/>
                <a:gd name="connsiteY5" fmla="*/ 2412266 h 2412266"/>
                <a:gd name="connsiteX0" fmla="*/ 3569041 w 3569040"/>
                <a:gd name="connsiteY0" fmla="*/ 626177 h 2415008"/>
                <a:gd name="connsiteX1" fmla="*/ 1208710 w 3569040"/>
                <a:gd name="connsiteY1" fmla="*/ 125630 h 2415008"/>
                <a:gd name="connsiteX2" fmla="*/ 259435 w 3569040"/>
                <a:gd name="connsiteY2" fmla="*/ 31270 h 2415008"/>
                <a:gd name="connsiteX3" fmla="*/ 188570 w 3569040"/>
                <a:gd name="connsiteY3" fmla="*/ 573162 h 2415008"/>
                <a:gd name="connsiteX4" fmla="*/ 2526774 w 3569040"/>
                <a:gd name="connsiteY4" fmla="*/ 1234526 h 2415008"/>
                <a:gd name="connsiteX5" fmla="*/ 2462467 w 3569040"/>
                <a:gd name="connsiteY5" fmla="*/ 2415008 h 2415008"/>
                <a:gd name="connsiteX0" fmla="*/ 3533219 w 3533218"/>
                <a:gd name="connsiteY0" fmla="*/ 626177 h 2415008"/>
                <a:gd name="connsiteX1" fmla="*/ 1172888 w 3533218"/>
                <a:gd name="connsiteY1" fmla="*/ 125630 h 2415008"/>
                <a:gd name="connsiteX2" fmla="*/ 223613 w 3533218"/>
                <a:gd name="connsiteY2" fmla="*/ 31270 h 2415008"/>
                <a:gd name="connsiteX3" fmla="*/ 152748 w 3533218"/>
                <a:gd name="connsiteY3" fmla="*/ 573162 h 2415008"/>
                <a:gd name="connsiteX4" fmla="*/ 2490952 w 3533218"/>
                <a:gd name="connsiteY4" fmla="*/ 1234526 h 2415008"/>
                <a:gd name="connsiteX5" fmla="*/ 2426645 w 3533218"/>
                <a:gd name="connsiteY5" fmla="*/ 2415008 h 2415008"/>
                <a:gd name="connsiteX0" fmla="*/ 3569265 w 3569264"/>
                <a:gd name="connsiteY0" fmla="*/ 626177 h 2415008"/>
                <a:gd name="connsiteX1" fmla="*/ 1208934 w 3569264"/>
                <a:gd name="connsiteY1" fmla="*/ 125630 h 2415008"/>
                <a:gd name="connsiteX2" fmla="*/ 259659 w 3569264"/>
                <a:gd name="connsiteY2" fmla="*/ 31270 h 2415008"/>
                <a:gd name="connsiteX3" fmla="*/ 188794 w 3569264"/>
                <a:gd name="connsiteY3" fmla="*/ 573162 h 2415008"/>
                <a:gd name="connsiteX4" fmla="*/ 2530047 w 3569264"/>
                <a:gd name="connsiteY4" fmla="*/ 1254896 h 2415008"/>
                <a:gd name="connsiteX5" fmla="*/ 2462691 w 3569264"/>
                <a:gd name="connsiteY5" fmla="*/ 2415008 h 2415008"/>
                <a:gd name="connsiteX0" fmla="*/ 3569265 w 3569264"/>
                <a:gd name="connsiteY0" fmla="*/ 626177 h 2569997"/>
                <a:gd name="connsiteX1" fmla="*/ 1208934 w 3569264"/>
                <a:gd name="connsiteY1" fmla="*/ 125630 h 2569997"/>
                <a:gd name="connsiteX2" fmla="*/ 259659 w 3569264"/>
                <a:gd name="connsiteY2" fmla="*/ 31270 h 2569997"/>
                <a:gd name="connsiteX3" fmla="*/ 188794 w 3569264"/>
                <a:gd name="connsiteY3" fmla="*/ 573162 h 2569997"/>
                <a:gd name="connsiteX4" fmla="*/ 2530047 w 3569264"/>
                <a:gd name="connsiteY4" fmla="*/ 1254896 h 2569997"/>
                <a:gd name="connsiteX5" fmla="*/ 2373403 w 3569264"/>
                <a:gd name="connsiteY5" fmla="*/ 2569998 h 2569997"/>
                <a:gd name="connsiteX0" fmla="*/ 3572094 w 3572093"/>
                <a:gd name="connsiteY0" fmla="*/ 626177 h 2569997"/>
                <a:gd name="connsiteX1" fmla="*/ 1211763 w 3572093"/>
                <a:gd name="connsiteY1" fmla="*/ 125630 h 2569997"/>
                <a:gd name="connsiteX2" fmla="*/ 262488 w 3572093"/>
                <a:gd name="connsiteY2" fmla="*/ 31270 h 2569997"/>
                <a:gd name="connsiteX3" fmla="*/ 191623 w 3572093"/>
                <a:gd name="connsiteY3" fmla="*/ 573162 h 2569997"/>
                <a:gd name="connsiteX4" fmla="*/ 2571342 w 3572093"/>
                <a:gd name="connsiteY4" fmla="*/ 1344955 h 2569997"/>
                <a:gd name="connsiteX5" fmla="*/ 2376232 w 3572093"/>
                <a:gd name="connsiteY5" fmla="*/ 2569998 h 2569997"/>
                <a:gd name="connsiteX0" fmla="*/ 3067137 w 3067138"/>
                <a:gd name="connsiteY0" fmla="*/ 476949 h 2566016"/>
                <a:gd name="connsiteX1" fmla="*/ 1211763 w 3067138"/>
                <a:gd name="connsiteY1" fmla="*/ 121649 h 2566016"/>
                <a:gd name="connsiteX2" fmla="*/ 262488 w 3067138"/>
                <a:gd name="connsiteY2" fmla="*/ 27289 h 2566016"/>
                <a:gd name="connsiteX3" fmla="*/ 191623 w 3067138"/>
                <a:gd name="connsiteY3" fmla="*/ 569181 h 2566016"/>
                <a:gd name="connsiteX4" fmla="*/ 2571342 w 3067138"/>
                <a:gd name="connsiteY4" fmla="*/ 1340974 h 2566016"/>
                <a:gd name="connsiteX5" fmla="*/ 2376232 w 3067138"/>
                <a:gd name="connsiteY5" fmla="*/ 2566017 h 2566016"/>
                <a:gd name="connsiteX0" fmla="*/ 3067137 w 3067138"/>
                <a:gd name="connsiteY0" fmla="*/ 476949 h 3314161"/>
                <a:gd name="connsiteX1" fmla="*/ 1211763 w 3067138"/>
                <a:gd name="connsiteY1" fmla="*/ 121649 h 3314161"/>
                <a:gd name="connsiteX2" fmla="*/ 262488 w 3067138"/>
                <a:gd name="connsiteY2" fmla="*/ 27289 h 3314161"/>
                <a:gd name="connsiteX3" fmla="*/ 191623 w 3067138"/>
                <a:gd name="connsiteY3" fmla="*/ 569181 h 3314161"/>
                <a:gd name="connsiteX4" fmla="*/ 2571342 w 3067138"/>
                <a:gd name="connsiteY4" fmla="*/ 1340974 h 3314161"/>
                <a:gd name="connsiteX5" fmla="*/ 2118095 w 3067138"/>
                <a:gd name="connsiteY5" fmla="*/ 3314159 h 3314161"/>
                <a:gd name="connsiteX0" fmla="*/ 3059404 w 3059405"/>
                <a:gd name="connsiteY0" fmla="*/ 476949 h 3314161"/>
                <a:gd name="connsiteX1" fmla="*/ 1204030 w 3059405"/>
                <a:gd name="connsiteY1" fmla="*/ 121649 h 3314161"/>
                <a:gd name="connsiteX2" fmla="*/ 254755 w 3059405"/>
                <a:gd name="connsiteY2" fmla="*/ 27289 h 3314161"/>
                <a:gd name="connsiteX3" fmla="*/ 183890 w 3059405"/>
                <a:gd name="connsiteY3" fmla="*/ 569181 h 3314161"/>
                <a:gd name="connsiteX4" fmla="*/ 2458429 w 3059405"/>
                <a:gd name="connsiteY4" fmla="*/ 1553943 h 3314161"/>
                <a:gd name="connsiteX5" fmla="*/ 2110362 w 3059405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015118"/>
                <a:gd name="connsiteX1" fmla="*/ 1205991 w 3061366"/>
                <a:gd name="connsiteY1" fmla="*/ 121649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61365 w 3061366"/>
                <a:gd name="connsiteY0" fmla="*/ 476949 h 3015118"/>
                <a:gd name="connsiteX1" fmla="*/ 1205991 w 3061366"/>
                <a:gd name="connsiteY1" fmla="*/ 121648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37209 w 3037210"/>
                <a:gd name="connsiteY0" fmla="*/ 536856 h 3016621"/>
                <a:gd name="connsiteX1" fmla="*/ 1205991 w 3037210"/>
                <a:gd name="connsiteY1" fmla="*/ 123151 h 3016621"/>
                <a:gd name="connsiteX2" fmla="*/ 256716 w 3037210"/>
                <a:gd name="connsiteY2" fmla="*/ 28792 h 3016621"/>
                <a:gd name="connsiteX3" fmla="*/ 185851 w 3037210"/>
                <a:gd name="connsiteY3" fmla="*/ 570684 h 3016621"/>
                <a:gd name="connsiteX4" fmla="*/ 2487066 w 3037210"/>
                <a:gd name="connsiteY4" fmla="*/ 1532277 h 3016621"/>
                <a:gd name="connsiteX5" fmla="*/ 2133415 w 3037210"/>
                <a:gd name="connsiteY5" fmla="*/ 3016620 h 3016621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6307175 w 6307177"/>
                <a:gd name="connsiteY0" fmla="*/ 855717 h 3130163"/>
                <a:gd name="connsiteX1" fmla="*/ 3979540 w 6307177"/>
                <a:gd name="connsiteY1" fmla="*/ 236693 h 3130163"/>
                <a:gd name="connsiteX2" fmla="*/ 3030265 w 6307177"/>
                <a:gd name="connsiteY2" fmla="*/ 142334 h 3130163"/>
                <a:gd name="connsiteX3" fmla="*/ 34855 w 6307177"/>
                <a:gd name="connsiteY3" fmla="*/ 107272 h 3130163"/>
                <a:gd name="connsiteX4" fmla="*/ 5260615 w 6307177"/>
                <a:gd name="connsiteY4" fmla="*/ 1645819 h 3130163"/>
                <a:gd name="connsiteX5" fmla="*/ 4906964 w 6307177"/>
                <a:gd name="connsiteY5" fmla="*/ 3130162 h 3130163"/>
                <a:gd name="connsiteX0" fmla="*/ 6647537 w 6647539"/>
                <a:gd name="connsiteY0" fmla="*/ 1398206 h 3672652"/>
                <a:gd name="connsiteX1" fmla="*/ 4319902 w 6647539"/>
                <a:gd name="connsiteY1" fmla="*/ 779182 h 3672652"/>
                <a:gd name="connsiteX2" fmla="*/ 849318 w 6647539"/>
                <a:gd name="connsiteY2" fmla="*/ 1075 h 3672652"/>
                <a:gd name="connsiteX3" fmla="*/ 375217 w 6647539"/>
                <a:gd name="connsiteY3" fmla="*/ 649761 h 3672652"/>
                <a:gd name="connsiteX4" fmla="*/ 5600977 w 6647539"/>
                <a:gd name="connsiteY4" fmla="*/ 2188308 h 3672652"/>
                <a:gd name="connsiteX5" fmla="*/ 5247326 w 6647539"/>
                <a:gd name="connsiteY5" fmla="*/ 3672651 h 3672652"/>
                <a:gd name="connsiteX0" fmla="*/ 6727787 w 6727789"/>
                <a:gd name="connsiteY0" fmla="*/ 1418256 h 3692702"/>
                <a:gd name="connsiteX1" fmla="*/ 4400152 w 6727789"/>
                <a:gd name="connsiteY1" fmla="*/ 799232 h 3692702"/>
                <a:gd name="connsiteX2" fmla="*/ 715604 w 6727789"/>
                <a:gd name="connsiteY2" fmla="*/ 1022 h 3692702"/>
                <a:gd name="connsiteX3" fmla="*/ 455467 w 6727789"/>
                <a:gd name="connsiteY3" fmla="*/ 669811 h 3692702"/>
                <a:gd name="connsiteX4" fmla="*/ 5681227 w 6727789"/>
                <a:gd name="connsiteY4" fmla="*/ 2208358 h 3692702"/>
                <a:gd name="connsiteX5" fmla="*/ 5327576 w 6727789"/>
                <a:gd name="connsiteY5" fmla="*/ 3692701 h 3692702"/>
                <a:gd name="connsiteX0" fmla="*/ 6614723 w 6614725"/>
                <a:gd name="connsiteY0" fmla="*/ 1417569 h 3692015"/>
                <a:gd name="connsiteX1" fmla="*/ 4287088 w 6614725"/>
                <a:gd name="connsiteY1" fmla="*/ 798545 h 3692015"/>
                <a:gd name="connsiteX2" fmla="*/ 602540 w 6614725"/>
                <a:gd name="connsiteY2" fmla="*/ 335 h 3692015"/>
                <a:gd name="connsiteX3" fmla="*/ 509051 w 6614725"/>
                <a:gd name="connsiteY3" fmla="*/ 720949 h 3692015"/>
                <a:gd name="connsiteX4" fmla="*/ 5568163 w 6614725"/>
                <a:gd name="connsiteY4" fmla="*/ 2207671 h 3692015"/>
                <a:gd name="connsiteX5" fmla="*/ 5214512 w 6614725"/>
                <a:gd name="connsiteY5" fmla="*/ 3692014 h 3692015"/>
                <a:gd name="connsiteX0" fmla="*/ 6590015 w 6590017"/>
                <a:gd name="connsiteY0" fmla="*/ 1463860 h 3738306"/>
                <a:gd name="connsiteX1" fmla="*/ 4262380 w 6590017"/>
                <a:gd name="connsiteY1" fmla="*/ 844836 h 3738306"/>
                <a:gd name="connsiteX2" fmla="*/ 631186 w 6590017"/>
                <a:gd name="connsiteY2" fmla="*/ 301 h 3738306"/>
                <a:gd name="connsiteX3" fmla="*/ 484343 w 6590017"/>
                <a:gd name="connsiteY3" fmla="*/ 767240 h 3738306"/>
                <a:gd name="connsiteX4" fmla="*/ 5543455 w 6590017"/>
                <a:gd name="connsiteY4" fmla="*/ 2253962 h 3738306"/>
                <a:gd name="connsiteX5" fmla="*/ 5189804 w 6590017"/>
                <a:gd name="connsiteY5" fmla="*/ 3738305 h 3738306"/>
                <a:gd name="connsiteX0" fmla="*/ 6575972 w 6575974"/>
                <a:gd name="connsiteY0" fmla="*/ 1465388 h 3739834"/>
                <a:gd name="connsiteX1" fmla="*/ 4248337 w 6575974"/>
                <a:gd name="connsiteY1" fmla="*/ 846364 h 3739834"/>
                <a:gd name="connsiteX2" fmla="*/ 617143 w 6575974"/>
                <a:gd name="connsiteY2" fmla="*/ 1829 h 3739834"/>
                <a:gd name="connsiteX3" fmla="*/ 470300 w 6575974"/>
                <a:gd name="connsiteY3" fmla="*/ 768768 h 3739834"/>
                <a:gd name="connsiteX4" fmla="*/ 5529412 w 6575974"/>
                <a:gd name="connsiteY4" fmla="*/ 2255490 h 3739834"/>
                <a:gd name="connsiteX5" fmla="*/ 5175761 w 6575974"/>
                <a:gd name="connsiteY5" fmla="*/ 3739833 h 3739834"/>
                <a:gd name="connsiteX0" fmla="*/ 6570612 w 6570614"/>
                <a:gd name="connsiteY0" fmla="*/ 1463771 h 3738217"/>
                <a:gd name="connsiteX1" fmla="*/ 4242977 w 6570614"/>
                <a:gd name="connsiteY1" fmla="*/ 844747 h 3738217"/>
                <a:gd name="connsiteX2" fmla="*/ 611783 w 6570614"/>
                <a:gd name="connsiteY2" fmla="*/ 212 h 3738217"/>
                <a:gd name="connsiteX3" fmla="*/ 494146 w 6570614"/>
                <a:gd name="connsiteY3" fmla="*/ 779229 h 3738217"/>
                <a:gd name="connsiteX4" fmla="*/ 5524052 w 6570614"/>
                <a:gd name="connsiteY4" fmla="*/ 2253873 h 3738217"/>
                <a:gd name="connsiteX5" fmla="*/ 5170401 w 6570614"/>
                <a:gd name="connsiteY5" fmla="*/ 3738216 h 3738217"/>
                <a:gd name="connsiteX0" fmla="*/ 6452994 w 6452996"/>
                <a:gd name="connsiteY0" fmla="*/ 1463751 h 3738197"/>
                <a:gd name="connsiteX1" fmla="*/ 4125359 w 6452996"/>
                <a:gd name="connsiteY1" fmla="*/ 844727 h 3738197"/>
                <a:gd name="connsiteX2" fmla="*/ 494165 w 6452996"/>
                <a:gd name="connsiteY2" fmla="*/ 192 h 3738197"/>
                <a:gd name="connsiteX3" fmla="*/ 376528 w 6452996"/>
                <a:gd name="connsiteY3" fmla="*/ 779209 h 3738197"/>
                <a:gd name="connsiteX4" fmla="*/ 5406434 w 6452996"/>
                <a:gd name="connsiteY4" fmla="*/ 2253853 h 3738197"/>
                <a:gd name="connsiteX5" fmla="*/ 5052783 w 6452996"/>
                <a:gd name="connsiteY5" fmla="*/ 3738196 h 3738197"/>
                <a:gd name="connsiteX0" fmla="*/ 6531567 w 6531569"/>
                <a:gd name="connsiteY0" fmla="*/ 1427548 h 3701994"/>
                <a:gd name="connsiteX1" fmla="*/ 4203932 w 6531569"/>
                <a:gd name="connsiteY1" fmla="*/ 808524 h 3701994"/>
                <a:gd name="connsiteX2" fmla="*/ 660337 w 6531569"/>
                <a:gd name="connsiteY2" fmla="*/ 226 h 3701994"/>
                <a:gd name="connsiteX3" fmla="*/ 455101 w 6531569"/>
                <a:gd name="connsiteY3" fmla="*/ 743006 h 3701994"/>
                <a:gd name="connsiteX4" fmla="*/ 5485007 w 6531569"/>
                <a:gd name="connsiteY4" fmla="*/ 2217650 h 3701994"/>
                <a:gd name="connsiteX5" fmla="*/ 5131356 w 6531569"/>
                <a:gd name="connsiteY5" fmla="*/ 3701993 h 3701994"/>
                <a:gd name="connsiteX0" fmla="*/ 6503520 w 6503522"/>
                <a:gd name="connsiteY0" fmla="*/ 1427354 h 3701800"/>
                <a:gd name="connsiteX1" fmla="*/ 4175885 w 6503522"/>
                <a:gd name="connsiteY1" fmla="*/ 808330 h 3701800"/>
                <a:gd name="connsiteX2" fmla="*/ 632290 w 6503522"/>
                <a:gd name="connsiteY2" fmla="*/ 32 h 3701800"/>
                <a:gd name="connsiteX3" fmla="*/ 427054 w 6503522"/>
                <a:gd name="connsiteY3" fmla="*/ 742812 h 3701800"/>
                <a:gd name="connsiteX4" fmla="*/ 5456960 w 6503522"/>
                <a:gd name="connsiteY4" fmla="*/ 2217456 h 3701800"/>
                <a:gd name="connsiteX5" fmla="*/ 5103309 w 6503522"/>
                <a:gd name="connsiteY5" fmla="*/ 3701799 h 3701800"/>
                <a:gd name="connsiteX0" fmla="*/ 6424136 w 6424138"/>
                <a:gd name="connsiteY0" fmla="*/ 1427354 h 3701800"/>
                <a:gd name="connsiteX1" fmla="*/ 4096501 w 6424138"/>
                <a:gd name="connsiteY1" fmla="*/ 808330 h 3701800"/>
                <a:gd name="connsiteX2" fmla="*/ 552906 w 6424138"/>
                <a:gd name="connsiteY2" fmla="*/ 32 h 3701800"/>
                <a:gd name="connsiteX3" fmla="*/ 347670 w 6424138"/>
                <a:gd name="connsiteY3" fmla="*/ 742812 h 3701800"/>
                <a:gd name="connsiteX4" fmla="*/ 5377576 w 6424138"/>
                <a:gd name="connsiteY4" fmla="*/ 2217456 h 3701800"/>
                <a:gd name="connsiteX5" fmla="*/ 5023925 w 6424138"/>
                <a:gd name="connsiteY5" fmla="*/ 3701799 h 3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4138" h="3701800">
                  <a:moveTo>
                    <a:pt x="6424136" y="1427354"/>
                  </a:moveTo>
                  <a:cubicBezTo>
                    <a:pt x="5692388" y="1210775"/>
                    <a:pt x="5075039" y="1046217"/>
                    <a:pt x="4096501" y="808330"/>
                  </a:cubicBezTo>
                  <a:cubicBezTo>
                    <a:pt x="3117963" y="570443"/>
                    <a:pt x="1078028" y="3923"/>
                    <a:pt x="552906" y="32"/>
                  </a:cubicBezTo>
                  <a:cubicBezTo>
                    <a:pt x="27784" y="-3859"/>
                    <a:pt x="-274201" y="346027"/>
                    <a:pt x="347670" y="742812"/>
                  </a:cubicBezTo>
                  <a:cubicBezTo>
                    <a:pt x="969541" y="1139597"/>
                    <a:pt x="5388377" y="1841409"/>
                    <a:pt x="5377576" y="2217456"/>
                  </a:cubicBezTo>
                  <a:cubicBezTo>
                    <a:pt x="5366775" y="2593503"/>
                    <a:pt x="5197478" y="2986419"/>
                    <a:pt x="5023925" y="3701799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7C2B858-7E2B-420B-AEAA-A054D3E8AE3C}"/>
                </a:ext>
              </a:extLst>
            </p:cNvPr>
            <p:cNvSpPr/>
            <p:nvPr/>
          </p:nvSpPr>
          <p:spPr>
            <a:xfrm rot="3955986">
              <a:off x="4280618" y="796219"/>
              <a:ext cx="737405" cy="610837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452215 w 1538735"/>
                <a:gd name="connsiteY0" fmla="*/ 0 h 528627"/>
                <a:gd name="connsiteX1" fmla="*/ 442567 w 1538735"/>
                <a:gd name="connsiteY1" fmla="*/ 18246 h 528627"/>
                <a:gd name="connsiteX2" fmla="*/ 48072 w 1538735"/>
                <a:gd name="connsiteY2" fmla="*/ 26185 h 528627"/>
                <a:gd name="connsiteX3" fmla="*/ 64741 w 1538735"/>
                <a:gd name="connsiteY3" fmla="*/ 150007 h 528627"/>
                <a:gd name="connsiteX4" fmla="*/ 571948 w 1538735"/>
                <a:gd name="connsiteY4" fmla="*/ 161914 h 528627"/>
                <a:gd name="connsiteX5" fmla="*/ 1395067 w 1538735"/>
                <a:gd name="connsiteY5" fmla="*/ 150801 h 528627"/>
                <a:gd name="connsiteX6" fmla="*/ 1538735 w 1538735"/>
                <a:gd name="connsiteY6" fmla="*/ 528627 h 528627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1395067 w 2530453"/>
                <a:gd name="connsiteY5" fmla="*/ 150801 h 1398259"/>
                <a:gd name="connsiteX6" fmla="*/ 2530453 w 2530453"/>
                <a:gd name="connsiteY6" fmla="*/ 1398259 h 1398259"/>
                <a:gd name="connsiteX0" fmla="*/ 1452215 w 2776811"/>
                <a:gd name="connsiteY0" fmla="*/ 0 h 1398259"/>
                <a:gd name="connsiteX1" fmla="*/ 442567 w 2776811"/>
                <a:gd name="connsiteY1" fmla="*/ 18246 h 1398259"/>
                <a:gd name="connsiteX2" fmla="*/ 48072 w 2776811"/>
                <a:gd name="connsiteY2" fmla="*/ 26185 h 1398259"/>
                <a:gd name="connsiteX3" fmla="*/ 64741 w 2776811"/>
                <a:gd name="connsiteY3" fmla="*/ 150007 h 1398259"/>
                <a:gd name="connsiteX4" fmla="*/ 571948 w 2776811"/>
                <a:gd name="connsiteY4" fmla="*/ 161914 h 1398259"/>
                <a:gd name="connsiteX5" fmla="*/ 2737265 w 2776811"/>
                <a:gd name="connsiteY5" fmla="*/ 286593 h 1398259"/>
                <a:gd name="connsiteX6" fmla="*/ 2530453 w 2776811"/>
                <a:gd name="connsiteY6" fmla="*/ 1398259 h 1398259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2220356 w 2530453"/>
                <a:gd name="connsiteY5" fmla="*/ 232943 h 1398259"/>
                <a:gd name="connsiteX6" fmla="*/ 2530453 w 2530453"/>
                <a:gd name="connsiteY6" fmla="*/ 1398259 h 1398259"/>
                <a:gd name="connsiteX0" fmla="*/ 1452215 w 2271692"/>
                <a:gd name="connsiteY0" fmla="*/ 0 h 1268127"/>
                <a:gd name="connsiteX1" fmla="*/ 442567 w 2271692"/>
                <a:gd name="connsiteY1" fmla="*/ 18246 h 1268127"/>
                <a:gd name="connsiteX2" fmla="*/ 48072 w 2271692"/>
                <a:gd name="connsiteY2" fmla="*/ 26185 h 1268127"/>
                <a:gd name="connsiteX3" fmla="*/ 64741 w 2271692"/>
                <a:gd name="connsiteY3" fmla="*/ 150007 h 1268127"/>
                <a:gd name="connsiteX4" fmla="*/ 571948 w 2271692"/>
                <a:gd name="connsiteY4" fmla="*/ 161914 h 1268127"/>
                <a:gd name="connsiteX5" fmla="*/ 2220356 w 2271692"/>
                <a:gd name="connsiteY5" fmla="*/ 232943 h 1268127"/>
                <a:gd name="connsiteX6" fmla="*/ 2125779 w 2271692"/>
                <a:gd name="connsiteY6" fmla="*/ 1268127 h 1268127"/>
                <a:gd name="connsiteX0" fmla="*/ 1452215 w 2125779"/>
                <a:gd name="connsiteY0" fmla="*/ 0 h 1268127"/>
                <a:gd name="connsiteX1" fmla="*/ 442567 w 2125779"/>
                <a:gd name="connsiteY1" fmla="*/ 18246 h 1268127"/>
                <a:gd name="connsiteX2" fmla="*/ 48072 w 2125779"/>
                <a:gd name="connsiteY2" fmla="*/ 26185 h 1268127"/>
                <a:gd name="connsiteX3" fmla="*/ 64741 w 2125779"/>
                <a:gd name="connsiteY3" fmla="*/ 150007 h 1268127"/>
                <a:gd name="connsiteX4" fmla="*/ 571948 w 2125779"/>
                <a:gd name="connsiteY4" fmla="*/ 161914 h 1268127"/>
                <a:gd name="connsiteX5" fmla="*/ 1119412 w 2125779"/>
                <a:gd name="connsiteY5" fmla="*/ 166390 h 1268127"/>
                <a:gd name="connsiteX6" fmla="*/ 2125779 w 2125779"/>
                <a:gd name="connsiteY6" fmla="*/ 1268127 h 126812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119412 w 1452215"/>
                <a:gd name="connsiteY5" fmla="*/ 166390 h 945837"/>
                <a:gd name="connsiteX6" fmla="*/ 999034 w 1452215"/>
                <a:gd name="connsiteY6" fmla="*/ 945837 h 94583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006639 w 1452215"/>
                <a:gd name="connsiteY5" fmla="*/ 138814 h 945837"/>
                <a:gd name="connsiteX6" fmla="*/ 999034 w 1452215"/>
                <a:gd name="connsiteY6" fmla="*/ 945837 h 945837"/>
                <a:gd name="connsiteX0" fmla="*/ 1452215 w 1452215"/>
                <a:gd name="connsiteY0" fmla="*/ 0 h 935261"/>
                <a:gd name="connsiteX1" fmla="*/ 442567 w 1452215"/>
                <a:gd name="connsiteY1" fmla="*/ 18246 h 935261"/>
                <a:gd name="connsiteX2" fmla="*/ 48072 w 1452215"/>
                <a:gd name="connsiteY2" fmla="*/ 26185 h 935261"/>
                <a:gd name="connsiteX3" fmla="*/ 64741 w 1452215"/>
                <a:gd name="connsiteY3" fmla="*/ 150007 h 935261"/>
                <a:gd name="connsiteX4" fmla="*/ 571948 w 1452215"/>
                <a:gd name="connsiteY4" fmla="*/ 161914 h 935261"/>
                <a:gd name="connsiteX5" fmla="*/ 1006639 w 1452215"/>
                <a:gd name="connsiteY5" fmla="*/ 138814 h 935261"/>
                <a:gd name="connsiteX6" fmla="*/ 913283 w 1452215"/>
                <a:gd name="connsiteY6" fmla="*/ 935260 h 935261"/>
                <a:gd name="connsiteX0" fmla="*/ 1452215 w 1452215"/>
                <a:gd name="connsiteY0" fmla="*/ 0 h 935260"/>
                <a:gd name="connsiteX1" fmla="*/ 442567 w 1452215"/>
                <a:gd name="connsiteY1" fmla="*/ 18246 h 935260"/>
                <a:gd name="connsiteX2" fmla="*/ 48072 w 1452215"/>
                <a:gd name="connsiteY2" fmla="*/ 26185 h 935260"/>
                <a:gd name="connsiteX3" fmla="*/ 64741 w 1452215"/>
                <a:gd name="connsiteY3" fmla="*/ 150007 h 935260"/>
                <a:gd name="connsiteX4" fmla="*/ 571948 w 1452215"/>
                <a:gd name="connsiteY4" fmla="*/ 161914 h 935260"/>
                <a:gd name="connsiteX5" fmla="*/ 1006639 w 1452215"/>
                <a:gd name="connsiteY5" fmla="*/ 138814 h 935260"/>
                <a:gd name="connsiteX6" fmla="*/ 913283 w 1452215"/>
                <a:gd name="connsiteY6" fmla="*/ 935260 h 935260"/>
                <a:gd name="connsiteX0" fmla="*/ 1393500 w 1393500"/>
                <a:gd name="connsiteY0" fmla="*/ 1917309 h 2852569"/>
                <a:gd name="connsiteX1" fmla="*/ 383852 w 1393500"/>
                <a:gd name="connsiteY1" fmla="*/ 1935555 h 2852569"/>
                <a:gd name="connsiteX2" fmla="*/ 243432 w 1393500"/>
                <a:gd name="connsiteY2" fmla="*/ 183 h 2852569"/>
                <a:gd name="connsiteX3" fmla="*/ 6026 w 1393500"/>
                <a:gd name="connsiteY3" fmla="*/ 2067316 h 2852569"/>
                <a:gd name="connsiteX4" fmla="*/ 513233 w 1393500"/>
                <a:gd name="connsiteY4" fmla="*/ 2079223 h 2852569"/>
                <a:gd name="connsiteX5" fmla="*/ 947924 w 1393500"/>
                <a:gd name="connsiteY5" fmla="*/ 2056123 h 2852569"/>
                <a:gd name="connsiteX6" fmla="*/ 854568 w 1393500"/>
                <a:gd name="connsiteY6" fmla="*/ 2852569 h 2852569"/>
                <a:gd name="connsiteX0" fmla="*/ 1347066 w 1347066"/>
                <a:gd name="connsiteY0" fmla="*/ 2001578 h 2936838"/>
                <a:gd name="connsiteX1" fmla="*/ 337418 w 1347066"/>
                <a:gd name="connsiteY1" fmla="*/ 2019824 h 2936838"/>
                <a:gd name="connsiteX2" fmla="*/ 196998 w 1347066"/>
                <a:gd name="connsiteY2" fmla="*/ 84452 h 2936838"/>
                <a:gd name="connsiteX3" fmla="*/ 7147 w 1347066"/>
                <a:gd name="connsiteY3" fmla="*/ 528394 h 2936838"/>
                <a:gd name="connsiteX4" fmla="*/ 466799 w 1347066"/>
                <a:gd name="connsiteY4" fmla="*/ 2163492 h 2936838"/>
                <a:gd name="connsiteX5" fmla="*/ 901490 w 1347066"/>
                <a:gd name="connsiteY5" fmla="*/ 2140392 h 2936838"/>
                <a:gd name="connsiteX6" fmla="*/ 808134 w 1347066"/>
                <a:gd name="connsiteY6" fmla="*/ 2936838 h 2936838"/>
                <a:gd name="connsiteX0" fmla="*/ 1615105 w 1615105"/>
                <a:gd name="connsiteY0" fmla="*/ 2000971 h 2936231"/>
                <a:gd name="connsiteX1" fmla="*/ 605457 w 1615105"/>
                <a:gd name="connsiteY1" fmla="*/ 2019217 h 2936231"/>
                <a:gd name="connsiteX2" fmla="*/ 465037 w 1615105"/>
                <a:gd name="connsiteY2" fmla="*/ 83845 h 2936231"/>
                <a:gd name="connsiteX3" fmla="*/ 275186 w 1615105"/>
                <a:gd name="connsiteY3" fmla="*/ 527787 h 2936231"/>
                <a:gd name="connsiteX4" fmla="*/ 39693 w 1615105"/>
                <a:gd name="connsiteY4" fmla="*/ 2134361 h 2936231"/>
                <a:gd name="connsiteX5" fmla="*/ 1169529 w 1615105"/>
                <a:gd name="connsiteY5" fmla="*/ 2139785 h 2936231"/>
                <a:gd name="connsiteX6" fmla="*/ 1076173 w 1615105"/>
                <a:gd name="connsiteY6" fmla="*/ 2936231 h 2936231"/>
                <a:gd name="connsiteX0" fmla="*/ 1703211 w 1703211"/>
                <a:gd name="connsiteY0" fmla="*/ 2000971 h 2936231"/>
                <a:gd name="connsiteX1" fmla="*/ 693563 w 1703211"/>
                <a:gd name="connsiteY1" fmla="*/ 2019217 h 2936231"/>
                <a:gd name="connsiteX2" fmla="*/ 553143 w 1703211"/>
                <a:gd name="connsiteY2" fmla="*/ 83845 h 2936231"/>
                <a:gd name="connsiteX3" fmla="*/ 363292 w 1703211"/>
                <a:gd name="connsiteY3" fmla="*/ 527787 h 2936231"/>
                <a:gd name="connsiteX4" fmla="*/ 127799 w 1703211"/>
                <a:gd name="connsiteY4" fmla="*/ 2134361 h 2936231"/>
                <a:gd name="connsiteX5" fmla="*/ 132280 w 1703211"/>
                <a:gd name="connsiteY5" fmla="*/ 2714955 h 2936231"/>
                <a:gd name="connsiteX6" fmla="*/ 1164279 w 1703211"/>
                <a:gd name="connsiteY6" fmla="*/ 2936231 h 2936231"/>
                <a:gd name="connsiteX0" fmla="*/ 1703211 w 1703211"/>
                <a:gd name="connsiteY0" fmla="*/ 2000971 h 3692220"/>
                <a:gd name="connsiteX1" fmla="*/ 693563 w 1703211"/>
                <a:gd name="connsiteY1" fmla="*/ 2019217 h 3692220"/>
                <a:gd name="connsiteX2" fmla="*/ 553143 w 1703211"/>
                <a:gd name="connsiteY2" fmla="*/ 83845 h 3692220"/>
                <a:gd name="connsiteX3" fmla="*/ 363292 w 1703211"/>
                <a:gd name="connsiteY3" fmla="*/ 527787 h 3692220"/>
                <a:gd name="connsiteX4" fmla="*/ 127799 w 1703211"/>
                <a:gd name="connsiteY4" fmla="*/ 2134361 h 3692220"/>
                <a:gd name="connsiteX5" fmla="*/ 132280 w 1703211"/>
                <a:gd name="connsiteY5" fmla="*/ 2714955 h 3692220"/>
                <a:gd name="connsiteX6" fmla="*/ 75699 w 170321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627512 w 1627512"/>
                <a:gd name="connsiteY0" fmla="*/ 2000971 h 3692220"/>
                <a:gd name="connsiteX1" fmla="*/ 617864 w 1627512"/>
                <a:gd name="connsiteY1" fmla="*/ 2019217 h 3692220"/>
                <a:gd name="connsiteX2" fmla="*/ 477444 w 1627512"/>
                <a:gd name="connsiteY2" fmla="*/ 83845 h 3692220"/>
                <a:gd name="connsiteX3" fmla="*/ 287593 w 1627512"/>
                <a:gd name="connsiteY3" fmla="*/ 527787 h 3692220"/>
                <a:gd name="connsiteX4" fmla="*/ 52100 w 1627512"/>
                <a:gd name="connsiteY4" fmla="*/ 2134361 h 3692220"/>
                <a:gd name="connsiteX5" fmla="*/ 35849 w 1627512"/>
                <a:gd name="connsiteY5" fmla="*/ 2735404 h 3692220"/>
                <a:gd name="connsiteX6" fmla="*/ 0 w 1627512"/>
                <a:gd name="connsiteY6" fmla="*/ 3692220 h 3692220"/>
                <a:gd name="connsiteX0" fmla="*/ 1683259 w 1683259"/>
                <a:gd name="connsiteY0" fmla="*/ 2000971 h 3692220"/>
                <a:gd name="connsiteX1" fmla="*/ 673611 w 1683259"/>
                <a:gd name="connsiteY1" fmla="*/ 2019217 h 3692220"/>
                <a:gd name="connsiteX2" fmla="*/ 533191 w 1683259"/>
                <a:gd name="connsiteY2" fmla="*/ 83845 h 3692220"/>
                <a:gd name="connsiteX3" fmla="*/ 343340 w 1683259"/>
                <a:gd name="connsiteY3" fmla="*/ 527787 h 3692220"/>
                <a:gd name="connsiteX4" fmla="*/ 107847 w 1683259"/>
                <a:gd name="connsiteY4" fmla="*/ 2134361 h 3692220"/>
                <a:gd name="connsiteX5" fmla="*/ 16579 w 1683259"/>
                <a:gd name="connsiteY5" fmla="*/ 2818837 h 3692220"/>
                <a:gd name="connsiteX6" fmla="*/ 55747 w 1683259"/>
                <a:gd name="connsiteY6" fmla="*/ 3692220 h 3692220"/>
                <a:gd name="connsiteX0" fmla="*/ 1700369 w 1700369"/>
                <a:gd name="connsiteY0" fmla="*/ 2000971 h 3692220"/>
                <a:gd name="connsiteX1" fmla="*/ 690721 w 1700369"/>
                <a:gd name="connsiteY1" fmla="*/ 2019217 h 3692220"/>
                <a:gd name="connsiteX2" fmla="*/ 550301 w 1700369"/>
                <a:gd name="connsiteY2" fmla="*/ 83845 h 3692220"/>
                <a:gd name="connsiteX3" fmla="*/ 360450 w 1700369"/>
                <a:gd name="connsiteY3" fmla="*/ 527787 h 3692220"/>
                <a:gd name="connsiteX4" fmla="*/ 124957 w 1700369"/>
                <a:gd name="connsiteY4" fmla="*/ 2134361 h 3692220"/>
                <a:gd name="connsiteX5" fmla="*/ 33689 w 1700369"/>
                <a:gd name="connsiteY5" fmla="*/ 2818837 h 3692220"/>
                <a:gd name="connsiteX6" fmla="*/ 72857 w 1700369"/>
                <a:gd name="connsiteY6" fmla="*/ 3692220 h 3692220"/>
                <a:gd name="connsiteX0" fmla="*/ 1675586 w 1675586"/>
                <a:gd name="connsiteY0" fmla="*/ 2000971 h 3692220"/>
                <a:gd name="connsiteX1" fmla="*/ 665938 w 1675586"/>
                <a:gd name="connsiteY1" fmla="*/ 2019217 h 3692220"/>
                <a:gd name="connsiteX2" fmla="*/ 525518 w 1675586"/>
                <a:gd name="connsiteY2" fmla="*/ 83845 h 3692220"/>
                <a:gd name="connsiteX3" fmla="*/ 335667 w 1675586"/>
                <a:gd name="connsiteY3" fmla="*/ 527787 h 3692220"/>
                <a:gd name="connsiteX4" fmla="*/ 100174 w 1675586"/>
                <a:gd name="connsiteY4" fmla="*/ 2134361 h 3692220"/>
                <a:gd name="connsiteX5" fmla="*/ 46810 w 1675586"/>
                <a:gd name="connsiteY5" fmla="*/ 2834937 h 3692220"/>
                <a:gd name="connsiteX6" fmla="*/ 48074 w 1675586"/>
                <a:gd name="connsiteY6" fmla="*/ 3692220 h 3692220"/>
                <a:gd name="connsiteX0" fmla="*/ 1674375 w 1674375"/>
                <a:gd name="connsiteY0" fmla="*/ 2000971 h 3692220"/>
                <a:gd name="connsiteX1" fmla="*/ 664727 w 1674375"/>
                <a:gd name="connsiteY1" fmla="*/ 2019217 h 3692220"/>
                <a:gd name="connsiteX2" fmla="*/ 524307 w 1674375"/>
                <a:gd name="connsiteY2" fmla="*/ 83845 h 3692220"/>
                <a:gd name="connsiteX3" fmla="*/ 334456 w 1674375"/>
                <a:gd name="connsiteY3" fmla="*/ 527787 h 3692220"/>
                <a:gd name="connsiteX4" fmla="*/ 98963 w 1674375"/>
                <a:gd name="connsiteY4" fmla="*/ 2134361 h 3692220"/>
                <a:gd name="connsiteX5" fmla="*/ 45599 w 1674375"/>
                <a:gd name="connsiteY5" fmla="*/ 2834937 h 3692220"/>
                <a:gd name="connsiteX6" fmla="*/ 46863 w 1674375"/>
                <a:gd name="connsiteY6" fmla="*/ 3692220 h 3692220"/>
                <a:gd name="connsiteX0" fmla="*/ 1694568 w 1694568"/>
                <a:gd name="connsiteY0" fmla="*/ 2000971 h 3692220"/>
                <a:gd name="connsiteX1" fmla="*/ 684920 w 1694568"/>
                <a:gd name="connsiteY1" fmla="*/ 2019217 h 3692220"/>
                <a:gd name="connsiteX2" fmla="*/ 544500 w 1694568"/>
                <a:gd name="connsiteY2" fmla="*/ 83845 h 3692220"/>
                <a:gd name="connsiteX3" fmla="*/ 354649 w 1694568"/>
                <a:gd name="connsiteY3" fmla="*/ 527787 h 3692220"/>
                <a:gd name="connsiteX4" fmla="*/ 119156 w 1694568"/>
                <a:gd name="connsiteY4" fmla="*/ 2134361 h 3692220"/>
                <a:gd name="connsiteX5" fmla="*/ 34723 w 1694568"/>
                <a:gd name="connsiteY5" fmla="*/ 2746023 h 3692220"/>
                <a:gd name="connsiteX6" fmla="*/ 67056 w 1694568"/>
                <a:gd name="connsiteY6" fmla="*/ 3692220 h 3692220"/>
                <a:gd name="connsiteX0" fmla="*/ 1672928 w 1672928"/>
                <a:gd name="connsiteY0" fmla="*/ 1988280 h 3679529"/>
                <a:gd name="connsiteX1" fmla="*/ 663280 w 1672928"/>
                <a:gd name="connsiteY1" fmla="*/ 2006526 h 3679529"/>
                <a:gd name="connsiteX2" fmla="*/ 522860 w 1672928"/>
                <a:gd name="connsiteY2" fmla="*/ 71154 h 3679529"/>
                <a:gd name="connsiteX3" fmla="*/ 333009 w 1672928"/>
                <a:gd name="connsiteY3" fmla="*/ 515096 h 3679529"/>
                <a:gd name="connsiteX4" fmla="*/ 181397 w 1672928"/>
                <a:gd name="connsiteY4" fmla="*/ 1437992 h 3679529"/>
                <a:gd name="connsiteX5" fmla="*/ 13083 w 1672928"/>
                <a:gd name="connsiteY5" fmla="*/ 2733332 h 3679529"/>
                <a:gd name="connsiteX6" fmla="*/ 45416 w 1672928"/>
                <a:gd name="connsiteY6" fmla="*/ 3679529 h 3679529"/>
                <a:gd name="connsiteX0" fmla="*/ 1672927 w 1672927"/>
                <a:gd name="connsiteY0" fmla="*/ 2083844 h 3775093"/>
                <a:gd name="connsiteX1" fmla="*/ 663279 w 1672927"/>
                <a:gd name="connsiteY1" fmla="*/ 2102090 h 3775093"/>
                <a:gd name="connsiteX2" fmla="*/ 522859 w 1672927"/>
                <a:gd name="connsiteY2" fmla="*/ 166718 h 3775093"/>
                <a:gd name="connsiteX3" fmla="*/ 299000 w 1672927"/>
                <a:gd name="connsiteY3" fmla="*/ 257213 h 3775093"/>
                <a:gd name="connsiteX4" fmla="*/ 181396 w 1672927"/>
                <a:gd name="connsiteY4" fmla="*/ 1533556 h 3775093"/>
                <a:gd name="connsiteX5" fmla="*/ 13082 w 1672927"/>
                <a:gd name="connsiteY5" fmla="*/ 2828896 h 3775093"/>
                <a:gd name="connsiteX6" fmla="*/ 45415 w 1672927"/>
                <a:gd name="connsiteY6" fmla="*/ 3775093 h 3775093"/>
                <a:gd name="connsiteX0" fmla="*/ 1672927 w 1672927"/>
                <a:gd name="connsiteY0" fmla="*/ 2029619 h 3720868"/>
                <a:gd name="connsiteX1" fmla="*/ 663279 w 1672927"/>
                <a:gd name="connsiteY1" fmla="*/ 2047865 h 3720868"/>
                <a:gd name="connsiteX2" fmla="*/ 473206 w 1672927"/>
                <a:gd name="connsiteY2" fmla="*/ 192934 h 3720868"/>
                <a:gd name="connsiteX3" fmla="*/ 299000 w 1672927"/>
                <a:gd name="connsiteY3" fmla="*/ 202988 h 3720868"/>
                <a:gd name="connsiteX4" fmla="*/ 181396 w 1672927"/>
                <a:gd name="connsiteY4" fmla="*/ 1479331 h 3720868"/>
                <a:gd name="connsiteX5" fmla="*/ 13082 w 1672927"/>
                <a:gd name="connsiteY5" fmla="*/ 2774671 h 3720868"/>
                <a:gd name="connsiteX6" fmla="*/ 45415 w 1672927"/>
                <a:gd name="connsiteY6" fmla="*/ 3720868 h 3720868"/>
                <a:gd name="connsiteX0" fmla="*/ 1672927 w 1672927"/>
                <a:gd name="connsiteY0" fmla="*/ 2029912 h 3721161"/>
                <a:gd name="connsiteX1" fmla="*/ 365473 w 1672927"/>
                <a:gd name="connsiteY1" fmla="*/ 2052454 h 3721161"/>
                <a:gd name="connsiteX2" fmla="*/ 473206 w 1672927"/>
                <a:gd name="connsiteY2" fmla="*/ 193227 h 3721161"/>
                <a:gd name="connsiteX3" fmla="*/ 299000 w 1672927"/>
                <a:gd name="connsiteY3" fmla="*/ 203281 h 3721161"/>
                <a:gd name="connsiteX4" fmla="*/ 181396 w 1672927"/>
                <a:gd name="connsiteY4" fmla="*/ 1479624 h 3721161"/>
                <a:gd name="connsiteX5" fmla="*/ 13082 w 1672927"/>
                <a:gd name="connsiteY5" fmla="*/ 2774964 h 3721161"/>
                <a:gd name="connsiteX6" fmla="*/ 45415 w 1672927"/>
                <a:gd name="connsiteY6" fmla="*/ 3721161 h 3721161"/>
                <a:gd name="connsiteX0" fmla="*/ 1667723 w 1667723"/>
                <a:gd name="connsiteY0" fmla="*/ 2029099 h 3720348"/>
                <a:gd name="connsiteX1" fmla="*/ 360269 w 1667723"/>
                <a:gd name="connsiteY1" fmla="*/ 2051641 h 3720348"/>
                <a:gd name="connsiteX2" fmla="*/ 468002 w 1667723"/>
                <a:gd name="connsiteY2" fmla="*/ 192414 h 3720348"/>
                <a:gd name="connsiteX3" fmla="*/ 293796 w 1667723"/>
                <a:gd name="connsiteY3" fmla="*/ 202468 h 3720348"/>
                <a:gd name="connsiteX4" fmla="*/ 105016 w 1667723"/>
                <a:gd name="connsiteY4" fmla="*/ 1464067 h 3720348"/>
                <a:gd name="connsiteX5" fmla="*/ 7878 w 1667723"/>
                <a:gd name="connsiteY5" fmla="*/ 2774151 h 3720348"/>
                <a:gd name="connsiteX6" fmla="*/ 40211 w 1667723"/>
                <a:gd name="connsiteY6" fmla="*/ 3720348 h 3720348"/>
                <a:gd name="connsiteX0" fmla="*/ 1667723 w 1667723"/>
                <a:gd name="connsiteY0" fmla="*/ 2031507 h 3722756"/>
                <a:gd name="connsiteX1" fmla="*/ 360269 w 1667723"/>
                <a:gd name="connsiteY1" fmla="*/ 2054049 h 3722756"/>
                <a:gd name="connsiteX2" fmla="*/ 468002 w 1667723"/>
                <a:gd name="connsiteY2" fmla="*/ 194822 h 3722756"/>
                <a:gd name="connsiteX3" fmla="*/ 270071 w 1667723"/>
                <a:gd name="connsiteY3" fmla="*/ 199962 h 3722756"/>
                <a:gd name="connsiteX4" fmla="*/ 105016 w 1667723"/>
                <a:gd name="connsiteY4" fmla="*/ 1466475 h 3722756"/>
                <a:gd name="connsiteX5" fmla="*/ 7878 w 1667723"/>
                <a:gd name="connsiteY5" fmla="*/ 2776559 h 3722756"/>
                <a:gd name="connsiteX6" fmla="*/ 40211 w 1667723"/>
                <a:gd name="connsiteY6" fmla="*/ 3722756 h 3722756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0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0752 w 1660752"/>
                <a:gd name="connsiteY0" fmla="*/ 2022886 h 4380038"/>
                <a:gd name="connsiteX1" fmla="*/ 255969 w 1660752"/>
                <a:gd name="connsiteY1" fmla="*/ 1918048 h 4380038"/>
                <a:gd name="connsiteX2" fmla="*/ 461031 w 1660752"/>
                <a:gd name="connsiteY2" fmla="*/ 186201 h 4380038"/>
                <a:gd name="connsiteX3" fmla="*/ 263099 w 1660752"/>
                <a:gd name="connsiteY3" fmla="*/ 191341 h 4380038"/>
                <a:gd name="connsiteX4" fmla="*/ 98045 w 1660752"/>
                <a:gd name="connsiteY4" fmla="*/ 1457854 h 4380038"/>
                <a:gd name="connsiteX5" fmla="*/ 907 w 1660752"/>
                <a:gd name="connsiteY5" fmla="*/ 2767938 h 4380038"/>
                <a:gd name="connsiteX6" fmla="*/ 128991 w 1660752"/>
                <a:gd name="connsiteY6" fmla="*/ 4380038 h 4380038"/>
                <a:gd name="connsiteX0" fmla="*/ 1563295 w 1563295"/>
                <a:gd name="connsiteY0" fmla="*/ 2022886 h 4380038"/>
                <a:gd name="connsiteX1" fmla="*/ 158512 w 1563295"/>
                <a:gd name="connsiteY1" fmla="*/ 1918048 h 4380038"/>
                <a:gd name="connsiteX2" fmla="*/ 363574 w 1563295"/>
                <a:gd name="connsiteY2" fmla="*/ 186201 h 4380038"/>
                <a:gd name="connsiteX3" fmla="*/ 165642 w 1563295"/>
                <a:gd name="connsiteY3" fmla="*/ 191341 h 4380038"/>
                <a:gd name="connsiteX4" fmla="*/ 588 w 1563295"/>
                <a:gd name="connsiteY4" fmla="*/ 1457854 h 4380038"/>
                <a:gd name="connsiteX5" fmla="*/ 104691 w 1563295"/>
                <a:gd name="connsiteY5" fmla="*/ 3256373 h 4380038"/>
                <a:gd name="connsiteX6" fmla="*/ 31534 w 1563295"/>
                <a:gd name="connsiteY6" fmla="*/ 4380038 h 4380038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3843450 w 3843450"/>
                <a:gd name="connsiteY0" fmla="*/ 2056428 h 4470397"/>
                <a:gd name="connsiteX1" fmla="*/ 2438667 w 3843450"/>
                <a:gd name="connsiteY1" fmla="*/ 1951590 h 4470397"/>
                <a:gd name="connsiteX2" fmla="*/ 2643729 w 3843450"/>
                <a:gd name="connsiteY2" fmla="*/ 219743 h 4470397"/>
                <a:gd name="connsiteX3" fmla="*/ 2445797 w 3843450"/>
                <a:gd name="connsiteY3" fmla="*/ 224883 h 4470397"/>
                <a:gd name="connsiteX4" fmla="*/ 33 w 3843450"/>
                <a:gd name="connsiteY4" fmla="*/ 2049936 h 4470397"/>
                <a:gd name="connsiteX5" fmla="*/ 2384846 w 3843450"/>
                <a:gd name="connsiteY5" fmla="*/ 3289915 h 4470397"/>
                <a:gd name="connsiteX6" fmla="*/ 2320539 w 3843450"/>
                <a:gd name="connsiteY6" fmla="*/ 4470397 h 4470397"/>
                <a:gd name="connsiteX0" fmla="*/ 3934117 w 3934117"/>
                <a:gd name="connsiteY0" fmla="*/ 1838973 h 4252942"/>
                <a:gd name="connsiteX1" fmla="*/ 2529334 w 3934117"/>
                <a:gd name="connsiteY1" fmla="*/ 1734135 h 4252942"/>
                <a:gd name="connsiteX2" fmla="*/ 2734396 w 3934117"/>
                <a:gd name="connsiteY2" fmla="*/ 2288 h 4252942"/>
                <a:gd name="connsiteX3" fmla="*/ 713501 w 3934117"/>
                <a:gd name="connsiteY3" fmla="*/ 1375586 h 4252942"/>
                <a:gd name="connsiteX4" fmla="*/ 90700 w 3934117"/>
                <a:gd name="connsiteY4" fmla="*/ 1832481 h 4252942"/>
                <a:gd name="connsiteX5" fmla="*/ 2475513 w 3934117"/>
                <a:gd name="connsiteY5" fmla="*/ 3072460 h 4252942"/>
                <a:gd name="connsiteX6" fmla="*/ 2411206 w 3934117"/>
                <a:gd name="connsiteY6" fmla="*/ 4252942 h 4252942"/>
                <a:gd name="connsiteX0" fmla="*/ 3913938 w 3913938"/>
                <a:gd name="connsiteY0" fmla="*/ 473639 h 2887608"/>
                <a:gd name="connsiteX1" fmla="*/ 2509155 w 3913938"/>
                <a:gd name="connsiteY1" fmla="*/ 368801 h 2887608"/>
                <a:gd name="connsiteX2" fmla="*/ 1338923 w 3913938"/>
                <a:gd name="connsiteY2" fmla="*/ 166571 h 2887608"/>
                <a:gd name="connsiteX3" fmla="*/ 693322 w 3913938"/>
                <a:gd name="connsiteY3" fmla="*/ 10252 h 2887608"/>
                <a:gd name="connsiteX4" fmla="*/ 70521 w 3913938"/>
                <a:gd name="connsiteY4" fmla="*/ 467147 h 2887608"/>
                <a:gd name="connsiteX5" fmla="*/ 2455334 w 3913938"/>
                <a:gd name="connsiteY5" fmla="*/ 1707126 h 2887608"/>
                <a:gd name="connsiteX6" fmla="*/ 2391027 w 3913938"/>
                <a:gd name="connsiteY6" fmla="*/ 2887608 h 2887608"/>
                <a:gd name="connsiteX0" fmla="*/ 3835422 w 3835423"/>
                <a:gd name="connsiteY0" fmla="*/ 952236 h 2887608"/>
                <a:gd name="connsiteX1" fmla="*/ 2509155 w 3835423"/>
                <a:gd name="connsiteY1" fmla="*/ 368801 h 2887608"/>
                <a:gd name="connsiteX2" fmla="*/ 1338923 w 3835423"/>
                <a:gd name="connsiteY2" fmla="*/ 166571 h 2887608"/>
                <a:gd name="connsiteX3" fmla="*/ 693322 w 3835423"/>
                <a:gd name="connsiteY3" fmla="*/ 10252 h 2887608"/>
                <a:gd name="connsiteX4" fmla="*/ 70521 w 3835423"/>
                <a:gd name="connsiteY4" fmla="*/ 467147 h 2887608"/>
                <a:gd name="connsiteX5" fmla="*/ 2455334 w 3835423"/>
                <a:gd name="connsiteY5" fmla="*/ 1707126 h 2887608"/>
                <a:gd name="connsiteX6" fmla="*/ 2391027 w 3835423"/>
                <a:gd name="connsiteY6" fmla="*/ 2887608 h 2887608"/>
                <a:gd name="connsiteX0" fmla="*/ 3835422 w 3835422"/>
                <a:gd name="connsiteY0" fmla="*/ 957464 h 2892836"/>
                <a:gd name="connsiteX1" fmla="*/ 2415199 w 3835422"/>
                <a:gd name="connsiteY1" fmla="*/ 794443 h 2892836"/>
                <a:gd name="connsiteX2" fmla="*/ 1338923 w 3835422"/>
                <a:gd name="connsiteY2" fmla="*/ 171799 h 2892836"/>
                <a:gd name="connsiteX3" fmla="*/ 693322 w 3835422"/>
                <a:gd name="connsiteY3" fmla="*/ 15480 h 2892836"/>
                <a:gd name="connsiteX4" fmla="*/ 70521 w 3835422"/>
                <a:gd name="connsiteY4" fmla="*/ 472375 h 2892836"/>
                <a:gd name="connsiteX5" fmla="*/ 2455334 w 3835422"/>
                <a:gd name="connsiteY5" fmla="*/ 1712354 h 2892836"/>
                <a:gd name="connsiteX6" fmla="*/ 2391027 w 3835422"/>
                <a:gd name="connsiteY6" fmla="*/ 2892836 h 2892836"/>
                <a:gd name="connsiteX0" fmla="*/ 3901764 w 3901764"/>
                <a:gd name="connsiteY0" fmla="*/ 990371 h 2925743"/>
                <a:gd name="connsiteX1" fmla="*/ 2481541 w 3901764"/>
                <a:gd name="connsiteY1" fmla="*/ 827350 h 2925743"/>
                <a:gd name="connsiteX2" fmla="*/ 1405265 w 3901764"/>
                <a:gd name="connsiteY2" fmla="*/ 204706 h 2925743"/>
                <a:gd name="connsiteX3" fmla="*/ 759664 w 3901764"/>
                <a:gd name="connsiteY3" fmla="*/ 48387 h 2925743"/>
                <a:gd name="connsiteX4" fmla="*/ 66302 w 3901764"/>
                <a:gd name="connsiteY4" fmla="*/ 978653 h 2925743"/>
                <a:gd name="connsiteX5" fmla="*/ 2521676 w 3901764"/>
                <a:gd name="connsiteY5" fmla="*/ 1745261 h 2925743"/>
                <a:gd name="connsiteX6" fmla="*/ 2457369 w 3901764"/>
                <a:gd name="connsiteY6" fmla="*/ 2925743 h 2925743"/>
                <a:gd name="connsiteX0" fmla="*/ 4028112 w 4028112"/>
                <a:gd name="connsiteY0" fmla="*/ 787122 h 2722494"/>
                <a:gd name="connsiteX1" fmla="*/ 2607889 w 4028112"/>
                <a:gd name="connsiteY1" fmla="*/ 624101 h 2722494"/>
                <a:gd name="connsiteX2" fmla="*/ 1531613 w 4028112"/>
                <a:gd name="connsiteY2" fmla="*/ 1457 h 2722494"/>
                <a:gd name="connsiteX3" fmla="*/ 311577 w 4028112"/>
                <a:gd name="connsiteY3" fmla="*/ 461569 h 2722494"/>
                <a:gd name="connsiteX4" fmla="*/ 192650 w 4028112"/>
                <a:gd name="connsiteY4" fmla="*/ 775404 h 2722494"/>
                <a:gd name="connsiteX5" fmla="*/ 2648024 w 4028112"/>
                <a:gd name="connsiteY5" fmla="*/ 1542012 h 2722494"/>
                <a:gd name="connsiteX6" fmla="*/ 2583717 w 4028112"/>
                <a:gd name="connsiteY6" fmla="*/ 2722494 h 2722494"/>
                <a:gd name="connsiteX0" fmla="*/ 4021435 w 4021435"/>
                <a:gd name="connsiteY0" fmla="*/ 327806 h 2263178"/>
                <a:gd name="connsiteX1" fmla="*/ 2601212 w 4021435"/>
                <a:gd name="connsiteY1" fmla="*/ 164785 h 2263178"/>
                <a:gd name="connsiteX2" fmla="*/ 1359569 w 4021435"/>
                <a:gd name="connsiteY2" fmla="*/ 174575 h 2263178"/>
                <a:gd name="connsiteX3" fmla="*/ 304900 w 4021435"/>
                <a:gd name="connsiteY3" fmla="*/ 2253 h 2263178"/>
                <a:gd name="connsiteX4" fmla="*/ 185973 w 4021435"/>
                <a:gd name="connsiteY4" fmla="*/ 316088 h 2263178"/>
                <a:gd name="connsiteX5" fmla="*/ 2641347 w 4021435"/>
                <a:gd name="connsiteY5" fmla="*/ 1082696 h 2263178"/>
                <a:gd name="connsiteX6" fmla="*/ 2577040 w 4021435"/>
                <a:gd name="connsiteY6" fmla="*/ 2263178 h 2263178"/>
                <a:gd name="connsiteX0" fmla="*/ 4021435 w 4021435"/>
                <a:gd name="connsiteY0" fmla="*/ 328239 h 2263611"/>
                <a:gd name="connsiteX1" fmla="*/ 2370270 w 4021435"/>
                <a:gd name="connsiteY1" fmla="*/ 351066 h 2263611"/>
                <a:gd name="connsiteX2" fmla="*/ 1359569 w 4021435"/>
                <a:gd name="connsiteY2" fmla="*/ 175008 h 2263611"/>
                <a:gd name="connsiteX3" fmla="*/ 304900 w 4021435"/>
                <a:gd name="connsiteY3" fmla="*/ 2686 h 2263611"/>
                <a:gd name="connsiteX4" fmla="*/ 185973 w 4021435"/>
                <a:gd name="connsiteY4" fmla="*/ 316521 h 2263611"/>
                <a:gd name="connsiteX5" fmla="*/ 2641347 w 4021435"/>
                <a:gd name="connsiteY5" fmla="*/ 1083129 h 2263611"/>
                <a:gd name="connsiteX6" fmla="*/ 2577040 w 4021435"/>
                <a:gd name="connsiteY6" fmla="*/ 2263611 h 2263611"/>
                <a:gd name="connsiteX0" fmla="*/ 3945506 w 3945506"/>
                <a:gd name="connsiteY0" fmla="*/ 429354 h 2263612"/>
                <a:gd name="connsiteX1" fmla="*/ 2370270 w 3945506"/>
                <a:gd name="connsiteY1" fmla="*/ 351067 h 2263612"/>
                <a:gd name="connsiteX2" fmla="*/ 1359569 w 3945506"/>
                <a:gd name="connsiteY2" fmla="*/ 175009 h 2263612"/>
                <a:gd name="connsiteX3" fmla="*/ 304900 w 3945506"/>
                <a:gd name="connsiteY3" fmla="*/ 2687 h 2263612"/>
                <a:gd name="connsiteX4" fmla="*/ 185973 w 3945506"/>
                <a:gd name="connsiteY4" fmla="*/ 316522 h 2263612"/>
                <a:gd name="connsiteX5" fmla="*/ 2641347 w 3945506"/>
                <a:gd name="connsiteY5" fmla="*/ 1083130 h 2263612"/>
                <a:gd name="connsiteX6" fmla="*/ 2577040 w 3945506"/>
                <a:gd name="connsiteY6" fmla="*/ 2263612 h 2263612"/>
                <a:gd name="connsiteX0" fmla="*/ 3899833 w 3899833"/>
                <a:gd name="connsiteY0" fmla="*/ 431887 h 2266145"/>
                <a:gd name="connsiteX1" fmla="*/ 2324597 w 3899833"/>
                <a:gd name="connsiteY1" fmla="*/ 353600 h 2266145"/>
                <a:gd name="connsiteX2" fmla="*/ 1313896 w 3899833"/>
                <a:gd name="connsiteY2" fmla="*/ 177542 h 2266145"/>
                <a:gd name="connsiteX3" fmla="*/ 259227 w 3899833"/>
                <a:gd name="connsiteY3" fmla="*/ 5220 h 2266145"/>
                <a:gd name="connsiteX4" fmla="*/ 201872 w 3899833"/>
                <a:gd name="connsiteY4" fmla="*/ 386794 h 2266145"/>
                <a:gd name="connsiteX5" fmla="*/ 2595674 w 3899833"/>
                <a:gd name="connsiteY5" fmla="*/ 1085663 h 2266145"/>
                <a:gd name="connsiteX6" fmla="*/ 2531367 w 3899833"/>
                <a:gd name="connsiteY6" fmla="*/ 2266145 h 2266145"/>
                <a:gd name="connsiteX0" fmla="*/ 3897950 w 3897950"/>
                <a:gd name="connsiteY0" fmla="*/ 429699 h 2263957"/>
                <a:gd name="connsiteX1" fmla="*/ 2322714 w 3897950"/>
                <a:gd name="connsiteY1" fmla="*/ 351412 h 2263957"/>
                <a:gd name="connsiteX2" fmla="*/ 1312013 w 3897950"/>
                <a:gd name="connsiteY2" fmla="*/ 175354 h 2263957"/>
                <a:gd name="connsiteX3" fmla="*/ 257344 w 3897950"/>
                <a:gd name="connsiteY3" fmla="*/ 3032 h 2263957"/>
                <a:gd name="connsiteX4" fmla="*/ 199989 w 3897950"/>
                <a:gd name="connsiteY4" fmla="*/ 384606 h 2263957"/>
                <a:gd name="connsiteX5" fmla="*/ 2593791 w 3897950"/>
                <a:gd name="connsiteY5" fmla="*/ 1083475 h 2263957"/>
                <a:gd name="connsiteX6" fmla="*/ 2529484 w 3897950"/>
                <a:gd name="connsiteY6" fmla="*/ 2263957 h 2263957"/>
                <a:gd name="connsiteX0" fmla="*/ 3899038 w 3899038"/>
                <a:gd name="connsiteY0" fmla="*/ 427200 h 2261458"/>
                <a:gd name="connsiteX1" fmla="*/ 2323802 w 3899038"/>
                <a:gd name="connsiteY1" fmla="*/ 348913 h 2261458"/>
                <a:gd name="connsiteX2" fmla="*/ 1313101 w 3899038"/>
                <a:gd name="connsiteY2" fmla="*/ 172855 h 2261458"/>
                <a:gd name="connsiteX3" fmla="*/ 258432 w 3899038"/>
                <a:gd name="connsiteY3" fmla="*/ 533 h 2261458"/>
                <a:gd name="connsiteX4" fmla="*/ 201077 w 3899038"/>
                <a:gd name="connsiteY4" fmla="*/ 382107 h 2261458"/>
                <a:gd name="connsiteX5" fmla="*/ 2594879 w 3899038"/>
                <a:gd name="connsiteY5" fmla="*/ 1080976 h 2261458"/>
                <a:gd name="connsiteX6" fmla="*/ 2530572 w 3899038"/>
                <a:gd name="connsiteY6" fmla="*/ 2261458 h 2261458"/>
                <a:gd name="connsiteX0" fmla="*/ 3834215 w 3834215"/>
                <a:gd name="connsiteY0" fmla="*/ 536876 h 2261458"/>
                <a:gd name="connsiteX1" fmla="*/ 2323802 w 3834215"/>
                <a:gd name="connsiteY1" fmla="*/ 348913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3397 w 3833397"/>
                <a:gd name="connsiteY0" fmla="*/ 587058 h 2311640"/>
                <a:gd name="connsiteX1" fmla="*/ 2308694 w 3833397"/>
                <a:gd name="connsiteY1" fmla="*/ 220021 h 2311640"/>
                <a:gd name="connsiteX2" fmla="*/ 1275997 w 3833397"/>
                <a:gd name="connsiteY2" fmla="*/ 22262 h 2311640"/>
                <a:gd name="connsiteX3" fmla="*/ 257614 w 3833397"/>
                <a:gd name="connsiteY3" fmla="*/ 50715 h 2311640"/>
                <a:gd name="connsiteX4" fmla="*/ 200259 w 3833397"/>
                <a:gd name="connsiteY4" fmla="*/ 432289 h 2311640"/>
                <a:gd name="connsiteX5" fmla="*/ 2594061 w 3833397"/>
                <a:gd name="connsiteY5" fmla="*/ 1131158 h 2311640"/>
                <a:gd name="connsiteX6" fmla="*/ 2529754 w 383339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44217 h 2333048"/>
                <a:gd name="connsiteX1" fmla="*/ 1275997 w 3636327"/>
                <a:gd name="connsiteY1" fmla="*/ 43670 h 2333048"/>
                <a:gd name="connsiteX2" fmla="*/ 257614 w 3636327"/>
                <a:gd name="connsiteY2" fmla="*/ 72123 h 2333048"/>
                <a:gd name="connsiteX3" fmla="*/ 200259 w 3636327"/>
                <a:gd name="connsiteY3" fmla="*/ 453697 h 2333048"/>
                <a:gd name="connsiteX4" fmla="*/ 2594061 w 3636327"/>
                <a:gd name="connsiteY4" fmla="*/ 1152566 h 2333048"/>
                <a:gd name="connsiteX5" fmla="*/ 2529754 w 3636327"/>
                <a:gd name="connsiteY5" fmla="*/ 2333048 h 2333048"/>
                <a:gd name="connsiteX0" fmla="*/ 3611099 w 3611098"/>
                <a:gd name="connsiteY0" fmla="*/ 623435 h 2412266"/>
                <a:gd name="connsiteX1" fmla="*/ 1250768 w 3611098"/>
                <a:gd name="connsiteY1" fmla="*/ 122888 h 2412266"/>
                <a:gd name="connsiteX2" fmla="*/ 301493 w 3611098"/>
                <a:gd name="connsiteY2" fmla="*/ 28528 h 2412266"/>
                <a:gd name="connsiteX3" fmla="*/ 175030 w 3611098"/>
                <a:gd name="connsiteY3" fmla="*/ 532915 h 2412266"/>
                <a:gd name="connsiteX4" fmla="*/ 2568832 w 3611098"/>
                <a:gd name="connsiteY4" fmla="*/ 1231784 h 2412266"/>
                <a:gd name="connsiteX5" fmla="*/ 2504525 w 3611098"/>
                <a:gd name="connsiteY5" fmla="*/ 2412266 h 2412266"/>
                <a:gd name="connsiteX0" fmla="*/ 3569041 w 3569040"/>
                <a:gd name="connsiteY0" fmla="*/ 626177 h 2415008"/>
                <a:gd name="connsiteX1" fmla="*/ 1208710 w 3569040"/>
                <a:gd name="connsiteY1" fmla="*/ 125630 h 2415008"/>
                <a:gd name="connsiteX2" fmla="*/ 259435 w 3569040"/>
                <a:gd name="connsiteY2" fmla="*/ 31270 h 2415008"/>
                <a:gd name="connsiteX3" fmla="*/ 188570 w 3569040"/>
                <a:gd name="connsiteY3" fmla="*/ 573162 h 2415008"/>
                <a:gd name="connsiteX4" fmla="*/ 2526774 w 3569040"/>
                <a:gd name="connsiteY4" fmla="*/ 1234526 h 2415008"/>
                <a:gd name="connsiteX5" fmla="*/ 2462467 w 3569040"/>
                <a:gd name="connsiteY5" fmla="*/ 2415008 h 2415008"/>
                <a:gd name="connsiteX0" fmla="*/ 3533219 w 3533218"/>
                <a:gd name="connsiteY0" fmla="*/ 626177 h 2415008"/>
                <a:gd name="connsiteX1" fmla="*/ 1172888 w 3533218"/>
                <a:gd name="connsiteY1" fmla="*/ 125630 h 2415008"/>
                <a:gd name="connsiteX2" fmla="*/ 223613 w 3533218"/>
                <a:gd name="connsiteY2" fmla="*/ 31270 h 2415008"/>
                <a:gd name="connsiteX3" fmla="*/ 152748 w 3533218"/>
                <a:gd name="connsiteY3" fmla="*/ 573162 h 2415008"/>
                <a:gd name="connsiteX4" fmla="*/ 2490952 w 3533218"/>
                <a:gd name="connsiteY4" fmla="*/ 1234526 h 2415008"/>
                <a:gd name="connsiteX5" fmla="*/ 2426645 w 3533218"/>
                <a:gd name="connsiteY5" fmla="*/ 2415008 h 2415008"/>
                <a:gd name="connsiteX0" fmla="*/ 3569265 w 3569264"/>
                <a:gd name="connsiteY0" fmla="*/ 626177 h 2415008"/>
                <a:gd name="connsiteX1" fmla="*/ 1208934 w 3569264"/>
                <a:gd name="connsiteY1" fmla="*/ 125630 h 2415008"/>
                <a:gd name="connsiteX2" fmla="*/ 259659 w 3569264"/>
                <a:gd name="connsiteY2" fmla="*/ 31270 h 2415008"/>
                <a:gd name="connsiteX3" fmla="*/ 188794 w 3569264"/>
                <a:gd name="connsiteY3" fmla="*/ 573162 h 2415008"/>
                <a:gd name="connsiteX4" fmla="*/ 2530047 w 3569264"/>
                <a:gd name="connsiteY4" fmla="*/ 1254896 h 2415008"/>
                <a:gd name="connsiteX5" fmla="*/ 2462691 w 3569264"/>
                <a:gd name="connsiteY5" fmla="*/ 2415008 h 2415008"/>
                <a:gd name="connsiteX0" fmla="*/ 3569265 w 3569264"/>
                <a:gd name="connsiteY0" fmla="*/ 626177 h 2569997"/>
                <a:gd name="connsiteX1" fmla="*/ 1208934 w 3569264"/>
                <a:gd name="connsiteY1" fmla="*/ 125630 h 2569997"/>
                <a:gd name="connsiteX2" fmla="*/ 259659 w 3569264"/>
                <a:gd name="connsiteY2" fmla="*/ 31270 h 2569997"/>
                <a:gd name="connsiteX3" fmla="*/ 188794 w 3569264"/>
                <a:gd name="connsiteY3" fmla="*/ 573162 h 2569997"/>
                <a:gd name="connsiteX4" fmla="*/ 2530047 w 3569264"/>
                <a:gd name="connsiteY4" fmla="*/ 1254896 h 2569997"/>
                <a:gd name="connsiteX5" fmla="*/ 2373403 w 3569264"/>
                <a:gd name="connsiteY5" fmla="*/ 2569998 h 2569997"/>
                <a:gd name="connsiteX0" fmla="*/ 3572094 w 3572093"/>
                <a:gd name="connsiteY0" fmla="*/ 626177 h 2569997"/>
                <a:gd name="connsiteX1" fmla="*/ 1211763 w 3572093"/>
                <a:gd name="connsiteY1" fmla="*/ 125630 h 2569997"/>
                <a:gd name="connsiteX2" fmla="*/ 262488 w 3572093"/>
                <a:gd name="connsiteY2" fmla="*/ 31270 h 2569997"/>
                <a:gd name="connsiteX3" fmla="*/ 191623 w 3572093"/>
                <a:gd name="connsiteY3" fmla="*/ 573162 h 2569997"/>
                <a:gd name="connsiteX4" fmla="*/ 2571342 w 3572093"/>
                <a:gd name="connsiteY4" fmla="*/ 1344955 h 2569997"/>
                <a:gd name="connsiteX5" fmla="*/ 2376232 w 3572093"/>
                <a:gd name="connsiteY5" fmla="*/ 2569998 h 2569997"/>
                <a:gd name="connsiteX0" fmla="*/ 3067137 w 3067138"/>
                <a:gd name="connsiteY0" fmla="*/ 476949 h 2566016"/>
                <a:gd name="connsiteX1" fmla="*/ 1211763 w 3067138"/>
                <a:gd name="connsiteY1" fmla="*/ 121649 h 2566016"/>
                <a:gd name="connsiteX2" fmla="*/ 262488 w 3067138"/>
                <a:gd name="connsiteY2" fmla="*/ 27289 h 2566016"/>
                <a:gd name="connsiteX3" fmla="*/ 191623 w 3067138"/>
                <a:gd name="connsiteY3" fmla="*/ 569181 h 2566016"/>
                <a:gd name="connsiteX4" fmla="*/ 2571342 w 3067138"/>
                <a:gd name="connsiteY4" fmla="*/ 1340974 h 2566016"/>
                <a:gd name="connsiteX5" fmla="*/ 2376232 w 3067138"/>
                <a:gd name="connsiteY5" fmla="*/ 2566017 h 2566016"/>
                <a:gd name="connsiteX0" fmla="*/ 3067137 w 3067138"/>
                <a:gd name="connsiteY0" fmla="*/ 476949 h 3314161"/>
                <a:gd name="connsiteX1" fmla="*/ 1211763 w 3067138"/>
                <a:gd name="connsiteY1" fmla="*/ 121649 h 3314161"/>
                <a:gd name="connsiteX2" fmla="*/ 262488 w 3067138"/>
                <a:gd name="connsiteY2" fmla="*/ 27289 h 3314161"/>
                <a:gd name="connsiteX3" fmla="*/ 191623 w 3067138"/>
                <a:gd name="connsiteY3" fmla="*/ 569181 h 3314161"/>
                <a:gd name="connsiteX4" fmla="*/ 2571342 w 3067138"/>
                <a:gd name="connsiteY4" fmla="*/ 1340974 h 3314161"/>
                <a:gd name="connsiteX5" fmla="*/ 2118095 w 3067138"/>
                <a:gd name="connsiteY5" fmla="*/ 3314159 h 3314161"/>
                <a:gd name="connsiteX0" fmla="*/ 3059404 w 3059405"/>
                <a:gd name="connsiteY0" fmla="*/ 476949 h 3314161"/>
                <a:gd name="connsiteX1" fmla="*/ 1204030 w 3059405"/>
                <a:gd name="connsiteY1" fmla="*/ 121649 h 3314161"/>
                <a:gd name="connsiteX2" fmla="*/ 254755 w 3059405"/>
                <a:gd name="connsiteY2" fmla="*/ 27289 h 3314161"/>
                <a:gd name="connsiteX3" fmla="*/ 183890 w 3059405"/>
                <a:gd name="connsiteY3" fmla="*/ 569181 h 3314161"/>
                <a:gd name="connsiteX4" fmla="*/ 2458429 w 3059405"/>
                <a:gd name="connsiteY4" fmla="*/ 1553943 h 3314161"/>
                <a:gd name="connsiteX5" fmla="*/ 2110362 w 3059405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015118"/>
                <a:gd name="connsiteX1" fmla="*/ 1205991 w 3061366"/>
                <a:gd name="connsiteY1" fmla="*/ 121649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61365 w 3061366"/>
                <a:gd name="connsiteY0" fmla="*/ 476949 h 3015118"/>
                <a:gd name="connsiteX1" fmla="*/ 1205991 w 3061366"/>
                <a:gd name="connsiteY1" fmla="*/ 121648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37209 w 3037210"/>
                <a:gd name="connsiteY0" fmla="*/ 536856 h 3016621"/>
                <a:gd name="connsiteX1" fmla="*/ 1205991 w 3037210"/>
                <a:gd name="connsiteY1" fmla="*/ 123151 h 3016621"/>
                <a:gd name="connsiteX2" fmla="*/ 256716 w 3037210"/>
                <a:gd name="connsiteY2" fmla="*/ 28792 h 3016621"/>
                <a:gd name="connsiteX3" fmla="*/ 185851 w 3037210"/>
                <a:gd name="connsiteY3" fmla="*/ 570684 h 3016621"/>
                <a:gd name="connsiteX4" fmla="*/ 2487066 w 3037210"/>
                <a:gd name="connsiteY4" fmla="*/ 1532277 h 3016621"/>
                <a:gd name="connsiteX5" fmla="*/ 2133415 w 3037210"/>
                <a:gd name="connsiteY5" fmla="*/ 3016620 h 3016621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6307175 w 6307177"/>
                <a:gd name="connsiteY0" fmla="*/ 855717 h 3130163"/>
                <a:gd name="connsiteX1" fmla="*/ 3979540 w 6307177"/>
                <a:gd name="connsiteY1" fmla="*/ 236693 h 3130163"/>
                <a:gd name="connsiteX2" fmla="*/ 3030265 w 6307177"/>
                <a:gd name="connsiteY2" fmla="*/ 142334 h 3130163"/>
                <a:gd name="connsiteX3" fmla="*/ 34855 w 6307177"/>
                <a:gd name="connsiteY3" fmla="*/ 107272 h 3130163"/>
                <a:gd name="connsiteX4" fmla="*/ 5260615 w 6307177"/>
                <a:gd name="connsiteY4" fmla="*/ 1645819 h 3130163"/>
                <a:gd name="connsiteX5" fmla="*/ 4906964 w 6307177"/>
                <a:gd name="connsiteY5" fmla="*/ 3130162 h 3130163"/>
                <a:gd name="connsiteX0" fmla="*/ 6647537 w 6647539"/>
                <a:gd name="connsiteY0" fmla="*/ 1398206 h 3672652"/>
                <a:gd name="connsiteX1" fmla="*/ 4319902 w 6647539"/>
                <a:gd name="connsiteY1" fmla="*/ 779182 h 3672652"/>
                <a:gd name="connsiteX2" fmla="*/ 849318 w 6647539"/>
                <a:gd name="connsiteY2" fmla="*/ 1075 h 3672652"/>
                <a:gd name="connsiteX3" fmla="*/ 375217 w 6647539"/>
                <a:gd name="connsiteY3" fmla="*/ 649761 h 3672652"/>
                <a:gd name="connsiteX4" fmla="*/ 5600977 w 6647539"/>
                <a:gd name="connsiteY4" fmla="*/ 2188308 h 3672652"/>
                <a:gd name="connsiteX5" fmla="*/ 5247326 w 6647539"/>
                <a:gd name="connsiteY5" fmla="*/ 3672651 h 3672652"/>
                <a:gd name="connsiteX0" fmla="*/ 6727787 w 6727789"/>
                <a:gd name="connsiteY0" fmla="*/ 1418256 h 3692702"/>
                <a:gd name="connsiteX1" fmla="*/ 4400152 w 6727789"/>
                <a:gd name="connsiteY1" fmla="*/ 799232 h 3692702"/>
                <a:gd name="connsiteX2" fmla="*/ 715604 w 6727789"/>
                <a:gd name="connsiteY2" fmla="*/ 1022 h 3692702"/>
                <a:gd name="connsiteX3" fmla="*/ 455467 w 6727789"/>
                <a:gd name="connsiteY3" fmla="*/ 669811 h 3692702"/>
                <a:gd name="connsiteX4" fmla="*/ 5681227 w 6727789"/>
                <a:gd name="connsiteY4" fmla="*/ 2208358 h 3692702"/>
                <a:gd name="connsiteX5" fmla="*/ 5327576 w 6727789"/>
                <a:gd name="connsiteY5" fmla="*/ 3692701 h 3692702"/>
                <a:gd name="connsiteX0" fmla="*/ 6614723 w 6614725"/>
                <a:gd name="connsiteY0" fmla="*/ 1417569 h 3692015"/>
                <a:gd name="connsiteX1" fmla="*/ 4287088 w 6614725"/>
                <a:gd name="connsiteY1" fmla="*/ 798545 h 3692015"/>
                <a:gd name="connsiteX2" fmla="*/ 602540 w 6614725"/>
                <a:gd name="connsiteY2" fmla="*/ 335 h 3692015"/>
                <a:gd name="connsiteX3" fmla="*/ 509051 w 6614725"/>
                <a:gd name="connsiteY3" fmla="*/ 720949 h 3692015"/>
                <a:gd name="connsiteX4" fmla="*/ 5568163 w 6614725"/>
                <a:gd name="connsiteY4" fmla="*/ 2207671 h 3692015"/>
                <a:gd name="connsiteX5" fmla="*/ 5214512 w 6614725"/>
                <a:gd name="connsiteY5" fmla="*/ 3692014 h 3692015"/>
                <a:gd name="connsiteX0" fmla="*/ 6139848 w 6139850"/>
                <a:gd name="connsiteY0" fmla="*/ 841170 h 3115616"/>
                <a:gd name="connsiteX1" fmla="*/ 3812213 w 6139850"/>
                <a:gd name="connsiteY1" fmla="*/ 222146 h 3115616"/>
                <a:gd name="connsiteX2" fmla="*/ 2921125 w 6139850"/>
                <a:gd name="connsiteY2" fmla="*/ 65915 h 3115616"/>
                <a:gd name="connsiteX3" fmla="*/ 34176 w 6139850"/>
                <a:gd name="connsiteY3" fmla="*/ 144550 h 3115616"/>
                <a:gd name="connsiteX4" fmla="*/ 5093288 w 6139850"/>
                <a:gd name="connsiteY4" fmla="*/ 1631272 h 3115616"/>
                <a:gd name="connsiteX5" fmla="*/ 4739637 w 6139850"/>
                <a:gd name="connsiteY5" fmla="*/ 3115615 h 3115616"/>
                <a:gd name="connsiteX0" fmla="*/ 3353803 w 3353805"/>
                <a:gd name="connsiteY0" fmla="*/ 813586 h 3088032"/>
                <a:gd name="connsiteX1" fmla="*/ 1026168 w 3353805"/>
                <a:gd name="connsiteY1" fmla="*/ 194562 h 3088032"/>
                <a:gd name="connsiteX2" fmla="*/ 135080 w 3353805"/>
                <a:gd name="connsiteY2" fmla="*/ 38331 h 3088032"/>
                <a:gd name="connsiteX3" fmla="*/ 235586 w 3353805"/>
                <a:gd name="connsiteY3" fmla="*/ 828283 h 3088032"/>
                <a:gd name="connsiteX4" fmla="*/ 2307243 w 3353805"/>
                <a:gd name="connsiteY4" fmla="*/ 1603688 h 3088032"/>
                <a:gd name="connsiteX5" fmla="*/ 1953592 w 3353805"/>
                <a:gd name="connsiteY5" fmla="*/ 3088031 h 3088032"/>
                <a:gd name="connsiteX0" fmla="*/ 3408922 w 3408924"/>
                <a:gd name="connsiteY0" fmla="*/ 691574 h 2966020"/>
                <a:gd name="connsiteX1" fmla="*/ 1081287 w 3408924"/>
                <a:gd name="connsiteY1" fmla="*/ 72550 h 2966020"/>
                <a:gd name="connsiteX2" fmla="*/ 98454 w 3408924"/>
                <a:gd name="connsiteY2" fmla="*/ 82995 h 2966020"/>
                <a:gd name="connsiteX3" fmla="*/ 290705 w 3408924"/>
                <a:gd name="connsiteY3" fmla="*/ 706271 h 2966020"/>
                <a:gd name="connsiteX4" fmla="*/ 2362362 w 3408924"/>
                <a:gd name="connsiteY4" fmla="*/ 1481676 h 2966020"/>
                <a:gd name="connsiteX5" fmla="*/ 2008711 w 3408924"/>
                <a:gd name="connsiteY5" fmla="*/ 2966019 h 2966020"/>
                <a:gd name="connsiteX0" fmla="*/ 3262934 w 3262936"/>
                <a:gd name="connsiteY0" fmla="*/ 762717 h 3037163"/>
                <a:gd name="connsiteX1" fmla="*/ 935299 w 3262936"/>
                <a:gd name="connsiteY1" fmla="*/ 143693 h 3037163"/>
                <a:gd name="connsiteX2" fmla="*/ 259074 w 3262936"/>
                <a:gd name="connsiteY2" fmla="*/ 48820 h 3037163"/>
                <a:gd name="connsiteX3" fmla="*/ 144717 w 3262936"/>
                <a:gd name="connsiteY3" fmla="*/ 777414 h 3037163"/>
                <a:gd name="connsiteX4" fmla="*/ 2216374 w 3262936"/>
                <a:gd name="connsiteY4" fmla="*/ 1552819 h 3037163"/>
                <a:gd name="connsiteX5" fmla="*/ 1862723 w 3262936"/>
                <a:gd name="connsiteY5" fmla="*/ 3037162 h 3037163"/>
                <a:gd name="connsiteX0" fmla="*/ 3318575 w 3318577"/>
                <a:gd name="connsiteY0" fmla="*/ 783324 h 3057770"/>
                <a:gd name="connsiteX1" fmla="*/ 990940 w 3318577"/>
                <a:gd name="connsiteY1" fmla="*/ 164300 h 3057770"/>
                <a:gd name="connsiteX2" fmla="*/ 170373 w 3318577"/>
                <a:gd name="connsiteY2" fmla="*/ 43895 h 3057770"/>
                <a:gd name="connsiteX3" fmla="*/ 200358 w 3318577"/>
                <a:gd name="connsiteY3" fmla="*/ 798021 h 3057770"/>
                <a:gd name="connsiteX4" fmla="*/ 2272015 w 3318577"/>
                <a:gd name="connsiteY4" fmla="*/ 1573426 h 3057770"/>
                <a:gd name="connsiteX5" fmla="*/ 1918364 w 3318577"/>
                <a:gd name="connsiteY5" fmla="*/ 3057769 h 3057770"/>
                <a:gd name="connsiteX0" fmla="*/ 3330543 w 3330545"/>
                <a:gd name="connsiteY0" fmla="*/ 761069 h 3035515"/>
                <a:gd name="connsiteX1" fmla="*/ 1002908 w 3330545"/>
                <a:gd name="connsiteY1" fmla="*/ 142045 h 3035515"/>
                <a:gd name="connsiteX2" fmla="*/ 157023 w 3330545"/>
                <a:gd name="connsiteY2" fmla="*/ 49267 h 3035515"/>
                <a:gd name="connsiteX3" fmla="*/ 212326 w 3330545"/>
                <a:gd name="connsiteY3" fmla="*/ 775766 h 3035515"/>
                <a:gd name="connsiteX4" fmla="*/ 2283983 w 3330545"/>
                <a:gd name="connsiteY4" fmla="*/ 1551171 h 3035515"/>
                <a:gd name="connsiteX5" fmla="*/ 1930332 w 3330545"/>
                <a:gd name="connsiteY5" fmla="*/ 3035514 h 3035515"/>
                <a:gd name="connsiteX0" fmla="*/ 3669639 w 3669638"/>
                <a:gd name="connsiteY0" fmla="*/ 877843 h 3039780"/>
                <a:gd name="connsiteX1" fmla="*/ 1002908 w 3669638"/>
                <a:gd name="connsiteY1" fmla="*/ 146310 h 3039780"/>
                <a:gd name="connsiteX2" fmla="*/ 157023 w 3669638"/>
                <a:gd name="connsiteY2" fmla="*/ 53532 h 3039780"/>
                <a:gd name="connsiteX3" fmla="*/ 212326 w 3669638"/>
                <a:gd name="connsiteY3" fmla="*/ 780031 h 3039780"/>
                <a:gd name="connsiteX4" fmla="*/ 2283983 w 3669638"/>
                <a:gd name="connsiteY4" fmla="*/ 1555436 h 3039780"/>
                <a:gd name="connsiteX5" fmla="*/ 1930332 w 3669638"/>
                <a:gd name="connsiteY5" fmla="*/ 3039779 h 30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9638" h="3039780">
                  <a:moveTo>
                    <a:pt x="3669639" y="877843"/>
                  </a:moveTo>
                  <a:cubicBezTo>
                    <a:pt x="2937891" y="661264"/>
                    <a:pt x="1588344" y="283695"/>
                    <a:pt x="1002908" y="146310"/>
                  </a:cubicBezTo>
                  <a:cubicBezTo>
                    <a:pt x="417472" y="8925"/>
                    <a:pt x="288787" y="-52088"/>
                    <a:pt x="157023" y="53532"/>
                  </a:cubicBezTo>
                  <a:cubicBezTo>
                    <a:pt x="25259" y="159152"/>
                    <a:pt x="-142167" y="529714"/>
                    <a:pt x="212326" y="780031"/>
                  </a:cubicBezTo>
                  <a:cubicBezTo>
                    <a:pt x="566819" y="1030348"/>
                    <a:pt x="2294784" y="1179389"/>
                    <a:pt x="2283983" y="1555436"/>
                  </a:cubicBezTo>
                  <a:cubicBezTo>
                    <a:pt x="2273182" y="1931483"/>
                    <a:pt x="2103885" y="2324399"/>
                    <a:pt x="1930332" y="3039779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9BA5DB5A-F8E3-4E94-87BF-9818841D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6" r="32731" b="38200"/>
          <a:stretch/>
        </p:blipFill>
        <p:spPr>
          <a:xfrm>
            <a:off x="6168686" y="946786"/>
            <a:ext cx="2848313" cy="271462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55F8DF3B-16A0-41A7-9688-93567E0E6E53}"/>
              </a:ext>
            </a:extLst>
          </p:cNvPr>
          <p:cNvGrpSpPr/>
          <p:nvPr/>
        </p:nvGrpSpPr>
        <p:grpSpPr>
          <a:xfrm>
            <a:off x="7766697" y="1382502"/>
            <a:ext cx="994033" cy="2051519"/>
            <a:chOff x="7766697" y="1382502"/>
            <a:chExt cx="994033" cy="2051519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6B29876-29A2-41F7-B50D-294AE5F580DE}"/>
                </a:ext>
              </a:extLst>
            </p:cNvPr>
            <p:cNvSpPr/>
            <p:nvPr/>
          </p:nvSpPr>
          <p:spPr>
            <a:xfrm rot="14661799">
              <a:off x="7505692" y="2392540"/>
              <a:ext cx="1302486" cy="780476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452215 w 1538735"/>
                <a:gd name="connsiteY0" fmla="*/ 0 h 528627"/>
                <a:gd name="connsiteX1" fmla="*/ 442567 w 1538735"/>
                <a:gd name="connsiteY1" fmla="*/ 18246 h 528627"/>
                <a:gd name="connsiteX2" fmla="*/ 48072 w 1538735"/>
                <a:gd name="connsiteY2" fmla="*/ 26185 h 528627"/>
                <a:gd name="connsiteX3" fmla="*/ 64741 w 1538735"/>
                <a:gd name="connsiteY3" fmla="*/ 150007 h 528627"/>
                <a:gd name="connsiteX4" fmla="*/ 571948 w 1538735"/>
                <a:gd name="connsiteY4" fmla="*/ 161914 h 528627"/>
                <a:gd name="connsiteX5" fmla="*/ 1395067 w 1538735"/>
                <a:gd name="connsiteY5" fmla="*/ 150801 h 528627"/>
                <a:gd name="connsiteX6" fmla="*/ 1538735 w 1538735"/>
                <a:gd name="connsiteY6" fmla="*/ 528627 h 528627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1395067 w 2530453"/>
                <a:gd name="connsiteY5" fmla="*/ 150801 h 1398259"/>
                <a:gd name="connsiteX6" fmla="*/ 2530453 w 2530453"/>
                <a:gd name="connsiteY6" fmla="*/ 1398259 h 1398259"/>
                <a:gd name="connsiteX0" fmla="*/ 1452215 w 2776811"/>
                <a:gd name="connsiteY0" fmla="*/ 0 h 1398259"/>
                <a:gd name="connsiteX1" fmla="*/ 442567 w 2776811"/>
                <a:gd name="connsiteY1" fmla="*/ 18246 h 1398259"/>
                <a:gd name="connsiteX2" fmla="*/ 48072 w 2776811"/>
                <a:gd name="connsiteY2" fmla="*/ 26185 h 1398259"/>
                <a:gd name="connsiteX3" fmla="*/ 64741 w 2776811"/>
                <a:gd name="connsiteY3" fmla="*/ 150007 h 1398259"/>
                <a:gd name="connsiteX4" fmla="*/ 571948 w 2776811"/>
                <a:gd name="connsiteY4" fmla="*/ 161914 h 1398259"/>
                <a:gd name="connsiteX5" fmla="*/ 2737265 w 2776811"/>
                <a:gd name="connsiteY5" fmla="*/ 286593 h 1398259"/>
                <a:gd name="connsiteX6" fmla="*/ 2530453 w 2776811"/>
                <a:gd name="connsiteY6" fmla="*/ 1398259 h 1398259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2220356 w 2530453"/>
                <a:gd name="connsiteY5" fmla="*/ 232943 h 1398259"/>
                <a:gd name="connsiteX6" fmla="*/ 2530453 w 2530453"/>
                <a:gd name="connsiteY6" fmla="*/ 1398259 h 1398259"/>
                <a:gd name="connsiteX0" fmla="*/ 1452215 w 2271692"/>
                <a:gd name="connsiteY0" fmla="*/ 0 h 1268127"/>
                <a:gd name="connsiteX1" fmla="*/ 442567 w 2271692"/>
                <a:gd name="connsiteY1" fmla="*/ 18246 h 1268127"/>
                <a:gd name="connsiteX2" fmla="*/ 48072 w 2271692"/>
                <a:gd name="connsiteY2" fmla="*/ 26185 h 1268127"/>
                <a:gd name="connsiteX3" fmla="*/ 64741 w 2271692"/>
                <a:gd name="connsiteY3" fmla="*/ 150007 h 1268127"/>
                <a:gd name="connsiteX4" fmla="*/ 571948 w 2271692"/>
                <a:gd name="connsiteY4" fmla="*/ 161914 h 1268127"/>
                <a:gd name="connsiteX5" fmla="*/ 2220356 w 2271692"/>
                <a:gd name="connsiteY5" fmla="*/ 232943 h 1268127"/>
                <a:gd name="connsiteX6" fmla="*/ 2125779 w 2271692"/>
                <a:gd name="connsiteY6" fmla="*/ 1268127 h 1268127"/>
                <a:gd name="connsiteX0" fmla="*/ 1452215 w 2125779"/>
                <a:gd name="connsiteY0" fmla="*/ 0 h 1268127"/>
                <a:gd name="connsiteX1" fmla="*/ 442567 w 2125779"/>
                <a:gd name="connsiteY1" fmla="*/ 18246 h 1268127"/>
                <a:gd name="connsiteX2" fmla="*/ 48072 w 2125779"/>
                <a:gd name="connsiteY2" fmla="*/ 26185 h 1268127"/>
                <a:gd name="connsiteX3" fmla="*/ 64741 w 2125779"/>
                <a:gd name="connsiteY3" fmla="*/ 150007 h 1268127"/>
                <a:gd name="connsiteX4" fmla="*/ 571948 w 2125779"/>
                <a:gd name="connsiteY4" fmla="*/ 161914 h 1268127"/>
                <a:gd name="connsiteX5" fmla="*/ 1119412 w 2125779"/>
                <a:gd name="connsiteY5" fmla="*/ 166390 h 1268127"/>
                <a:gd name="connsiteX6" fmla="*/ 2125779 w 2125779"/>
                <a:gd name="connsiteY6" fmla="*/ 1268127 h 126812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119412 w 1452215"/>
                <a:gd name="connsiteY5" fmla="*/ 166390 h 945837"/>
                <a:gd name="connsiteX6" fmla="*/ 999034 w 1452215"/>
                <a:gd name="connsiteY6" fmla="*/ 945837 h 94583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006639 w 1452215"/>
                <a:gd name="connsiteY5" fmla="*/ 138814 h 945837"/>
                <a:gd name="connsiteX6" fmla="*/ 999034 w 1452215"/>
                <a:gd name="connsiteY6" fmla="*/ 945837 h 945837"/>
                <a:gd name="connsiteX0" fmla="*/ 1452215 w 1452215"/>
                <a:gd name="connsiteY0" fmla="*/ 0 h 935261"/>
                <a:gd name="connsiteX1" fmla="*/ 442567 w 1452215"/>
                <a:gd name="connsiteY1" fmla="*/ 18246 h 935261"/>
                <a:gd name="connsiteX2" fmla="*/ 48072 w 1452215"/>
                <a:gd name="connsiteY2" fmla="*/ 26185 h 935261"/>
                <a:gd name="connsiteX3" fmla="*/ 64741 w 1452215"/>
                <a:gd name="connsiteY3" fmla="*/ 150007 h 935261"/>
                <a:gd name="connsiteX4" fmla="*/ 571948 w 1452215"/>
                <a:gd name="connsiteY4" fmla="*/ 161914 h 935261"/>
                <a:gd name="connsiteX5" fmla="*/ 1006639 w 1452215"/>
                <a:gd name="connsiteY5" fmla="*/ 138814 h 935261"/>
                <a:gd name="connsiteX6" fmla="*/ 913283 w 1452215"/>
                <a:gd name="connsiteY6" fmla="*/ 935260 h 935261"/>
                <a:gd name="connsiteX0" fmla="*/ 1452215 w 1452215"/>
                <a:gd name="connsiteY0" fmla="*/ 0 h 935260"/>
                <a:gd name="connsiteX1" fmla="*/ 442567 w 1452215"/>
                <a:gd name="connsiteY1" fmla="*/ 18246 h 935260"/>
                <a:gd name="connsiteX2" fmla="*/ 48072 w 1452215"/>
                <a:gd name="connsiteY2" fmla="*/ 26185 h 935260"/>
                <a:gd name="connsiteX3" fmla="*/ 64741 w 1452215"/>
                <a:gd name="connsiteY3" fmla="*/ 150007 h 935260"/>
                <a:gd name="connsiteX4" fmla="*/ 571948 w 1452215"/>
                <a:gd name="connsiteY4" fmla="*/ 161914 h 935260"/>
                <a:gd name="connsiteX5" fmla="*/ 1006639 w 1452215"/>
                <a:gd name="connsiteY5" fmla="*/ 138814 h 935260"/>
                <a:gd name="connsiteX6" fmla="*/ 913283 w 1452215"/>
                <a:gd name="connsiteY6" fmla="*/ 935260 h 935260"/>
                <a:gd name="connsiteX0" fmla="*/ 1393500 w 1393500"/>
                <a:gd name="connsiteY0" fmla="*/ 1917309 h 2852569"/>
                <a:gd name="connsiteX1" fmla="*/ 383852 w 1393500"/>
                <a:gd name="connsiteY1" fmla="*/ 1935555 h 2852569"/>
                <a:gd name="connsiteX2" fmla="*/ 243432 w 1393500"/>
                <a:gd name="connsiteY2" fmla="*/ 183 h 2852569"/>
                <a:gd name="connsiteX3" fmla="*/ 6026 w 1393500"/>
                <a:gd name="connsiteY3" fmla="*/ 2067316 h 2852569"/>
                <a:gd name="connsiteX4" fmla="*/ 513233 w 1393500"/>
                <a:gd name="connsiteY4" fmla="*/ 2079223 h 2852569"/>
                <a:gd name="connsiteX5" fmla="*/ 947924 w 1393500"/>
                <a:gd name="connsiteY5" fmla="*/ 2056123 h 2852569"/>
                <a:gd name="connsiteX6" fmla="*/ 854568 w 1393500"/>
                <a:gd name="connsiteY6" fmla="*/ 2852569 h 2852569"/>
                <a:gd name="connsiteX0" fmla="*/ 1347066 w 1347066"/>
                <a:gd name="connsiteY0" fmla="*/ 2001578 h 2936838"/>
                <a:gd name="connsiteX1" fmla="*/ 337418 w 1347066"/>
                <a:gd name="connsiteY1" fmla="*/ 2019824 h 2936838"/>
                <a:gd name="connsiteX2" fmla="*/ 196998 w 1347066"/>
                <a:gd name="connsiteY2" fmla="*/ 84452 h 2936838"/>
                <a:gd name="connsiteX3" fmla="*/ 7147 w 1347066"/>
                <a:gd name="connsiteY3" fmla="*/ 528394 h 2936838"/>
                <a:gd name="connsiteX4" fmla="*/ 466799 w 1347066"/>
                <a:gd name="connsiteY4" fmla="*/ 2163492 h 2936838"/>
                <a:gd name="connsiteX5" fmla="*/ 901490 w 1347066"/>
                <a:gd name="connsiteY5" fmla="*/ 2140392 h 2936838"/>
                <a:gd name="connsiteX6" fmla="*/ 808134 w 1347066"/>
                <a:gd name="connsiteY6" fmla="*/ 2936838 h 2936838"/>
                <a:gd name="connsiteX0" fmla="*/ 1615105 w 1615105"/>
                <a:gd name="connsiteY0" fmla="*/ 2000971 h 2936231"/>
                <a:gd name="connsiteX1" fmla="*/ 605457 w 1615105"/>
                <a:gd name="connsiteY1" fmla="*/ 2019217 h 2936231"/>
                <a:gd name="connsiteX2" fmla="*/ 465037 w 1615105"/>
                <a:gd name="connsiteY2" fmla="*/ 83845 h 2936231"/>
                <a:gd name="connsiteX3" fmla="*/ 275186 w 1615105"/>
                <a:gd name="connsiteY3" fmla="*/ 527787 h 2936231"/>
                <a:gd name="connsiteX4" fmla="*/ 39693 w 1615105"/>
                <a:gd name="connsiteY4" fmla="*/ 2134361 h 2936231"/>
                <a:gd name="connsiteX5" fmla="*/ 1169529 w 1615105"/>
                <a:gd name="connsiteY5" fmla="*/ 2139785 h 2936231"/>
                <a:gd name="connsiteX6" fmla="*/ 1076173 w 1615105"/>
                <a:gd name="connsiteY6" fmla="*/ 2936231 h 2936231"/>
                <a:gd name="connsiteX0" fmla="*/ 1703211 w 1703211"/>
                <a:gd name="connsiteY0" fmla="*/ 2000971 h 2936231"/>
                <a:gd name="connsiteX1" fmla="*/ 693563 w 1703211"/>
                <a:gd name="connsiteY1" fmla="*/ 2019217 h 2936231"/>
                <a:gd name="connsiteX2" fmla="*/ 553143 w 1703211"/>
                <a:gd name="connsiteY2" fmla="*/ 83845 h 2936231"/>
                <a:gd name="connsiteX3" fmla="*/ 363292 w 1703211"/>
                <a:gd name="connsiteY3" fmla="*/ 527787 h 2936231"/>
                <a:gd name="connsiteX4" fmla="*/ 127799 w 1703211"/>
                <a:gd name="connsiteY4" fmla="*/ 2134361 h 2936231"/>
                <a:gd name="connsiteX5" fmla="*/ 132280 w 1703211"/>
                <a:gd name="connsiteY5" fmla="*/ 2714955 h 2936231"/>
                <a:gd name="connsiteX6" fmla="*/ 1164279 w 1703211"/>
                <a:gd name="connsiteY6" fmla="*/ 2936231 h 2936231"/>
                <a:gd name="connsiteX0" fmla="*/ 1703211 w 1703211"/>
                <a:gd name="connsiteY0" fmla="*/ 2000971 h 3692220"/>
                <a:gd name="connsiteX1" fmla="*/ 693563 w 1703211"/>
                <a:gd name="connsiteY1" fmla="*/ 2019217 h 3692220"/>
                <a:gd name="connsiteX2" fmla="*/ 553143 w 1703211"/>
                <a:gd name="connsiteY2" fmla="*/ 83845 h 3692220"/>
                <a:gd name="connsiteX3" fmla="*/ 363292 w 1703211"/>
                <a:gd name="connsiteY3" fmla="*/ 527787 h 3692220"/>
                <a:gd name="connsiteX4" fmla="*/ 127799 w 1703211"/>
                <a:gd name="connsiteY4" fmla="*/ 2134361 h 3692220"/>
                <a:gd name="connsiteX5" fmla="*/ 132280 w 1703211"/>
                <a:gd name="connsiteY5" fmla="*/ 2714955 h 3692220"/>
                <a:gd name="connsiteX6" fmla="*/ 75699 w 170321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627512 w 1627512"/>
                <a:gd name="connsiteY0" fmla="*/ 2000971 h 3692220"/>
                <a:gd name="connsiteX1" fmla="*/ 617864 w 1627512"/>
                <a:gd name="connsiteY1" fmla="*/ 2019217 h 3692220"/>
                <a:gd name="connsiteX2" fmla="*/ 477444 w 1627512"/>
                <a:gd name="connsiteY2" fmla="*/ 83845 h 3692220"/>
                <a:gd name="connsiteX3" fmla="*/ 287593 w 1627512"/>
                <a:gd name="connsiteY3" fmla="*/ 527787 h 3692220"/>
                <a:gd name="connsiteX4" fmla="*/ 52100 w 1627512"/>
                <a:gd name="connsiteY4" fmla="*/ 2134361 h 3692220"/>
                <a:gd name="connsiteX5" fmla="*/ 35849 w 1627512"/>
                <a:gd name="connsiteY5" fmla="*/ 2735404 h 3692220"/>
                <a:gd name="connsiteX6" fmla="*/ 0 w 1627512"/>
                <a:gd name="connsiteY6" fmla="*/ 3692220 h 3692220"/>
                <a:gd name="connsiteX0" fmla="*/ 1683259 w 1683259"/>
                <a:gd name="connsiteY0" fmla="*/ 2000971 h 3692220"/>
                <a:gd name="connsiteX1" fmla="*/ 673611 w 1683259"/>
                <a:gd name="connsiteY1" fmla="*/ 2019217 h 3692220"/>
                <a:gd name="connsiteX2" fmla="*/ 533191 w 1683259"/>
                <a:gd name="connsiteY2" fmla="*/ 83845 h 3692220"/>
                <a:gd name="connsiteX3" fmla="*/ 343340 w 1683259"/>
                <a:gd name="connsiteY3" fmla="*/ 527787 h 3692220"/>
                <a:gd name="connsiteX4" fmla="*/ 107847 w 1683259"/>
                <a:gd name="connsiteY4" fmla="*/ 2134361 h 3692220"/>
                <a:gd name="connsiteX5" fmla="*/ 16579 w 1683259"/>
                <a:gd name="connsiteY5" fmla="*/ 2818837 h 3692220"/>
                <a:gd name="connsiteX6" fmla="*/ 55747 w 1683259"/>
                <a:gd name="connsiteY6" fmla="*/ 3692220 h 3692220"/>
                <a:gd name="connsiteX0" fmla="*/ 1700369 w 1700369"/>
                <a:gd name="connsiteY0" fmla="*/ 2000971 h 3692220"/>
                <a:gd name="connsiteX1" fmla="*/ 690721 w 1700369"/>
                <a:gd name="connsiteY1" fmla="*/ 2019217 h 3692220"/>
                <a:gd name="connsiteX2" fmla="*/ 550301 w 1700369"/>
                <a:gd name="connsiteY2" fmla="*/ 83845 h 3692220"/>
                <a:gd name="connsiteX3" fmla="*/ 360450 w 1700369"/>
                <a:gd name="connsiteY3" fmla="*/ 527787 h 3692220"/>
                <a:gd name="connsiteX4" fmla="*/ 124957 w 1700369"/>
                <a:gd name="connsiteY4" fmla="*/ 2134361 h 3692220"/>
                <a:gd name="connsiteX5" fmla="*/ 33689 w 1700369"/>
                <a:gd name="connsiteY5" fmla="*/ 2818837 h 3692220"/>
                <a:gd name="connsiteX6" fmla="*/ 72857 w 1700369"/>
                <a:gd name="connsiteY6" fmla="*/ 3692220 h 3692220"/>
                <a:gd name="connsiteX0" fmla="*/ 1675586 w 1675586"/>
                <a:gd name="connsiteY0" fmla="*/ 2000971 h 3692220"/>
                <a:gd name="connsiteX1" fmla="*/ 665938 w 1675586"/>
                <a:gd name="connsiteY1" fmla="*/ 2019217 h 3692220"/>
                <a:gd name="connsiteX2" fmla="*/ 525518 w 1675586"/>
                <a:gd name="connsiteY2" fmla="*/ 83845 h 3692220"/>
                <a:gd name="connsiteX3" fmla="*/ 335667 w 1675586"/>
                <a:gd name="connsiteY3" fmla="*/ 527787 h 3692220"/>
                <a:gd name="connsiteX4" fmla="*/ 100174 w 1675586"/>
                <a:gd name="connsiteY4" fmla="*/ 2134361 h 3692220"/>
                <a:gd name="connsiteX5" fmla="*/ 46810 w 1675586"/>
                <a:gd name="connsiteY5" fmla="*/ 2834937 h 3692220"/>
                <a:gd name="connsiteX6" fmla="*/ 48074 w 1675586"/>
                <a:gd name="connsiteY6" fmla="*/ 3692220 h 3692220"/>
                <a:gd name="connsiteX0" fmla="*/ 1674375 w 1674375"/>
                <a:gd name="connsiteY0" fmla="*/ 2000971 h 3692220"/>
                <a:gd name="connsiteX1" fmla="*/ 664727 w 1674375"/>
                <a:gd name="connsiteY1" fmla="*/ 2019217 h 3692220"/>
                <a:gd name="connsiteX2" fmla="*/ 524307 w 1674375"/>
                <a:gd name="connsiteY2" fmla="*/ 83845 h 3692220"/>
                <a:gd name="connsiteX3" fmla="*/ 334456 w 1674375"/>
                <a:gd name="connsiteY3" fmla="*/ 527787 h 3692220"/>
                <a:gd name="connsiteX4" fmla="*/ 98963 w 1674375"/>
                <a:gd name="connsiteY4" fmla="*/ 2134361 h 3692220"/>
                <a:gd name="connsiteX5" fmla="*/ 45599 w 1674375"/>
                <a:gd name="connsiteY5" fmla="*/ 2834937 h 3692220"/>
                <a:gd name="connsiteX6" fmla="*/ 46863 w 1674375"/>
                <a:gd name="connsiteY6" fmla="*/ 3692220 h 3692220"/>
                <a:gd name="connsiteX0" fmla="*/ 1694568 w 1694568"/>
                <a:gd name="connsiteY0" fmla="*/ 2000971 h 3692220"/>
                <a:gd name="connsiteX1" fmla="*/ 684920 w 1694568"/>
                <a:gd name="connsiteY1" fmla="*/ 2019217 h 3692220"/>
                <a:gd name="connsiteX2" fmla="*/ 544500 w 1694568"/>
                <a:gd name="connsiteY2" fmla="*/ 83845 h 3692220"/>
                <a:gd name="connsiteX3" fmla="*/ 354649 w 1694568"/>
                <a:gd name="connsiteY3" fmla="*/ 527787 h 3692220"/>
                <a:gd name="connsiteX4" fmla="*/ 119156 w 1694568"/>
                <a:gd name="connsiteY4" fmla="*/ 2134361 h 3692220"/>
                <a:gd name="connsiteX5" fmla="*/ 34723 w 1694568"/>
                <a:gd name="connsiteY5" fmla="*/ 2746023 h 3692220"/>
                <a:gd name="connsiteX6" fmla="*/ 67056 w 1694568"/>
                <a:gd name="connsiteY6" fmla="*/ 3692220 h 3692220"/>
                <a:gd name="connsiteX0" fmla="*/ 1672928 w 1672928"/>
                <a:gd name="connsiteY0" fmla="*/ 1988280 h 3679529"/>
                <a:gd name="connsiteX1" fmla="*/ 663280 w 1672928"/>
                <a:gd name="connsiteY1" fmla="*/ 2006526 h 3679529"/>
                <a:gd name="connsiteX2" fmla="*/ 522860 w 1672928"/>
                <a:gd name="connsiteY2" fmla="*/ 71154 h 3679529"/>
                <a:gd name="connsiteX3" fmla="*/ 333009 w 1672928"/>
                <a:gd name="connsiteY3" fmla="*/ 515096 h 3679529"/>
                <a:gd name="connsiteX4" fmla="*/ 181397 w 1672928"/>
                <a:gd name="connsiteY4" fmla="*/ 1437992 h 3679529"/>
                <a:gd name="connsiteX5" fmla="*/ 13083 w 1672928"/>
                <a:gd name="connsiteY5" fmla="*/ 2733332 h 3679529"/>
                <a:gd name="connsiteX6" fmla="*/ 45416 w 1672928"/>
                <a:gd name="connsiteY6" fmla="*/ 3679529 h 3679529"/>
                <a:gd name="connsiteX0" fmla="*/ 1672927 w 1672927"/>
                <a:gd name="connsiteY0" fmla="*/ 2083844 h 3775093"/>
                <a:gd name="connsiteX1" fmla="*/ 663279 w 1672927"/>
                <a:gd name="connsiteY1" fmla="*/ 2102090 h 3775093"/>
                <a:gd name="connsiteX2" fmla="*/ 522859 w 1672927"/>
                <a:gd name="connsiteY2" fmla="*/ 166718 h 3775093"/>
                <a:gd name="connsiteX3" fmla="*/ 299000 w 1672927"/>
                <a:gd name="connsiteY3" fmla="*/ 257213 h 3775093"/>
                <a:gd name="connsiteX4" fmla="*/ 181396 w 1672927"/>
                <a:gd name="connsiteY4" fmla="*/ 1533556 h 3775093"/>
                <a:gd name="connsiteX5" fmla="*/ 13082 w 1672927"/>
                <a:gd name="connsiteY5" fmla="*/ 2828896 h 3775093"/>
                <a:gd name="connsiteX6" fmla="*/ 45415 w 1672927"/>
                <a:gd name="connsiteY6" fmla="*/ 3775093 h 3775093"/>
                <a:gd name="connsiteX0" fmla="*/ 1672927 w 1672927"/>
                <a:gd name="connsiteY0" fmla="*/ 2029619 h 3720868"/>
                <a:gd name="connsiteX1" fmla="*/ 663279 w 1672927"/>
                <a:gd name="connsiteY1" fmla="*/ 2047865 h 3720868"/>
                <a:gd name="connsiteX2" fmla="*/ 473206 w 1672927"/>
                <a:gd name="connsiteY2" fmla="*/ 192934 h 3720868"/>
                <a:gd name="connsiteX3" fmla="*/ 299000 w 1672927"/>
                <a:gd name="connsiteY3" fmla="*/ 202988 h 3720868"/>
                <a:gd name="connsiteX4" fmla="*/ 181396 w 1672927"/>
                <a:gd name="connsiteY4" fmla="*/ 1479331 h 3720868"/>
                <a:gd name="connsiteX5" fmla="*/ 13082 w 1672927"/>
                <a:gd name="connsiteY5" fmla="*/ 2774671 h 3720868"/>
                <a:gd name="connsiteX6" fmla="*/ 45415 w 1672927"/>
                <a:gd name="connsiteY6" fmla="*/ 3720868 h 3720868"/>
                <a:gd name="connsiteX0" fmla="*/ 1672927 w 1672927"/>
                <a:gd name="connsiteY0" fmla="*/ 2029912 h 3721161"/>
                <a:gd name="connsiteX1" fmla="*/ 365473 w 1672927"/>
                <a:gd name="connsiteY1" fmla="*/ 2052454 h 3721161"/>
                <a:gd name="connsiteX2" fmla="*/ 473206 w 1672927"/>
                <a:gd name="connsiteY2" fmla="*/ 193227 h 3721161"/>
                <a:gd name="connsiteX3" fmla="*/ 299000 w 1672927"/>
                <a:gd name="connsiteY3" fmla="*/ 203281 h 3721161"/>
                <a:gd name="connsiteX4" fmla="*/ 181396 w 1672927"/>
                <a:gd name="connsiteY4" fmla="*/ 1479624 h 3721161"/>
                <a:gd name="connsiteX5" fmla="*/ 13082 w 1672927"/>
                <a:gd name="connsiteY5" fmla="*/ 2774964 h 3721161"/>
                <a:gd name="connsiteX6" fmla="*/ 45415 w 1672927"/>
                <a:gd name="connsiteY6" fmla="*/ 3721161 h 3721161"/>
                <a:gd name="connsiteX0" fmla="*/ 1667723 w 1667723"/>
                <a:gd name="connsiteY0" fmla="*/ 2029099 h 3720348"/>
                <a:gd name="connsiteX1" fmla="*/ 360269 w 1667723"/>
                <a:gd name="connsiteY1" fmla="*/ 2051641 h 3720348"/>
                <a:gd name="connsiteX2" fmla="*/ 468002 w 1667723"/>
                <a:gd name="connsiteY2" fmla="*/ 192414 h 3720348"/>
                <a:gd name="connsiteX3" fmla="*/ 293796 w 1667723"/>
                <a:gd name="connsiteY3" fmla="*/ 202468 h 3720348"/>
                <a:gd name="connsiteX4" fmla="*/ 105016 w 1667723"/>
                <a:gd name="connsiteY4" fmla="*/ 1464067 h 3720348"/>
                <a:gd name="connsiteX5" fmla="*/ 7878 w 1667723"/>
                <a:gd name="connsiteY5" fmla="*/ 2774151 h 3720348"/>
                <a:gd name="connsiteX6" fmla="*/ 40211 w 1667723"/>
                <a:gd name="connsiteY6" fmla="*/ 3720348 h 3720348"/>
                <a:gd name="connsiteX0" fmla="*/ 1667723 w 1667723"/>
                <a:gd name="connsiteY0" fmla="*/ 2031507 h 3722756"/>
                <a:gd name="connsiteX1" fmla="*/ 360269 w 1667723"/>
                <a:gd name="connsiteY1" fmla="*/ 2054049 h 3722756"/>
                <a:gd name="connsiteX2" fmla="*/ 468002 w 1667723"/>
                <a:gd name="connsiteY2" fmla="*/ 194822 h 3722756"/>
                <a:gd name="connsiteX3" fmla="*/ 270071 w 1667723"/>
                <a:gd name="connsiteY3" fmla="*/ 199962 h 3722756"/>
                <a:gd name="connsiteX4" fmla="*/ 105016 w 1667723"/>
                <a:gd name="connsiteY4" fmla="*/ 1466475 h 3722756"/>
                <a:gd name="connsiteX5" fmla="*/ 7878 w 1667723"/>
                <a:gd name="connsiteY5" fmla="*/ 2776559 h 3722756"/>
                <a:gd name="connsiteX6" fmla="*/ 40211 w 1667723"/>
                <a:gd name="connsiteY6" fmla="*/ 3722756 h 3722756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0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0752 w 1660752"/>
                <a:gd name="connsiteY0" fmla="*/ 2022886 h 4380038"/>
                <a:gd name="connsiteX1" fmla="*/ 255969 w 1660752"/>
                <a:gd name="connsiteY1" fmla="*/ 1918048 h 4380038"/>
                <a:gd name="connsiteX2" fmla="*/ 461031 w 1660752"/>
                <a:gd name="connsiteY2" fmla="*/ 186201 h 4380038"/>
                <a:gd name="connsiteX3" fmla="*/ 263099 w 1660752"/>
                <a:gd name="connsiteY3" fmla="*/ 191341 h 4380038"/>
                <a:gd name="connsiteX4" fmla="*/ 98045 w 1660752"/>
                <a:gd name="connsiteY4" fmla="*/ 1457854 h 4380038"/>
                <a:gd name="connsiteX5" fmla="*/ 907 w 1660752"/>
                <a:gd name="connsiteY5" fmla="*/ 2767938 h 4380038"/>
                <a:gd name="connsiteX6" fmla="*/ 128991 w 1660752"/>
                <a:gd name="connsiteY6" fmla="*/ 4380038 h 4380038"/>
                <a:gd name="connsiteX0" fmla="*/ 1563295 w 1563295"/>
                <a:gd name="connsiteY0" fmla="*/ 2022886 h 4380038"/>
                <a:gd name="connsiteX1" fmla="*/ 158512 w 1563295"/>
                <a:gd name="connsiteY1" fmla="*/ 1918048 h 4380038"/>
                <a:gd name="connsiteX2" fmla="*/ 363574 w 1563295"/>
                <a:gd name="connsiteY2" fmla="*/ 186201 h 4380038"/>
                <a:gd name="connsiteX3" fmla="*/ 165642 w 1563295"/>
                <a:gd name="connsiteY3" fmla="*/ 191341 h 4380038"/>
                <a:gd name="connsiteX4" fmla="*/ 588 w 1563295"/>
                <a:gd name="connsiteY4" fmla="*/ 1457854 h 4380038"/>
                <a:gd name="connsiteX5" fmla="*/ 104691 w 1563295"/>
                <a:gd name="connsiteY5" fmla="*/ 3256373 h 4380038"/>
                <a:gd name="connsiteX6" fmla="*/ 31534 w 1563295"/>
                <a:gd name="connsiteY6" fmla="*/ 4380038 h 4380038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3843450 w 3843450"/>
                <a:gd name="connsiteY0" fmla="*/ 2056428 h 4470397"/>
                <a:gd name="connsiteX1" fmla="*/ 2438667 w 3843450"/>
                <a:gd name="connsiteY1" fmla="*/ 1951590 h 4470397"/>
                <a:gd name="connsiteX2" fmla="*/ 2643729 w 3843450"/>
                <a:gd name="connsiteY2" fmla="*/ 219743 h 4470397"/>
                <a:gd name="connsiteX3" fmla="*/ 2445797 w 3843450"/>
                <a:gd name="connsiteY3" fmla="*/ 224883 h 4470397"/>
                <a:gd name="connsiteX4" fmla="*/ 33 w 3843450"/>
                <a:gd name="connsiteY4" fmla="*/ 2049936 h 4470397"/>
                <a:gd name="connsiteX5" fmla="*/ 2384846 w 3843450"/>
                <a:gd name="connsiteY5" fmla="*/ 3289915 h 4470397"/>
                <a:gd name="connsiteX6" fmla="*/ 2320539 w 3843450"/>
                <a:gd name="connsiteY6" fmla="*/ 4470397 h 4470397"/>
                <a:gd name="connsiteX0" fmla="*/ 3934117 w 3934117"/>
                <a:gd name="connsiteY0" fmla="*/ 1838973 h 4252942"/>
                <a:gd name="connsiteX1" fmla="*/ 2529334 w 3934117"/>
                <a:gd name="connsiteY1" fmla="*/ 1734135 h 4252942"/>
                <a:gd name="connsiteX2" fmla="*/ 2734396 w 3934117"/>
                <a:gd name="connsiteY2" fmla="*/ 2288 h 4252942"/>
                <a:gd name="connsiteX3" fmla="*/ 713501 w 3934117"/>
                <a:gd name="connsiteY3" fmla="*/ 1375586 h 4252942"/>
                <a:gd name="connsiteX4" fmla="*/ 90700 w 3934117"/>
                <a:gd name="connsiteY4" fmla="*/ 1832481 h 4252942"/>
                <a:gd name="connsiteX5" fmla="*/ 2475513 w 3934117"/>
                <a:gd name="connsiteY5" fmla="*/ 3072460 h 4252942"/>
                <a:gd name="connsiteX6" fmla="*/ 2411206 w 3934117"/>
                <a:gd name="connsiteY6" fmla="*/ 4252942 h 4252942"/>
                <a:gd name="connsiteX0" fmla="*/ 3913938 w 3913938"/>
                <a:gd name="connsiteY0" fmla="*/ 473639 h 2887608"/>
                <a:gd name="connsiteX1" fmla="*/ 2509155 w 3913938"/>
                <a:gd name="connsiteY1" fmla="*/ 368801 h 2887608"/>
                <a:gd name="connsiteX2" fmla="*/ 1338923 w 3913938"/>
                <a:gd name="connsiteY2" fmla="*/ 166571 h 2887608"/>
                <a:gd name="connsiteX3" fmla="*/ 693322 w 3913938"/>
                <a:gd name="connsiteY3" fmla="*/ 10252 h 2887608"/>
                <a:gd name="connsiteX4" fmla="*/ 70521 w 3913938"/>
                <a:gd name="connsiteY4" fmla="*/ 467147 h 2887608"/>
                <a:gd name="connsiteX5" fmla="*/ 2455334 w 3913938"/>
                <a:gd name="connsiteY5" fmla="*/ 1707126 h 2887608"/>
                <a:gd name="connsiteX6" fmla="*/ 2391027 w 3913938"/>
                <a:gd name="connsiteY6" fmla="*/ 2887608 h 2887608"/>
                <a:gd name="connsiteX0" fmla="*/ 3835422 w 3835423"/>
                <a:gd name="connsiteY0" fmla="*/ 952236 h 2887608"/>
                <a:gd name="connsiteX1" fmla="*/ 2509155 w 3835423"/>
                <a:gd name="connsiteY1" fmla="*/ 368801 h 2887608"/>
                <a:gd name="connsiteX2" fmla="*/ 1338923 w 3835423"/>
                <a:gd name="connsiteY2" fmla="*/ 166571 h 2887608"/>
                <a:gd name="connsiteX3" fmla="*/ 693322 w 3835423"/>
                <a:gd name="connsiteY3" fmla="*/ 10252 h 2887608"/>
                <a:gd name="connsiteX4" fmla="*/ 70521 w 3835423"/>
                <a:gd name="connsiteY4" fmla="*/ 467147 h 2887608"/>
                <a:gd name="connsiteX5" fmla="*/ 2455334 w 3835423"/>
                <a:gd name="connsiteY5" fmla="*/ 1707126 h 2887608"/>
                <a:gd name="connsiteX6" fmla="*/ 2391027 w 3835423"/>
                <a:gd name="connsiteY6" fmla="*/ 2887608 h 2887608"/>
                <a:gd name="connsiteX0" fmla="*/ 3835422 w 3835422"/>
                <a:gd name="connsiteY0" fmla="*/ 957464 h 2892836"/>
                <a:gd name="connsiteX1" fmla="*/ 2415199 w 3835422"/>
                <a:gd name="connsiteY1" fmla="*/ 794443 h 2892836"/>
                <a:gd name="connsiteX2" fmla="*/ 1338923 w 3835422"/>
                <a:gd name="connsiteY2" fmla="*/ 171799 h 2892836"/>
                <a:gd name="connsiteX3" fmla="*/ 693322 w 3835422"/>
                <a:gd name="connsiteY3" fmla="*/ 15480 h 2892836"/>
                <a:gd name="connsiteX4" fmla="*/ 70521 w 3835422"/>
                <a:gd name="connsiteY4" fmla="*/ 472375 h 2892836"/>
                <a:gd name="connsiteX5" fmla="*/ 2455334 w 3835422"/>
                <a:gd name="connsiteY5" fmla="*/ 1712354 h 2892836"/>
                <a:gd name="connsiteX6" fmla="*/ 2391027 w 3835422"/>
                <a:gd name="connsiteY6" fmla="*/ 2892836 h 2892836"/>
                <a:gd name="connsiteX0" fmla="*/ 3901764 w 3901764"/>
                <a:gd name="connsiteY0" fmla="*/ 990371 h 2925743"/>
                <a:gd name="connsiteX1" fmla="*/ 2481541 w 3901764"/>
                <a:gd name="connsiteY1" fmla="*/ 827350 h 2925743"/>
                <a:gd name="connsiteX2" fmla="*/ 1405265 w 3901764"/>
                <a:gd name="connsiteY2" fmla="*/ 204706 h 2925743"/>
                <a:gd name="connsiteX3" fmla="*/ 759664 w 3901764"/>
                <a:gd name="connsiteY3" fmla="*/ 48387 h 2925743"/>
                <a:gd name="connsiteX4" fmla="*/ 66302 w 3901764"/>
                <a:gd name="connsiteY4" fmla="*/ 978653 h 2925743"/>
                <a:gd name="connsiteX5" fmla="*/ 2521676 w 3901764"/>
                <a:gd name="connsiteY5" fmla="*/ 1745261 h 2925743"/>
                <a:gd name="connsiteX6" fmla="*/ 2457369 w 3901764"/>
                <a:gd name="connsiteY6" fmla="*/ 2925743 h 2925743"/>
                <a:gd name="connsiteX0" fmla="*/ 4028112 w 4028112"/>
                <a:gd name="connsiteY0" fmla="*/ 787122 h 2722494"/>
                <a:gd name="connsiteX1" fmla="*/ 2607889 w 4028112"/>
                <a:gd name="connsiteY1" fmla="*/ 624101 h 2722494"/>
                <a:gd name="connsiteX2" fmla="*/ 1531613 w 4028112"/>
                <a:gd name="connsiteY2" fmla="*/ 1457 h 2722494"/>
                <a:gd name="connsiteX3" fmla="*/ 311577 w 4028112"/>
                <a:gd name="connsiteY3" fmla="*/ 461569 h 2722494"/>
                <a:gd name="connsiteX4" fmla="*/ 192650 w 4028112"/>
                <a:gd name="connsiteY4" fmla="*/ 775404 h 2722494"/>
                <a:gd name="connsiteX5" fmla="*/ 2648024 w 4028112"/>
                <a:gd name="connsiteY5" fmla="*/ 1542012 h 2722494"/>
                <a:gd name="connsiteX6" fmla="*/ 2583717 w 4028112"/>
                <a:gd name="connsiteY6" fmla="*/ 2722494 h 2722494"/>
                <a:gd name="connsiteX0" fmla="*/ 4021435 w 4021435"/>
                <a:gd name="connsiteY0" fmla="*/ 327806 h 2263178"/>
                <a:gd name="connsiteX1" fmla="*/ 2601212 w 4021435"/>
                <a:gd name="connsiteY1" fmla="*/ 164785 h 2263178"/>
                <a:gd name="connsiteX2" fmla="*/ 1359569 w 4021435"/>
                <a:gd name="connsiteY2" fmla="*/ 174575 h 2263178"/>
                <a:gd name="connsiteX3" fmla="*/ 304900 w 4021435"/>
                <a:gd name="connsiteY3" fmla="*/ 2253 h 2263178"/>
                <a:gd name="connsiteX4" fmla="*/ 185973 w 4021435"/>
                <a:gd name="connsiteY4" fmla="*/ 316088 h 2263178"/>
                <a:gd name="connsiteX5" fmla="*/ 2641347 w 4021435"/>
                <a:gd name="connsiteY5" fmla="*/ 1082696 h 2263178"/>
                <a:gd name="connsiteX6" fmla="*/ 2577040 w 4021435"/>
                <a:gd name="connsiteY6" fmla="*/ 2263178 h 2263178"/>
                <a:gd name="connsiteX0" fmla="*/ 4021435 w 4021435"/>
                <a:gd name="connsiteY0" fmla="*/ 328239 h 2263611"/>
                <a:gd name="connsiteX1" fmla="*/ 2370270 w 4021435"/>
                <a:gd name="connsiteY1" fmla="*/ 351066 h 2263611"/>
                <a:gd name="connsiteX2" fmla="*/ 1359569 w 4021435"/>
                <a:gd name="connsiteY2" fmla="*/ 175008 h 2263611"/>
                <a:gd name="connsiteX3" fmla="*/ 304900 w 4021435"/>
                <a:gd name="connsiteY3" fmla="*/ 2686 h 2263611"/>
                <a:gd name="connsiteX4" fmla="*/ 185973 w 4021435"/>
                <a:gd name="connsiteY4" fmla="*/ 316521 h 2263611"/>
                <a:gd name="connsiteX5" fmla="*/ 2641347 w 4021435"/>
                <a:gd name="connsiteY5" fmla="*/ 1083129 h 2263611"/>
                <a:gd name="connsiteX6" fmla="*/ 2577040 w 4021435"/>
                <a:gd name="connsiteY6" fmla="*/ 2263611 h 2263611"/>
                <a:gd name="connsiteX0" fmla="*/ 3945506 w 3945506"/>
                <a:gd name="connsiteY0" fmla="*/ 429354 h 2263612"/>
                <a:gd name="connsiteX1" fmla="*/ 2370270 w 3945506"/>
                <a:gd name="connsiteY1" fmla="*/ 351067 h 2263612"/>
                <a:gd name="connsiteX2" fmla="*/ 1359569 w 3945506"/>
                <a:gd name="connsiteY2" fmla="*/ 175009 h 2263612"/>
                <a:gd name="connsiteX3" fmla="*/ 304900 w 3945506"/>
                <a:gd name="connsiteY3" fmla="*/ 2687 h 2263612"/>
                <a:gd name="connsiteX4" fmla="*/ 185973 w 3945506"/>
                <a:gd name="connsiteY4" fmla="*/ 316522 h 2263612"/>
                <a:gd name="connsiteX5" fmla="*/ 2641347 w 3945506"/>
                <a:gd name="connsiteY5" fmla="*/ 1083130 h 2263612"/>
                <a:gd name="connsiteX6" fmla="*/ 2577040 w 3945506"/>
                <a:gd name="connsiteY6" fmla="*/ 2263612 h 2263612"/>
                <a:gd name="connsiteX0" fmla="*/ 3899833 w 3899833"/>
                <a:gd name="connsiteY0" fmla="*/ 431887 h 2266145"/>
                <a:gd name="connsiteX1" fmla="*/ 2324597 w 3899833"/>
                <a:gd name="connsiteY1" fmla="*/ 353600 h 2266145"/>
                <a:gd name="connsiteX2" fmla="*/ 1313896 w 3899833"/>
                <a:gd name="connsiteY2" fmla="*/ 177542 h 2266145"/>
                <a:gd name="connsiteX3" fmla="*/ 259227 w 3899833"/>
                <a:gd name="connsiteY3" fmla="*/ 5220 h 2266145"/>
                <a:gd name="connsiteX4" fmla="*/ 201872 w 3899833"/>
                <a:gd name="connsiteY4" fmla="*/ 386794 h 2266145"/>
                <a:gd name="connsiteX5" fmla="*/ 2595674 w 3899833"/>
                <a:gd name="connsiteY5" fmla="*/ 1085663 h 2266145"/>
                <a:gd name="connsiteX6" fmla="*/ 2531367 w 3899833"/>
                <a:gd name="connsiteY6" fmla="*/ 2266145 h 2266145"/>
                <a:gd name="connsiteX0" fmla="*/ 3897950 w 3897950"/>
                <a:gd name="connsiteY0" fmla="*/ 429699 h 2263957"/>
                <a:gd name="connsiteX1" fmla="*/ 2322714 w 3897950"/>
                <a:gd name="connsiteY1" fmla="*/ 351412 h 2263957"/>
                <a:gd name="connsiteX2" fmla="*/ 1312013 w 3897950"/>
                <a:gd name="connsiteY2" fmla="*/ 175354 h 2263957"/>
                <a:gd name="connsiteX3" fmla="*/ 257344 w 3897950"/>
                <a:gd name="connsiteY3" fmla="*/ 3032 h 2263957"/>
                <a:gd name="connsiteX4" fmla="*/ 199989 w 3897950"/>
                <a:gd name="connsiteY4" fmla="*/ 384606 h 2263957"/>
                <a:gd name="connsiteX5" fmla="*/ 2593791 w 3897950"/>
                <a:gd name="connsiteY5" fmla="*/ 1083475 h 2263957"/>
                <a:gd name="connsiteX6" fmla="*/ 2529484 w 3897950"/>
                <a:gd name="connsiteY6" fmla="*/ 2263957 h 2263957"/>
                <a:gd name="connsiteX0" fmla="*/ 3899038 w 3899038"/>
                <a:gd name="connsiteY0" fmla="*/ 427200 h 2261458"/>
                <a:gd name="connsiteX1" fmla="*/ 2323802 w 3899038"/>
                <a:gd name="connsiteY1" fmla="*/ 348913 h 2261458"/>
                <a:gd name="connsiteX2" fmla="*/ 1313101 w 3899038"/>
                <a:gd name="connsiteY2" fmla="*/ 172855 h 2261458"/>
                <a:gd name="connsiteX3" fmla="*/ 258432 w 3899038"/>
                <a:gd name="connsiteY3" fmla="*/ 533 h 2261458"/>
                <a:gd name="connsiteX4" fmla="*/ 201077 w 3899038"/>
                <a:gd name="connsiteY4" fmla="*/ 382107 h 2261458"/>
                <a:gd name="connsiteX5" fmla="*/ 2594879 w 3899038"/>
                <a:gd name="connsiteY5" fmla="*/ 1080976 h 2261458"/>
                <a:gd name="connsiteX6" fmla="*/ 2530572 w 3899038"/>
                <a:gd name="connsiteY6" fmla="*/ 2261458 h 2261458"/>
                <a:gd name="connsiteX0" fmla="*/ 3834215 w 3834215"/>
                <a:gd name="connsiteY0" fmla="*/ 536876 h 2261458"/>
                <a:gd name="connsiteX1" fmla="*/ 2323802 w 3834215"/>
                <a:gd name="connsiteY1" fmla="*/ 348913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3397 w 3833397"/>
                <a:gd name="connsiteY0" fmla="*/ 587058 h 2311640"/>
                <a:gd name="connsiteX1" fmla="*/ 2308694 w 3833397"/>
                <a:gd name="connsiteY1" fmla="*/ 220021 h 2311640"/>
                <a:gd name="connsiteX2" fmla="*/ 1275997 w 3833397"/>
                <a:gd name="connsiteY2" fmla="*/ 22262 h 2311640"/>
                <a:gd name="connsiteX3" fmla="*/ 257614 w 3833397"/>
                <a:gd name="connsiteY3" fmla="*/ 50715 h 2311640"/>
                <a:gd name="connsiteX4" fmla="*/ 200259 w 3833397"/>
                <a:gd name="connsiteY4" fmla="*/ 432289 h 2311640"/>
                <a:gd name="connsiteX5" fmla="*/ 2594061 w 3833397"/>
                <a:gd name="connsiteY5" fmla="*/ 1131158 h 2311640"/>
                <a:gd name="connsiteX6" fmla="*/ 2529754 w 383339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44217 h 2333048"/>
                <a:gd name="connsiteX1" fmla="*/ 1275997 w 3636327"/>
                <a:gd name="connsiteY1" fmla="*/ 43670 h 2333048"/>
                <a:gd name="connsiteX2" fmla="*/ 257614 w 3636327"/>
                <a:gd name="connsiteY2" fmla="*/ 72123 h 2333048"/>
                <a:gd name="connsiteX3" fmla="*/ 200259 w 3636327"/>
                <a:gd name="connsiteY3" fmla="*/ 453697 h 2333048"/>
                <a:gd name="connsiteX4" fmla="*/ 2594061 w 3636327"/>
                <a:gd name="connsiteY4" fmla="*/ 1152566 h 2333048"/>
                <a:gd name="connsiteX5" fmla="*/ 2529754 w 3636327"/>
                <a:gd name="connsiteY5" fmla="*/ 2333048 h 2333048"/>
                <a:gd name="connsiteX0" fmla="*/ 3611099 w 3611098"/>
                <a:gd name="connsiteY0" fmla="*/ 623435 h 2412266"/>
                <a:gd name="connsiteX1" fmla="*/ 1250768 w 3611098"/>
                <a:gd name="connsiteY1" fmla="*/ 122888 h 2412266"/>
                <a:gd name="connsiteX2" fmla="*/ 301493 w 3611098"/>
                <a:gd name="connsiteY2" fmla="*/ 28528 h 2412266"/>
                <a:gd name="connsiteX3" fmla="*/ 175030 w 3611098"/>
                <a:gd name="connsiteY3" fmla="*/ 532915 h 2412266"/>
                <a:gd name="connsiteX4" fmla="*/ 2568832 w 3611098"/>
                <a:gd name="connsiteY4" fmla="*/ 1231784 h 2412266"/>
                <a:gd name="connsiteX5" fmla="*/ 2504525 w 3611098"/>
                <a:gd name="connsiteY5" fmla="*/ 2412266 h 2412266"/>
                <a:gd name="connsiteX0" fmla="*/ 3569041 w 3569040"/>
                <a:gd name="connsiteY0" fmla="*/ 626177 h 2415008"/>
                <a:gd name="connsiteX1" fmla="*/ 1208710 w 3569040"/>
                <a:gd name="connsiteY1" fmla="*/ 125630 h 2415008"/>
                <a:gd name="connsiteX2" fmla="*/ 259435 w 3569040"/>
                <a:gd name="connsiteY2" fmla="*/ 31270 h 2415008"/>
                <a:gd name="connsiteX3" fmla="*/ 188570 w 3569040"/>
                <a:gd name="connsiteY3" fmla="*/ 573162 h 2415008"/>
                <a:gd name="connsiteX4" fmla="*/ 2526774 w 3569040"/>
                <a:gd name="connsiteY4" fmla="*/ 1234526 h 2415008"/>
                <a:gd name="connsiteX5" fmla="*/ 2462467 w 3569040"/>
                <a:gd name="connsiteY5" fmla="*/ 2415008 h 2415008"/>
                <a:gd name="connsiteX0" fmla="*/ 3533219 w 3533218"/>
                <a:gd name="connsiteY0" fmla="*/ 626177 h 2415008"/>
                <a:gd name="connsiteX1" fmla="*/ 1172888 w 3533218"/>
                <a:gd name="connsiteY1" fmla="*/ 125630 h 2415008"/>
                <a:gd name="connsiteX2" fmla="*/ 223613 w 3533218"/>
                <a:gd name="connsiteY2" fmla="*/ 31270 h 2415008"/>
                <a:gd name="connsiteX3" fmla="*/ 152748 w 3533218"/>
                <a:gd name="connsiteY3" fmla="*/ 573162 h 2415008"/>
                <a:gd name="connsiteX4" fmla="*/ 2490952 w 3533218"/>
                <a:gd name="connsiteY4" fmla="*/ 1234526 h 2415008"/>
                <a:gd name="connsiteX5" fmla="*/ 2426645 w 3533218"/>
                <a:gd name="connsiteY5" fmla="*/ 2415008 h 2415008"/>
                <a:gd name="connsiteX0" fmla="*/ 3569265 w 3569264"/>
                <a:gd name="connsiteY0" fmla="*/ 626177 h 2415008"/>
                <a:gd name="connsiteX1" fmla="*/ 1208934 w 3569264"/>
                <a:gd name="connsiteY1" fmla="*/ 125630 h 2415008"/>
                <a:gd name="connsiteX2" fmla="*/ 259659 w 3569264"/>
                <a:gd name="connsiteY2" fmla="*/ 31270 h 2415008"/>
                <a:gd name="connsiteX3" fmla="*/ 188794 w 3569264"/>
                <a:gd name="connsiteY3" fmla="*/ 573162 h 2415008"/>
                <a:gd name="connsiteX4" fmla="*/ 2530047 w 3569264"/>
                <a:gd name="connsiteY4" fmla="*/ 1254896 h 2415008"/>
                <a:gd name="connsiteX5" fmla="*/ 2462691 w 3569264"/>
                <a:gd name="connsiteY5" fmla="*/ 2415008 h 2415008"/>
                <a:gd name="connsiteX0" fmla="*/ 3569265 w 3569264"/>
                <a:gd name="connsiteY0" fmla="*/ 626177 h 2569997"/>
                <a:gd name="connsiteX1" fmla="*/ 1208934 w 3569264"/>
                <a:gd name="connsiteY1" fmla="*/ 125630 h 2569997"/>
                <a:gd name="connsiteX2" fmla="*/ 259659 w 3569264"/>
                <a:gd name="connsiteY2" fmla="*/ 31270 h 2569997"/>
                <a:gd name="connsiteX3" fmla="*/ 188794 w 3569264"/>
                <a:gd name="connsiteY3" fmla="*/ 573162 h 2569997"/>
                <a:gd name="connsiteX4" fmla="*/ 2530047 w 3569264"/>
                <a:gd name="connsiteY4" fmla="*/ 1254896 h 2569997"/>
                <a:gd name="connsiteX5" fmla="*/ 2373403 w 3569264"/>
                <a:gd name="connsiteY5" fmla="*/ 2569998 h 2569997"/>
                <a:gd name="connsiteX0" fmla="*/ 3572094 w 3572093"/>
                <a:gd name="connsiteY0" fmla="*/ 626177 h 2569997"/>
                <a:gd name="connsiteX1" fmla="*/ 1211763 w 3572093"/>
                <a:gd name="connsiteY1" fmla="*/ 125630 h 2569997"/>
                <a:gd name="connsiteX2" fmla="*/ 262488 w 3572093"/>
                <a:gd name="connsiteY2" fmla="*/ 31270 h 2569997"/>
                <a:gd name="connsiteX3" fmla="*/ 191623 w 3572093"/>
                <a:gd name="connsiteY3" fmla="*/ 573162 h 2569997"/>
                <a:gd name="connsiteX4" fmla="*/ 2571342 w 3572093"/>
                <a:gd name="connsiteY4" fmla="*/ 1344955 h 2569997"/>
                <a:gd name="connsiteX5" fmla="*/ 2376232 w 3572093"/>
                <a:gd name="connsiteY5" fmla="*/ 2569998 h 2569997"/>
                <a:gd name="connsiteX0" fmla="*/ 3067137 w 3067138"/>
                <a:gd name="connsiteY0" fmla="*/ 476949 h 2566016"/>
                <a:gd name="connsiteX1" fmla="*/ 1211763 w 3067138"/>
                <a:gd name="connsiteY1" fmla="*/ 121649 h 2566016"/>
                <a:gd name="connsiteX2" fmla="*/ 262488 w 3067138"/>
                <a:gd name="connsiteY2" fmla="*/ 27289 h 2566016"/>
                <a:gd name="connsiteX3" fmla="*/ 191623 w 3067138"/>
                <a:gd name="connsiteY3" fmla="*/ 569181 h 2566016"/>
                <a:gd name="connsiteX4" fmla="*/ 2571342 w 3067138"/>
                <a:gd name="connsiteY4" fmla="*/ 1340974 h 2566016"/>
                <a:gd name="connsiteX5" fmla="*/ 2376232 w 3067138"/>
                <a:gd name="connsiteY5" fmla="*/ 2566017 h 2566016"/>
                <a:gd name="connsiteX0" fmla="*/ 3067137 w 3067138"/>
                <a:gd name="connsiteY0" fmla="*/ 476949 h 3314161"/>
                <a:gd name="connsiteX1" fmla="*/ 1211763 w 3067138"/>
                <a:gd name="connsiteY1" fmla="*/ 121649 h 3314161"/>
                <a:gd name="connsiteX2" fmla="*/ 262488 w 3067138"/>
                <a:gd name="connsiteY2" fmla="*/ 27289 h 3314161"/>
                <a:gd name="connsiteX3" fmla="*/ 191623 w 3067138"/>
                <a:gd name="connsiteY3" fmla="*/ 569181 h 3314161"/>
                <a:gd name="connsiteX4" fmla="*/ 2571342 w 3067138"/>
                <a:gd name="connsiteY4" fmla="*/ 1340974 h 3314161"/>
                <a:gd name="connsiteX5" fmla="*/ 2118095 w 3067138"/>
                <a:gd name="connsiteY5" fmla="*/ 3314159 h 3314161"/>
                <a:gd name="connsiteX0" fmla="*/ 3059404 w 3059405"/>
                <a:gd name="connsiteY0" fmla="*/ 476949 h 3314161"/>
                <a:gd name="connsiteX1" fmla="*/ 1204030 w 3059405"/>
                <a:gd name="connsiteY1" fmla="*/ 121649 h 3314161"/>
                <a:gd name="connsiteX2" fmla="*/ 254755 w 3059405"/>
                <a:gd name="connsiteY2" fmla="*/ 27289 h 3314161"/>
                <a:gd name="connsiteX3" fmla="*/ 183890 w 3059405"/>
                <a:gd name="connsiteY3" fmla="*/ 569181 h 3314161"/>
                <a:gd name="connsiteX4" fmla="*/ 2458429 w 3059405"/>
                <a:gd name="connsiteY4" fmla="*/ 1553943 h 3314161"/>
                <a:gd name="connsiteX5" fmla="*/ 2110362 w 3059405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015118"/>
                <a:gd name="connsiteX1" fmla="*/ 1205991 w 3061366"/>
                <a:gd name="connsiteY1" fmla="*/ 121649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61365 w 3061366"/>
                <a:gd name="connsiteY0" fmla="*/ 476949 h 3015118"/>
                <a:gd name="connsiteX1" fmla="*/ 1205991 w 3061366"/>
                <a:gd name="connsiteY1" fmla="*/ 121648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37209 w 3037210"/>
                <a:gd name="connsiteY0" fmla="*/ 536856 h 3016621"/>
                <a:gd name="connsiteX1" fmla="*/ 1205991 w 3037210"/>
                <a:gd name="connsiteY1" fmla="*/ 123151 h 3016621"/>
                <a:gd name="connsiteX2" fmla="*/ 256716 w 3037210"/>
                <a:gd name="connsiteY2" fmla="*/ 28792 h 3016621"/>
                <a:gd name="connsiteX3" fmla="*/ 185851 w 3037210"/>
                <a:gd name="connsiteY3" fmla="*/ 570684 h 3016621"/>
                <a:gd name="connsiteX4" fmla="*/ 2487066 w 3037210"/>
                <a:gd name="connsiteY4" fmla="*/ 1532277 h 3016621"/>
                <a:gd name="connsiteX5" fmla="*/ 2133415 w 3037210"/>
                <a:gd name="connsiteY5" fmla="*/ 3016620 h 3016621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6307175 w 6307177"/>
                <a:gd name="connsiteY0" fmla="*/ 855717 h 3130163"/>
                <a:gd name="connsiteX1" fmla="*/ 3979540 w 6307177"/>
                <a:gd name="connsiteY1" fmla="*/ 236693 h 3130163"/>
                <a:gd name="connsiteX2" fmla="*/ 3030265 w 6307177"/>
                <a:gd name="connsiteY2" fmla="*/ 142334 h 3130163"/>
                <a:gd name="connsiteX3" fmla="*/ 34855 w 6307177"/>
                <a:gd name="connsiteY3" fmla="*/ 107272 h 3130163"/>
                <a:gd name="connsiteX4" fmla="*/ 5260615 w 6307177"/>
                <a:gd name="connsiteY4" fmla="*/ 1645819 h 3130163"/>
                <a:gd name="connsiteX5" fmla="*/ 4906964 w 6307177"/>
                <a:gd name="connsiteY5" fmla="*/ 3130162 h 3130163"/>
                <a:gd name="connsiteX0" fmla="*/ 6647537 w 6647539"/>
                <a:gd name="connsiteY0" fmla="*/ 1398206 h 3672652"/>
                <a:gd name="connsiteX1" fmla="*/ 4319902 w 6647539"/>
                <a:gd name="connsiteY1" fmla="*/ 779182 h 3672652"/>
                <a:gd name="connsiteX2" fmla="*/ 849318 w 6647539"/>
                <a:gd name="connsiteY2" fmla="*/ 1075 h 3672652"/>
                <a:gd name="connsiteX3" fmla="*/ 375217 w 6647539"/>
                <a:gd name="connsiteY3" fmla="*/ 649761 h 3672652"/>
                <a:gd name="connsiteX4" fmla="*/ 5600977 w 6647539"/>
                <a:gd name="connsiteY4" fmla="*/ 2188308 h 3672652"/>
                <a:gd name="connsiteX5" fmla="*/ 5247326 w 6647539"/>
                <a:gd name="connsiteY5" fmla="*/ 3672651 h 3672652"/>
                <a:gd name="connsiteX0" fmla="*/ 6727787 w 6727789"/>
                <a:gd name="connsiteY0" fmla="*/ 1418256 h 3692702"/>
                <a:gd name="connsiteX1" fmla="*/ 4400152 w 6727789"/>
                <a:gd name="connsiteY1" fmla="*/ 799232 h 3692702"/>
                <a:gd name="connsiteX2" fmla="*/ 715604 w 6727789"/>
                <a:gd name="connsiteY2" fmla="*/ 1022 h 3692702"/>
                <a:gd name="connsiteX3" fmla="*/ 455467 w 6727789"/>
                <a:gd name="connsiteY3" fmla="*/ 669811 h 3692702"/>
                <a:gd name="connsiteX4" fmla="*/ 5681227 w 6727789"/>
                <a:gd name="connsiteY4" fmla="*/ 2208358 h 3692702"/>
                <a:gd name="connsiteX5" fmla="*/ 5327576 w 6727789"/>
                <a:gd name="connsiteY5" fmla="*/ 3692701 h 3692702"/>
                <a:gd name="connsiteX0" fmla="*/ 6614723 w 6614725"/>
                <a:gd name="connsiteY0" fmla="*/ 1417569 h 3692015"/>
                <a:gd name="connsiteX1" fmla="*/ 4287088 w 6614725"/>
                <a:gd name="connsiteY1" fmla="*/ 798545 h 3692015"/>
                <a:gd name="connsiteX2" fmla="*/ 602540 w 6614725"/>
                <a:gd name="connsiteY2" fmla="*/ 335 h 3692015"/>
                <a:gd name="connsiteX3" fmla="*/ 509051 w 6614725"/>
                <a:gd name="connsiteY3" fmla="*/ 720949 h 3692015"/>
                <a:gd name="connsiteX4" fmla="*/ 5568163 w 6614725"/>
                <a:gd name="connsiteY4" fmla="*/ 2207671 h 3692015"/>
                <a:gd name="connsiteX5" fmla="*/ 5214512 w 6614725"/>
                <a:gd name="connsiteY5" fmla="*/ 3692014 h 3692015"/>
                <a:gd name="connsiteX0" fmla="*/ 6139848 w 6139850"/>
                <a:gd name="connsiteY0" fmla="*/ 841170 h 3115616"/>
                <a:gd name="connsiteX1" fmla="*/ 3812213 w 6139850"/>
                <a:gd name="connsiteY1" fmla="*/ 222146 h 3115616"/>
                <a:gd name="connsiteX2" fmla="*/ 2921125 w 6139850"/>
                <a:gd name="connsiteY2" fmla="*/ 65915 h 3115616"/>
                <a:gd name="connsiteX3" fmla="*/ 34176 w 6139850"/>
                <a:gd name="connsiteY3" fmla="*/ 144550 h 3115616"/>
                <a:gd name="connsiteX4" fmla="*/ 5093288 w 6139850"/>
                <a:gd name="connsiteY4" fmla="*/ 1631272 h 3115616"/>
                <a:gd name="connsiteX5" fmla="*/ 4739637 w 6139850"/>
                <a:gd name="connsiteY5" fmla="*/ 3115615 h 3115616"/>
                <a:gd name="connsiteX0" fmla="*/ 3353803 w 3353805"/>
                <a:gd name="connsiteY0" fmla="*/ 813586 h 3088032"/>
                <a:gd name="connsiteX1" fmla="*/ 1026168 w 3353805"/>
                <a:gd name="connsiteY1" fmla="*/ 194562 h 3088032"/>
                <a:gd name="connsiteX2" fmla="*/ 135080 w 3353805"/>
                <a:gd name="connsiteY2" fmla="*/ 38331 h 3088032"/>
                <a:gd name="connsiteX3" fmla="*/ 235586 w 3353805"/>
                <a:gd name="connsiteY3" fmla="*/ 828283 h 3088032"/>
                <a:gd name="connsiteX4" fmla="*/ 2307243 w 3353805"/>
                <a:gd name="connsiteY4" fmla="*/ 1603688 h 3088032"/>
                <a:gd name="connsiteX5" fmla="*/ 1953592 w 3353805"/>
                <a:gd name="connsiteY5" fmla="*/ 3088031 h 3088032"/>
                <a:gd name="connsiteX0" fmla="*/ 3408922 w 3408924"/>
                <a:gd name="connsiteY0" fmla="*/ 691574 h 2966020"/>
                <a:gd name="connsiteX1" fmla="*/ 1081287 w 3408924"/>
                <a:gd name="connsiteY1" fmla="*/ 72550 h 2966020"/>
                <a:gd name="connsiteX2" fmla="*/ 98454 w 3408924"/>
                <a:gd name="connsiteY2" fmla="*/ 82995 h 2966020"/>
                <a:gd name="connsiteX3" fmla="*/ 290705 w 3408924"/>
                <a:gd name="connsiteY3" fmla="*/ 706271 h 2966020"/>
                <a:gd name="connsiteX4" fmla="*/ 2362362 w 3408924"/>
                <a:gd name="connsiteY4" fmla="*/ 1481676 h 2966020"/>
                <a:gd name="connsiteX5" fmla="*/ 2008711 w 3408924"/>
                <a:gd name="connsiteY5" fmla="*/ 2966019 h 2966020"/>
                <a:gd name="connsiteX0" fmla="*/ 3262934 w 3262936"/>
                <a:gd name="connsiteY0" fmla="*/ 762717 h 3037163"/>
                <a:gd name="connsiteX1" fmla="*/ 935299 w 3262936"/>
                <a:gd name="connsiteY1" fmla="*/ 143693 h 3037163"/>
                <a:gd name="connsiteX2" fmla="*/ 259074 w 3262936"/>
                <a:gd name="connsiteY2" fmla="*/ 48820 h 3037163"/>
                <a:gd name="connsiteX3" fmla="*/ 144717 w 3262936"/>
                <a:gd name="connsiteY3" fmla="*/ 777414 h 3037163"/>
                <a:gd name="connsiteX4" fmla="*/ 2216374 w 3262936"/>
                <a:gd name="connsiteY4" fmla="*/ 1552819 h 3037163"/>
                <a:gd name="connsiteX5" fmla="*/ 1862723 w 3262936"/>
                <a:gd name="connsiteY5" fmla="*/ 3037162 h 3037163"/>
                <a:gd name="connsiteX0" fmla="*/ 3318575 w 3318577"/>
                <a:gd name="connsiteY0" fmla="*/ 783324 h 3057770"/>
                <a:gd name="connsiteX1" fmla="*/ 990940 w 3318577"/>
                <a:gd name="connsiteY1" fmla="*/ 164300 h 3057770"/>
                <a:gd name="connsiteX2" fmla="*/ 170373 w 3318577"/>
                <a:gd name="connsiteY2" fmla="*/ 43895 h 3057770"/>
                <a:gd name="connsiteX3" fmla="*/ 200358 w 3318577"/>
                <a:gd name="connsiteY3" fmla="*/ 798021 h 3057770"/>
                <a:gd name="connsiteX4" fmla="*/ 2272015 w 3318577"/>
                <a:gd name="connsiteY4" fmla="*/ 1573426 h 3057770"/>
                <a:gd name="connsiteX5" fmla="*/ 1918364 w 3318577"/>
                <a:gd name="connsiteY5" fmla="*/ 3057769 h 3057770"/>
                <a:gd name="connsiteX0" fmla="*/ 3330543 w 3330545"/>
                <a:gd name="connsiteY0" fmla="*/ 761069 h 3035515"/>
                <a:gd name="connsiteX1" fmla="*/ 1002908 w 3330545"/>
                <a:gd name="connsiteY1" fmla="*/ 142045 h 3035515"/>
                <a:gd name="connsiteX2" fmla="*/ 157023 w 3330545"/>
                <a:gd name="connsiteY2" fmla="*/ 49267 h 3035515"/>
                <a:gd name="connsiteX3" fmla="*/ 212326 w 3330545"/>
                <a:gd name="connsiteY3" fmla="*/ 775766 h 3035515"/>
                <a:gd name="connsiteX4" fmla="*/ 2283983 w 3330545"/>
                <a:gd name="connsiteY4" fmla="*/ 1551171 h 3035515"/>
                <a:gd name="connsiteX5" fmla="*/ 1930332 w 3330545"/>
                <a:gd name="connsiteY5" fmla="*/ 3035514 h 3035515"/>
                <a:gd name="connsiteX0" fmla="*/ 3669639 w 3669638"/>
                <a:gd name="connsiteY0" fmla="*/ 877843 h 3039780"/>
                <a:gd name="connsiteX1" fmla="*/ 1002908 w 3669638"/>
                <a:gd name="connsiteY1" fmla="*/ 146310 h 3039780"/>
                <a:gd name="connsiteX2" fmla="*/ 157023 w 3669638"/>
                <a:gd name="connsiteY2" fmla="*/ 53532 h 3039780"/>
                <a:gd name="connsiteX3" fmla="*/ 212326 w 3669638"/>
                <a:gd name="connsiteY3" fmla="*/ 780031 h 3039780"/>
                <a:gd name="connsiteX4" fmla="*/ 2283983 w 3669638"/>
                <a:gd name="connsiteY4" fmla="*/ 1555436 h 3039780"/>
                <a:gd name="connsiteX5" fmla="*/ 1930332 w 3669638"/>
                <a:gd name="connsiteY5" fmla="*/ 3039779 h 3039780"/>
                <a:gd name="connsiteX0" fmla="*/ 3669639 w 7172810"/>
                <a:gd name="connsiteY0" fmla="*/ 877843 h 2477873"/>
                <a:gd name="connsiteX1" fmla="*/ 1002908 w 7172810"/>
                <a:gd name="connsiteY1" fmla="*/ 146310 h 2477873"/>
                <a:gd name="connsiteX2" fmla="*/ 157023 w 7172810"/>
                <a:gd name="connsiteY2" fmla="*/ 53532 h 2477873"/>
                <a:gd name="connsiteX3" fmla="*/ 212326 w 7172810"/>
                <a:gd name="connsiteY3" fmla="*/ 780031 h 2477873"/>
                <a:gd name="connsiteX4" fmla="*/ 2283983 w 7172810"/>
                <a:gd name="connsiteY4" fmla="*/ 1555436 h 2477873"/>
                <a:gd name="connsiteX5" fmla="*/ 7168451 w 7172810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3 w 7168451"/>
                <a:gd name="connsiteY4" fmla="*/ 1555436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3 w 7168451"/>
                <a:gd name="connsiteY4" fmla="*/ 1555436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6 w 7168451"/>
                <a:gd name="connsiteY4" fmla="*/ 1555433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6 w 7168451"/>
                <a:gd name="connsiteY4" fmla="*/ 1555433 h 2477873"/>
                <a:gd name="connsiteX5" fmla="*/ 7168451 w 7168451"/>
                <a:gd name="connsiteY5" fmla="*/ 2477872 h 2477873"/>
                <a:gd name="connsiteX0" fmla="*/ 3673740 w 7172552"/>
                <a:gd name="connsiteY0" fmla="*/ 877843 h 2477873"/>
                <a:gd name="connsiteX1" fmla="*/ 1007009 w 7172552"/>
                <a:gd name="connsiteY1" fmla="*/ 146310 h 2477873"/>
                <a:gd name="connsiteX2" fmla="*/ 161124 w 7172552"/>
                <a:gd name="connsiteY2" fmla="*/ 53532 h 2477873"/>
                <a:gd name="connsiteX3" fmla="*/ 216427 w 7172552"/>
                <a:gd name="connsiteY3" fmla="*/ 780031 h 2477873"/>
                <a:gd name="connsiteX4" fmla="*/ 2347895 w 7172552"/>
                <a:gd name="connsiteY4" fmla="*/ 1321254 h 2477873"/>
                <a:gd name="connsiteX5" fmla="*/ 7172552 w 7172552"/>
                <a:gd name="connsiteY5" fmla="*/ 2477872 h 2477873"/>
                <a:gd name="connsiteX0" fmla="*/ 3673740 w 7172552"/>
                <a:gd name="connsiteY0" fmla="*/ 877843 h 2477873"/>
                <a:gd name="connsiteX1" fmla="*/ 1007009 w 7172552"/>
                <a:gd name="connsiteY1" fmla="*/ 146310 h 2477873"/>
                <a:gd name="connsiteX2" fmla="*/ 161124 w 7172552"/>
                <a:gd name="connsiteY2" fmla="*/ 53532 h 2477873"/>
                <a:gd name="connsiteX3" fmla="*/ 216427 w 7172552"/>
                <a:gd name="connsiteY3" fmla="*/ 780031 h 2477873"/>
                <a:gd name="connsiteX4" fmla="*/ 2347895 w 7172552"/>
                <a:gd name="connsiteY4" fmla="*/ 1321254 h 2477873"/>
                <a:gd name="connsiteX5" fmla="*/ 7172551 w 7172552"/>
                <a:gd name="connsiteY5" fmla="*/ 2477872 h 2477873"/>
                <a:gd name="connsiteX0" fmla="*/ 5874310 w 7172552"/>
                <a:gd name="connsiteY0" fmla="*/ 21564 h 3851544"/>
                <a:gd name="connsiteX1" fmla="*/ 1007009 w 7172552"/>
                <a:gd name="connsiteY1" fmla="*/ 1519981 h 3851544"/>
                <a:gd name="connsiteX2" fmla="*/ 161124 w 7172552"/>
                <a:gd name="connsiteY2" fmla="*/ 1427203 h 3851544"/>
                <a:gd name="connsiteX3" fmla="*/ 216427 w 7172552"/>
                <a:gd name="connsiteY3" fmla="*/ 2153702 h 3851544"/>
                <a:gd name="connsiteX4" fmla="*/ 2347895 w 7172552"/>
                <a:gd name="connsiteY4" fmla="*/ 2694925 h 3851544"/>
                <a:gd name="connsiteX5" fmla="*/ 7172551 w 7172552"/>
                <a:gd name="connsiteY5" fmla="*/ 3851543 h 3851544"/>
                <a:gd name="connsiteX0" fmla="*/ 5874310 w 7172552"/>
                <a:gd name="connsiteY0" fmla="*/ 1 h 3829981"/>
                <a:gd name="connsiteX1" fmla="*/ 1007009 w 7172552"/>
                <a:gd name="connsiteY1" fmla="*/ 1498418 h 3829981"/>
                <a:gd name="connsiteX2" fmla="*/ 161124 w 7172552"/>
                <a:gd name="connsiteY2" fmla="*/ 1405640 h 3829981"/>
                <a:gd name="connsiteX3" fmla="*/ 216427 w 7172552"/>
                <a:gd name="connsiteY3" fmla="*/ 2132139 h 3829981"/>
                <a:gd name="connsiteX4" fmla="*/ 2347895 w 7172552"/>
                <a:gd name="connsiteY4" fmla="*/ 2673362 h 3829981"/>
                <a:gd name="connsiteX5" fmla="*/ 7172551 w 7172552"/>
                <a:gd name="connsiteY5" fmla="*/ 3829980 h 3829981"/>
                <a:gd name="connsiteX0" fmla="*/ 6104489 w 7402731"/>
                <a:gd name="connsiteY0" fmla="*/ 1 h 3829981"/>
                <a:gd name="connsiteX1" fmla="*/ 4693451 w 7402731"/>
                <a:gd name="connsiteY1" fmla="*/ 2184439 h 3829981"/>
                <a:gd name="connsiteX2" fmla="*/ 391303 w 7402731"/>
                <a:gd name="connsiteY2" fmla="*/ 1405640 h 3829981"/>
                <a:gd name="connsiteX3" fmla="*/ 446606 w 7402731"/>
                <a:gd name="connsiteY3" fmla="*/ 2132139 h 3829981"/>
                <a:gd name="connsiteX4" fmla="*/ 2578074 w 7402731"/>
                <a:gd name="connsiteY4" fmla="*/ 2673362 h 3829981"/>
                <a:gd name="connsiteX5" fmla="*/ 7402730 w 7402731"/>
                <a:gd name="connsiteY5" fmla="*/ 3829980 h 3829981"/>
                <a:gd name="connsiteX0" fmla="*/ 6510413 w 7402731"/>
                <a:gd name="connsiteY0" fmla="*/ -2 h 4292375"/>
                <a:gd name="connsiteX1" fmla="*/ 4693451 w 7402731"/>
                <a:gd name="connsiteY1" fmla="*/ 2646833 h 4292375"/>
                <a:gd name="connsiteX2" fmla="*/ 391303 w 7402731"/>
                <a:gd name="connsiteY2" fmla="*/ 1868034 h 4292375"/>
                <a:gd name="connsiteX3" fmla="*/ 446606 w 7402731"/>
                <a:gd name="connsiteY3" fmla="*/ 2594533 h 4292375"/>
                <a:gd name="connsiteX4" fmla="*/ 2578074 w 7402731"/>
                <a:gd name="connsiteY4" fmla="*/ 3135756 h 4292375"/>
                <a:gd name="connsiteX5" fmla="*/ 7402730 w 7402731"/>
                <a:gd name="connsiteY5" fmla="*/ 4292374 h 4292375"/>
                <a:gd name="connsiteX0" fmla="*/ 6540854 w 7433172"/>
                <a:gd name="connsiteY0" fmla="*/ -2 h 4292375"/>
                <a:gd name="connsiteX1" fmla="*/ 5146944 w 7433172"/>
                <a:gd name="connsiteY1" fmla="*/ 2586979 h 4292375"/>
                <a:gd name="connsiteX2" fmla="*/ 421744 w 7433172"/>
                <a:gd name="connsiteY2" fmla="*/ 1868034 h 4292375"/>
                <a:gd name="connsiteX3" fmla="*/ 477047 w 7433172"/>
                <a:gd name="connsiteY3" fmla="*/ 2594533 h 4292375"/>
                <a:gd name="connsiteX4" fmla="*/ 2608515 w 7433172"/>
                <a:gd name="connsiteY4" fmla="*/ 3135756 h 4292375"/>
                <a:gd name="connsiteX5" fmla="*/ 7433171 w 7433172"/>
                <a:gd name="connsiteY5" fmla="*/ 4292374 h 4292375"/>
                <a:gd name="connsiteX0" fmla="*/ 6648549 w 7433172"/>
                <a:gd name="connsiteY0" fmla="*/ 1 h 4188119"/>
                <a:gd name="connsiteX1" fmla="*/ 5146944 w 7433172"/>
                <a:gd name="connsiteY1" fmla="*/ 2482723 h 4188119"/>
                <a:gd name="connsiteX2" fmla="*/ 421744 w 7433172"/>
                <a:gd name="connsiteY2" fmla="*/ 1763778 h 4188119"/>
                <a:gd name="connsiteX3" fmla="*/ 477047 w 7433172"/>
                <a:gd name="connsiteY3" fmla="*/ 2490277 h 4188119"/>
                <a:gd name="connsiteX4" fmla="*/ 2608515 w 7433172"/>
                <a:gd name="connsiteY4" fmla="*/ 3031500 h 4188119"/>
                <a:gd name="connsiteX5" fmla="*/ 7433171 w 7433172"/>
                <a:gd name="connsiteY5" fmla="*/ 4188118 h 4188119"/>
                <a:gd name="connsiteX0" fmla="*/ 6648549 w 7433172"/>
                <a:gd name="connsiteY0" fmla="*/ 1 h 4188119"/>
                <a:gd name="connsiteX1" fmla="*/ 5146944 w 7433172"/>
                <a:gd name="connsiteY1" fmla="*/ 2482723 h 4188119"/>
                <a:gd name="connsiteX2" fmla="*/ 421744 w 7433172"/>
                <a:gd name="connsiteY2" fmla="*/ 1763778 h 4188119"/>
                <a:gd name="connsiteX3" fmla="*/ 477047 w 7433172"/>
                <a:gd name="connsiteY3" fmla="*/ 2490277 h 4188119"/>
                <a:gd name="connsiteX4" fmla="*/ 2608515 w 7433172"/>
                <a:gd name="connsiteY4" fmla="*/ 3031500 h 4188119"/>
                <a:gd name="connsiteX5" fmla="*/ 7433171 w 7433172"/>
                <a:gd name="connsiteY5" fmla="*/ 4188118 h 4188119"/>
                <a:gd name="connsiteX0" fmla="*/ 6479784 w 7264407"/>
                <a:gd name="connsiteY0" fmla="*/ 1 h 4188119"/>
                <a:gd name="connsiteX1" fmla="*/ 4978179 w 7264407"/>
                <a:gd name="connsiteY1" fmla="*/ 2482723 h 4188119"/>
                <a:gd name="connsiteX2" fmla="*/ 516199 w 7264407"/>
                <a:gd name="connsiteY2" fmla="*/ 1653512 h 4188119"/>
                <a:gd name="connsiteX3" fmla="*/ 308282 w 7264407"/>
                <a:gd name="connsiteY3" fmla="*/ 2490277 h 4188119"/>
                <a:gd name="connsiteX4" fmla="*/ 2439750 w 7264407"/>
                <a:gd name="connsiteY4" fmla="*/ 3031500 h 4188119"/>
                <a:gd name="connsiteX5" fmla="*/ 7264406 w 7264407"/>
                <a:gd name="connsiteY5" fmla="*/ 4188118 h 4188119"/>
                <a:gd name="connsiteX0" fmla="*/ 6474240 w 7258863"/>
                <a:gd name="connsiteY0" fmla="*/ 1 h 4188119"/>
                <a:gd name="connsiteX1" fmla="*/ 4972635 w 7258863"/>
                <a:gd name="connsiteY1" fmla="*/ 2482723 h 4188119"/>
                <a:gd name="connsiteX2" fmla="*/ 510655 w 7258863"/>
                <a:gd name="connsiteY2" fmla="*/ 1653512 h 4188119"/>
                <a:gd name="connsiteX3" fmla="*/ 302738 w 7258863"/>
                <a:gd name="connsiteY3" fmla="*/ 2490277 h 4188119"/>
                <a:gd name="connsiteX4" fmla="*/ 2434206 w 7258863"/>
                <a:gd name="connsiteY4" fmla="*/ 3031500 h 4188119"/>
                <a:gd name="connsiteX5" fmla="*/ 7258862 w 7258863"/>
                <a:gd name="connsiteY5" fmla="*/ 4188118 h 4188119"/>
                <a:gd name="connsiteX0" fmla="*/ 6467139 w 7251762"/>
                <a:gd name="connsiteY0" fmla="*/ 1 h 4188119"/>
                <a:gd name="connsiteX1" fmla="*/ 4965534 w 7251762"/>
                <a:gd name="connsiteY1" fmla="*/ 2482723 h 4188119"/>
                <a:gd name="connsiteX2" fmla="*/ 503554 w 7251762"/>
                <a:gd name="connsiteY2" fmla="*/ 1653512 h 4188119"/>
                <a:gd name="connsiteX3" fmla="*/ 295637 w 7251762"/>
                <a:gd name="connsiteY3" fmla="*/ 2490277 h 4188119"/>
                <a:gd name="connsiteX4" fmla="*/ 2427105 w 7251762"/>
                <a:gd name="connsiteY4" fmla="*/ 3031500 h 4188119"/>
                <a:gd name="connsiteX5" fmla="*/ 7251761 w 7251762"/>
                <a:gd name="connsiteY5" fmla="*/ 4188118 h 4188119"/>
                <a:gd name="connsiteX0" fmla="*/ 6366008 w 7150631"/>
                <a:gd name="connsiteY0" fmla="*/ 1 h 4188119"/>
                <a:gd name="connsiteX1" fmla="*/ 4864403 w 7150631"/>
                <a:gd name="connsiteY1" fmla="*/ 2482723 h 4188119"/>
                <a:gd name="connsiteX2" fmla="*/ 402423 w 7150631"/>
                <a:gd name="connsiteY2" fmla="*/ 1653512 h 4188119"/>
                <a:gd name="connsiteX3" fmla="*/ 194506 w 7150631"/>
                <a:gd name="connsiteY3" fmla="*/ 2490277 h 4188119"/>
                <a:gd name="connsiteX4" fmla="*/ 2325974 w 7150631"/>
                <a:gd name="connsiteY4" fmla="*/ 3031500 h 4188119"/>
                <a:gd name="connsiteX5" fmla="*/ 7150630 w 7150631"/>
                <a:gd name="connsiteY5" fmla="*/ 4188118 h 4188119"/>
                <a:gd name="connsiteX0" fmla="*/ 6479779 w 7264402"/>
                <a:gd name="connsiteY0" fmla="*/ 1 h 4188119"/>
                <a:gd name="connsiteX1" fmla="*/ 4978174 w 7264402"/>
                <a:gd name="connsiteY1" fmla="*/ 2482723 h 4188119"/>
                <a:gd name="connsiteX2" fmla="*/ 516194 w 7264402"/>
                <a:gd name="connsiteY2" fmla="*/ 1653512 h 4188119"/>
                <a:gd name="connsiteX3" fmla="*/ 308281 w 7264402"/>
                <a:gd name="connsiteY3" fmla="*/ 2490282 h 4188119"/>
                <a:gd name="connsiteX4" fmla="*/ 2439745 w 7264402"/>
                <a:gd name="connsiteY4" fmla="*/ 3031500 h 4188119"/>
                <a:gd name="connsiteX5" fmla="*/ 7264401 w 7264402"/>
                <a:gd name="connsiteY5" fmla="*/ 4188118 h 4188119"/>
                <a:gd name="connsiteX0" fmla="*/ 6479779 w 6479779"/>
                <a:gd name="connsiteY0" fmla="*/ 1 h 3926713"/>
                <a:gd name="connsiteX1" fmla="*/ 4978174 w 6479779"/>
                <a:gd name="connsiteY1" fmla="*/ 2482723 h 3926713"/>
                <a:gd name="connsiteX2" fmla="*/ 516194 w 6479779"/>
                <a:gd name="connsiteY2" fmla="*/ 1653512 h 3926713"/>
                <a:gd name="connsiteX3" fmla="*/ 308281 w 6479779"/>
                <a:gd name="connsiteY3" fmla="*/ 2490282 h 3926713"/>
                <a:gd name="connsiteX4" fmla="*/ 2439745 w 6479779"/>
                <a:gd name="connsiteY4" fmla="*/ 3031500 h 3926713"/>
                <a:gd name="connsiteX5" fmla="*/ 5733703 w 6479779"/>
                <a:gd name="connsiteY5" fmla="*/ 3926715 h 3926713"/>
                <a:gd name="connsiteX0" fmla="*/ 6562388 w 6562388"/>
                <a:gd name="connsiteY0" fmla="*/ 1 h 3926713"/>
                <a:gd name="connsiteX1" fmla="*/ 5060783 w 6562388"/>
                <a:gd name="connsiteY1" fmla="*/ 2482723 h 3926713"/>
                <a:gd name="connsiteX2" fmla="*/ 598803 w 6562388"/>
                <a:gd name="connsiteY2" fmla="*/ 1653512 h 3926713"/>
                <a:gd name="connsiteX3" fmla="*/ 390890 w 6562388"/>
                <a:gd name="connsiteY3" fmla="*/ 2490282 h 3926713"/>
                <a:gd name="connsiteX4" fmla="*/ 3812059 w 6562388"/>
                <a:gd name="connsiteY4" fmla="*/ 3466422 h 3926713"/>
                <a:gd name="connsiteX5" fmla="*/ 5816312 w 6562388"/>
                <a:gd name="connsiteY5" fmla="*/ 3926715 h 3926713"/>
                <a:gd name="connsiteX0" fmla="*/ 6495122 w 6495122"/>
                <a:gd name="connsiteY0" fmla="*/ 1 h 3926713"/>
                <a:gd name="connsiteX1" fmla="*/ 4993517 w 6495122"/>
                <a:gd name="connsiteY1" fmla="*/ 2482723 h 3926713"/>
                <a:gd name="connsiteX2" fmla="*/ 531537 w 6495122"/>
                <a:gd name="connsiteY2" fmla="*/ 1653512 h 3926713"/>
                <a:gd name="connsiteX3" fmla="*/ 323624 w 6495122"/>
                <a:gd name="connsiteY3" fmla="*/ 2490282 h 3926713"/>
                <a:gd name="connsiteX4" fmla="*/ 2702959 w 6495122"/>
                <a:gd name="connsiteY4" fmla="*/ 3281902 h 3926713"/>
                <a:gd name="connsiteX5" fmla="*/ 5749046 w 6495122"/>
                <a:gd name="connsiteY5" fmla="*/ 3926715 h 3926713"/>
                <a:gd name="connsiteX0" fmla="*/ 6496351 w 6496351"/>
                <a:gd name="connsiteY0" fmla="*/ 1 h 3926713"/>
                <a:gd name="connsiteX1" fmla="*/ 4994746 w 6496351"/>
                <a:gd name="connsiteY1" fmla="*/ 2482723 h 3926713"/>
                <a:gd name="connsiteX2" fmla="*/ 532766 w 6496351"/>
                <a:gd name="connsiteY2" fmla="*/ 1653512 h 3926713"/>
                <a:gd name="connsiteX3" fmla="*/ 324853 w 6496351"/>
                <a:gd name="connsiteY3" fmla="*/ 2490282 h 3926713"/>
                <a:gd name="connsiteX4" fmla="*/ 2723838 w 6496351"/>
                <a:gd name="connsiteY4" fmla="*/ 3186176 h 3926713"/>
                <a:gd name="connsiteX5" fmla="*/ 5750275 w 6496351"/>
                <a:gd name="connsiteY5" fmla="*/ 3926715 h 3926713"/>
                <a:gd name="connsiteX0" fmla="*/ 6496351 w 6496351"/>
                <a:gd name="connsiteY0" fmla="*/ 1 h 3926713"/>
                <a:gd name="connsiteX1" fmla="*/ 4994746 w 6496351"/>
                <a:gd name="connsiteY1" fmla="*/ 2482723 h 3926713"/>
                <a:gd name="connsiteX2" fmla="*/ 532766 w 6496351"/>
                <a:gd name="connsiteY2" fmla="*/ 1653512 h 3926713"/>
                <a:gd name="connsiteX3" fmla="*/ 324853 w 6496351"/>
                <a:gd name="connsiteY3" fmla="*/ 2490282 h 3926713"/>
                <a:gd name="connsiteX4" fmla="*/ 2723838 w 6496351"/>
                <a:gd name="connsiteY4" fmla="*/ 3186176 h 3926713"/>
                <a:gd name="connsiteX5" fmla="*/ 5750279 w 6496351"/>
                <a:gd name="connsiteY5" fmla="*/ 3926712 h 3926713"/>
                <a:gd name="connsiteX0" fmla="*/ 6491713 w 6491713"/>
                <a:gd name="connsiteY0" fmla="*/ 1 h 3926713"/>
                <a:gd name="connsiteX1" fmla="*/ 4990108 w 6491713"/>
                <a:gd name="connsiteY1" fmla="*/ 2482723 h 3926713"/>
                <a:gd name="connsiteX2" fmla="*/ 528128 w 6491713"/>
                <a:gd name="connsiteY2" fmla="*/ 1653512 h 3926713"/>
                <a:gd name="connsiteX3" fmla="*/ 320215 w 6491713"/>
                <a:gd name="connsiteY3" fmla="*/ 2490282 h 3926713"/>
                <a:gd name="connsiteX4" fmla="*/ 2644851 w 6491713"/>
                <a:gd name="connsiteY4" fmla="*/ 3176781 h 3926713"/>
                <a:gd name="connsiteX5" fmla="*/ 5745641 w 6491713"/>
                <a:gd name="connsiteY5" fmla="*/ 3926712 h 3926713"/>
                <a:gd name="connsiteX0" fmla="*/ 6452768 w 6452768"/>
                <a:gd name="connsiteY0" fmla="*/ 1 h 4756237"/>
                <a:gd name="connsiteX1" fmla="*/ 4951163 w 6452768"/>
                <a:gd name="connsiteY1" fmla="*/ 2482723 h 4756237"/>
                <a:gd name="connsiteX2" fmla="*/ 489183 w 6452768"/>
                <a:gd name="connsiteY2" fmla="*/ 1653512 h 4756237"/>
                <a:gd name="connsiteX3" fmla="*/ 281270 w 6452768"/>
                <a:gd name="connsiteY3" fmla="*/ 2490282 h 4756237"/>
                <a:gd name="connsiteX4" fmla="*/ 1963324 w 6452768"/>
                <a:gd name="connsiteY4" fmla="*/ 4734862 h 4756237"/>
                <a:gd name="connsiteX5" fmla="*/ 5706696 w 6452768"/>
                <a:gd name="connsiteY5" fmla="*/ 3926712 h 4756237"/>
                <a:gd name="connsiteX0" fmla="*/ 6452768 w 6452768"/>
                <a:gd name="connsiteY0" fmla="*/ 1 h 4759253"/>
                <a:gd name="connsiteX1" fmla="*/ 4951163 w 6452768"/>
                <a:gd name="connsiteY1" fmla="*/ 2482723 h 4759253"/>
                <a:gd name="connsiteX2" fmla="*/ 489183 w 6452768"/>
                <a:gd name="connsiteY2" fmla="*/ 1653512 h 4759253"/>
                <a:gd name="connsiteX3" fmla="*/ 281270 w 6452768"/>
                <a:gd name="connsiteY3" fmla="*/ 2490282 h 4759253"/>
                <a:gd name="connsiteX4" fmla="*/ 1963324 w 6452768"/>
                <a:gd name="connsiteY4" fmla="*/ 4734862 h 4759253"/>
                <a:gd name="connsiteX5" fmla="*/ 5706696 w 6452768"/>
                <a:gd name="connsiteY5" fmla="*/ 3926712 h 4759253"/>
                <a:gd name="connsiteX0" fmla="*/ 6477272 w 6477272"/>
                <a:gd name="connsiteY0" fmla="*/ 1 h 3926713"/>
                <a:gd name="connsiteX1" fmla="*/ 4975667 w 6477272"/>
                <a:gd name="connsiteY1" fmla="*/ 2482723 h 3926713"/>
                <a:gd name="connsiteX2" fmla="*/ 513687 w 6477272"/>
                <a:gd name="connsiteY2" fmla="*/ 1653512 h 3926713"/>
                <a:gd name="connsiteX3" fmla="*/ 305774 w 6477272"/>
                <a:gd name="connsiteY3" fmla="*/ 2490282 h 3926713"/>
                <a:gd name="connsiteX4" fmla="*/ 2396228 w 6477272"/>
                <a:gd name="connsiteY4" fmla="*/ 3116978 h 3926713"/>
                <a:gd name="connsiteX5" fmla="*/ 5731200 w 6477272"/>
                <a:gd name="connsiteY5" fmla="*/ 3926712 h 3926713"/>
                <a:gd name="connsiteX0" fmla="*/ 6481721 w 6481721"/>
                <a:gd name="connsiteY0" fmla="*/ 1 h 3926713"/>
                <a:gd name="connsiteX1" fmla="*/ 4980116 w 6481721"/>
                <a:gd name="connsiteY1" fmla="*/ 2482723 h 3926713"/>
                <a:gd name="connsiteX2" fmla="*/ 518136 w 6481721"/>
                <a:gd name="connsiteY2" fmla="*/ 1653512 h 3926713"/>
                <a:gd name="connsiteX3" fmla="*/ 310223 w 6481721"/>
                <a:gd name="connsiteY3" fmla="*/ 2490282 h 3926713"/>
                <a:gd name="connsiteX4" fmla="*/ 2473314 w 6481721"/>
                <a:gd name="connsiteY4" fmla="*/ 3020396 h 3926713"/>
                <a:gd name="connsiteX5" fmla="*/ 5735649 w 6481721"/>
                <a:gd name="connsiteY5" fmla="*/ 3926712 h 3926713"/>
                <a:gd name="connsiteX0" fmla="*/ 6481721 w 6481721"/>
                <a:gd name="connsiteY0" fmla="*/ 1 h 3883976"/>
                <a:gd name="connsiteX1" fmla="*/ 4980116 w 6481721"/>
                <a:gd name="connsiteY1" fmla="*/ 2482723 h 3883976"/>
                <a:gd name="connsiteX2" fmla="*/ 518136 w 6481721"/>
                <a:gd name="connsiteY2" fmla="*/ 1653512 h 3883976"/>
                <a:gd name="connsiteX3" fmla="*/ 310223 w 6481721"/>
                <a:gd name="connsiteY3" fmla="*/ 2490282 h 3883976"/>
                <a:gd name="connsiteX4" fmla="*/ 2473314 w 6481721"/>
                <a:gd name="connsiteY4" fmla="*/ 3020396 h 3883976"/>
                <a:gd name="connsiteX5" fmla="*/ 5756159 w 6481721"/>
                <a:gd name="connsiteY5" fmla="*/ 3883978 h 3883976"/>
                <a:gd name="connsiteX0" fmla="*/ 6481721 w 6481721"/>
                <a:gd name="connsiteY0" fmla="*/ 1 h 3883976"/>
                <a:gd name="connsiteX1" fmla="*/ 4980116 w 6481721"/>
                <a:gd name="connsiteY1" fmla="*/ 2482723 h 3883976"/>
                <a:gd name="connsiteX2" fmla="*/ 518136 w 6481721"/>
                <a:gd name="connsiteY2" fmla="*/ 1653512 h 3883976"/>
                <a:gd name="connsiteX3" fmla="*/ 310223 w 6481721"/>
                <a:gd name="connsiteY3" fmla="*/ 2490282 h 3883976"/>
                <a:gd name="connsiteX4" fmla="*/ 2473314 w 6481721"/>
                <a:gd name="connsiteY4" fmla="*/ 3020396 h 3883976"/>
                <a:gd name="connsiteX5" fmla="*/ 5756159 w 6481721"/>
                <a:gd name="connsiteY5" fmla="*/ 3883978 h 388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81721" h="3883976">
                  <a:moveTo>
                    <a:pt x="6481721" y="1"/>
                  </a:moveTo>
                  <a:cubicBezTo>
                    <a:pt x="5897976" y="1720906"/>
                    <a:pt x="5974047" y="2207138"/>
                    <a:pt x="4980116" y="2482723"/>
                  </a:cubicBezTo>
                  <a:cubicBezTo>
                    <a:pt x="3986185" y="2758308"/>
                    <a:pt x="1296451" y="1652252"/>
                    <a:pt x="518136" y="1653512"/>
                  </a:cubicBezTo>
                  <a:cubicBezTo>
                    <a:pt x="-260179" y="1654772"/>
                    <a:pt x="-15640" y="2262468"/>
                    <a:pt x="310223" y="2490282"/>
                  </a:cubicBezTo>
                  <a:cubicBezTo>
                    <a:pt x="636086" y="2718096"/>
                    <a:pt x="1565658" y="2788113"/>
                    <a:pt x="2473314" y="3020396"/>
                  </a:cubicBezTo>
                  <a:cubicBezTo>
                    <a:pt x="3380970" y="3252679"/>
                    <a:pt x="3950359" y="3349081"/>
                    <a:pt x="5756159" y="3883978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E888670-B1D3-4D98-8043-0289739B6F17}"/>
                </a:ext>
              </a:extLst>
            </p:cNvPr>
            <p:cNvSpPr/>
            <p:nvPr/>
          </p:nvSpPr>
          <p:spPr>
            <a:xfrm rot="4131830">
              <a:off x="7961296" y="1450262"/>
              <a:ext cx="867193" cy="731674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452215 w 1538735"/>
                <a:gd name="connsiteY0" fmla="*/ 0 h 528627"/>
                <a:gd name="connsiteX1" fmla="*/ 442567 w 1538735"/>
                <a:gd name="connsiteY1" fmla="*/ 18246 h 528627"/>
                <a:gd name="connsiteX2" fmla="*/ 48072 w 1538735"/>
                <a:gd name="connsiteY2" fmla="*/ 26185 h 528627"/>
                <a:gd name="connsiteX3" fmla="*/ 64741 w 1538735"/>
                <a:gd name="connsiteY3" fmla="*/ 150007 h 528627"/>
                <a:gd name="connsiteX4" fmla="*/ 571948 w 1538735"/>
                <a:gd name="connsiteY4" fmla="*/ 161914 h 528627"/>
                <a:gd name="connsiteX5" fmla="*/ 1395067 w 1538735"/>
                <a:gd name="connsiteY5" fmla="*/ 150801 h 528627"/>
                <a:gd name="connsiteX6" fmla="*/ 1538735 w 1538735"/>
                <a:gd name="connsiteY6" fmla="*/ 528627 h 528627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1395067 w 2530453"/>
                <a:gd name="connsiteY5" fmla="*/ 150801 h 1398259"/>
                <a:gd name="connsiteX6" fmla="*/ 2530453 w 2530453"/>
                <a:gd name="connsiteY6" fmla="*/ 1398259 h 1398259"/>
                <a:gd name="connsiteX0" fmla="*/ 1452215 w 2776811"/>
                <a:gd name="connsiteY0" fmla="*/ 0 h 1398259"/>
                <a:gd name="connsiteX1" fmla="*/ 442567 w 2776811"/>
                <a:gd name="connsiteY1" fmla="*/ 18246 h 1398259"/>
                <a:gd name="connsiteX2" fmla="*/ 48072 w 2776811"/>
                <a:gd name="connsiteY2" fmla="*/ 26185 h 1398259"/>
                <a:gd name="connsiteX3" fmla="*/ 64741 w 2776811"/>
                <a:gd name="connsiteY3" fmla="*/ 150007 h 1398259"/>
                <a:gd name="connsiteX4" fmla="*/ 571948 w 2776811"/>
                <a:gd name="connsiteY4" fmla="*/ 161914 h 1398259"/>
                <a:gd name="connsiteX5" fmla="*/ 2737265 w 2776811"/>
                <a:gd name="connsiteY5" fmla="*/ 286593 h 1398259"/>
                <a:gd name="connsiteX6" fmla="*/ 2530453 w 2776811"/>
                <a:gd name="connsiteY6" fmla="*/ 1398259 h 1398259"/>
                <a:gd name="connsiteX0" fmla="*/ 1452215 w 2530453"/>
                <a:gd name="connsiteY0" fmla="*/ 0 h 1398259"/>
                <a:gd name="connsiteX1" fmla="*/ 442567 w 2530453"/>
                <a:gd name="connsiteY1" fmla="*/ 18246 h 1398259"/>
                <a:gd name="connsiteX2" fmla="*/ 48072 w 2530453"/>
                <a:gd name="connsiteY2" fmla="*/ 26185 h 1398259"/>
                <a:gd name="connsiteX3" fmla="*/ 64741 w 2530453"/>
                <a:gd name="connsiteY3" fmla="*/ 150007 h 1398259"/>
                <a:gd name="connsiteX4" fmla="*/ 571948 w 2530453"/>
                <a:gd name="connsiteY4" fmla="*/ 161914 h 1398259"/>
                <a:gd name="connsiteX5" fmla="*/ 2220356 w 2530453"/>
                <a:gd name="connsiteY5" fmla="*/ 232943 h 1398259"/>
                <a:gd name="connsiteX6" fmla="*/ 2530453 w 2530453"/>
                <a:gd name="connsiteY6" fmla="*/ 1398259 h 1398259"/>
                <a:gd name="connsiteX0" fmla="*/ 1452215 w 2271692"/>
                <a:gd name="connsiteY0" fmla="*/ 0 h 1268127"/>
                <a:gd name="connsiteX1" fmla="*/ 442567 w 2271692"/>
                <a:gd name="connsiteY1" fmla="*/ 18246 h 1268127"/>
                <a:gd name="connsiteX2" fmla="*/ 48072 w 2271692"/>
                <a:gd name="connsiteY2" fmla="*/ 26185 h 1268127"/>
                <a:gd name="connsiteX3" fmla="*/ 64741 w 2271692"/>
                <a:gd name="connsiteY3" fmla="*/ 150007 h 1268127"/>
                <a:gd name="connsiteX4" fmla="*/ 571948 w 2271692"/>
                <a:gd name="connsiteY4" fmla="*/ 161914 h 1268127"/>
                <a:gd name="connsiteX5" fmla="*/ 2220356 w 2271692"/>
                <a:gd name="connsiteY5" fmla="*/ 232943 h 1268127"/>
                <a:gd name="connsiteX6" fmla="*/ 2125779 w 2271692"/>
                <a:gd name="connsiteY6" fmla="*/ 1268127 h 1268127"/>
                <a:gd name="connsiteX0" fmla="*/ 1452215 w 2125779"/>
                <a:gd name="connsiteY0" fmla="*/ 0 h 1268127"/>
                <a:gd name="connsiteX1" fmla="*/ 442567 w 2125779"/>
                <a:gd name="connsiteY1" fmla="*/ 18246 h 1268127"/>
                <a:gd name="connsiteX2" fmla="*/ 48072 w 2125779"/>
                <a:gd name="connsiteY2" fmla="*/ 26185 h 1268127"/>
                <a:gd name="connsiteX3" fmla="*/ 64741 w 2125779"/>
                <a:gd name="connsiteY3" fmla="*/ 150007 h 1268127"/>
                <a:gd name="connsiteX4" fmla="*/ 571948 w 2125779"/>
                <a:gd name="connsiteY4" fmla="*/ 161914 h 1268127"/>
                <a:gd name="connsiteX5" fmla="*/ 1119412 w 2125779"/>
                <a:gd name="connsiteY5" fmla="*/ 166390 h 1268127"/>
                <a:gd name="connsiteX6" fmla="*/ 2125779 w 2125779"/>
                <a:gd name="connsiteY6" fmla="*/ 1268127 h 126812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119412 w 1452215"/>
                <a:gd name="connsiteY5" fmla="*/ 166390 h 945837"/>
                <a:gd name="connsiteX6" fmla="*/ 999034 w 1452215"/>
                <a:gd name="connsiteY6" fmla="*/ 945837 h 945837"/>
                <a:gd name="connsiteX0" fmla="*/ 1452215 w 1452215"/>
                <a:gd name="connsiteY0" fmla="*/ 0 h 945837"/>
                <a:gd name="connsiteX1" fmla="*/ 442567 w 1452215"/>
                <a:gd name="connsiteY1" fmla="*/ 18246 h 945837"/>
                <a:gd name="connsiteX2" fmla="*/ 48072 w 1452215"/>
                <a:gd name="connsiteY2" fmla="*/ 26185 h 945837"/>
                <a:gd name="connsiteX3" fmla="*/ 64741 w 1452215"/>
                <a:gd name="connsiteY3" fmla="*/ 150007 h 945837"/>
                <a:gd name="connsiteX4" fmla="*/ 571948 w 1452215"/>
                <a:gd name="connsiteY4" fmla="*/ 161914 h 945837"/>
                <a:gd name="connsiteX5" fmla="*/ 1006639 w 1452215"/>
                <a:gd name="connsiteY5" fmla="*/ 138814 h 945837"/>
                <a:gd name="connsiteX6" fmla="*/ 999034 w 1452215"/>
                <a:gd name="connsiteY6" fmla="*/ 945837 h 945837"/>
                <a:gd name="connsiteX0" fmla="*/ 1452215 w 1452215"/>
                <a:gd name="connsiteY0" fmla="*/ 0 h 935261"/>
                <a:gd name="connsiteX1" fmla="*/ 442567 w 1452215"/>
                <a:gd name="connsiteY1" fmla="*/ 18246 h 935261"/>
                <a:gd name="connsiteX2" fmla="*/ 48072 w 1452215"/>
                <a:gd name="connsiteY2" fmla="*/ 26185 h 935261"/>
                <a:gd name="connsiteX3" fmla="*/ 64741 w 1452215"/>
                <a:gd name="connsiteY3" fmla="*/ 150007 h 935261"/>
                <a:gd name="connsiteX4" fmla="*/ 571948 w 1452215"/>
                <a:gd name="connsiteY4" fmla="*/ 161914 h 935261"/>
                <a:gd name="connsiteX5" fmla="*/ 1006639 w 1452215"/>
                <a:gd name="connsiteY5" fmla="*/ 138814 h 935261"/>
                <a:gd name="connsiteX6" fmla="*/ 913283 w 1452215"/>
                <a:gd name="connsiteY6" fmla="*/ 935260 h 935261"/>
                <a:gd name="connsiteX0" fmla="*/ 1452215 w 1452215"/>
                <a:gd name="connsiteY0" fmla="*/ 0 h 935260"/>
                <a:gd name="connsiteX1" fmla="*/ 442567 w 1452215"/>
                <a:gd name="connsiteY1" fmla="*/ 18246 h 935260"/>
                <a:gd name="connsiteX2" fmla="*/ 48072 w 1452215"/>
                <a:gd name="connsiteY2" fmla="*/ 26185 h 935260"/>
                <a:gd name="connsiteX3" fmla="*/ 64741 w 1452215"/>
                <a:gd name="connsiteY3" fmla="*/ 150007 h 935260"/>
                <a:gd name="connsiteX4" fmla="*/ 571948 w 1452215"/>
                <a:gd name="connsiteY4" fmla="*/ 161914 h 935260"/>
                <a:gd name="connsiteX5" fmla="*/ 1006639 w 1452215"/>
                <a:gd name="connsiteY5" fmla="*/ 138814 h 935260"/>
                <a:gd name="connsiteX6" fmla="*/ 913283 w 1452215"/>
                <a:gd name="connsiteY6" fmla="*/ 935260 h 935260"/>
                <a:gd name="connsiteX0" fmla="*/ 1393500 w 1393500"/>
                <a:gd name="connsiteY0" fmla="*/ 1917309 h 2852569"/>
                <a:gd name="connsiteX1" fmla="*/ 383852 w 1393500"/>
                <a:gd name="connsiteY1" fmla="*/ 1935555 h 2852569"/>
                <a:gd name="connsiteX2" fmla="*/ 243432 w 1393500"/>
                <a:gd name="connsiteY2" fmla="*/ 183 h 2852569"/>
                <a:gd name="connsiteX3" fmla="*/ 6026 w 1393500"/>
                <a:gd name="connsiteY3" fmla="*/ 2067316 h 2852569"/>
                <a:gd name="connsiteX4" fmla="*/ 513233 w 1393500"/>
                <a:gd name="connsiteY4" fmla="*/ 2079223 h 2852569"/>
                <a:gd name="connsiteX5" fmla="*/ 947924 w 1393500"/>
                <a:gd name="connsiteY5" fmla="*/ 2056123 h 2852569"/>
                <a:gd name="connsiteX6" fmla="*/ 854568 w 1393500"/>
                <a:gd name="connsiteY6" fmla="*/ 2852569 h 2852569"/>
                <a:gd name="connsiteX0" fmla="*/ 1347066 w 1347066"/>
                <a:gd name="connsiteY0" fmla="*/ 2001578 h 2936838"/>
                <a:gd name="connsiteX1" fmla="*/ 337418 w 1347066"/>
                <a:gd name="connsiteY1" fmla="*/ 2019824 h 2936838"/>
                <a:gd name="connsiteX2" fmla="*/ 196998 w 1347066"/>
                <a:gd name="connsiteY2" fmla="*/ 84452 h 2936838"/>
                <a:gd name="connsiteX3" fmla="*/ 7147 w 1347066"/>
                <a:gd name="connsiteY3" fmla="*/ 528394 h 2936838"/>
                <a:gd name="connsiteX4" fmla="*/ 466799 w 1347066"/>
                <a:gd name="connsiteY4" fmla="*/ 2163492 h 2936838"/>
                <a:gd name="connsiteX5" fmla="*/ 901490 w 1347066"/>
                <a:gd name="connsiteY5" fmla="*/ 2140392 h 2936838"/>
                <a:gd name="connsiteX6" fmla="*/ 808134 w 1347066"/>
                <a:gd name="connsiteY6" fmla="*/ 2936838 h 2936838"/>
                <a:gd name="connsiteX0" fmla="*/ 1615105 w 1615105"/>
                <a:gd name="connsiteY0" fmla="*/ 2000971 h 2936231"/>
                <a:gd name="connsiteX1" fmla="*/ 605457 w 1615105"/>
                <a:gd name="connsiteY1" fmla="*/ 2019217 h 2936231"/>
                <a:gd name="connsiteX2" fmla="*/ 465037 w 1615105"/>
                <a:gd name="connsiteY2" fmla="*/ 83845 h 2936231"/>
                <a:gd name="connsiteX3" fmla="*/ 275186 w 1615105"/>
                <a:gd name="connsiteY3" fmla="*/ 527787 h 2936231"/>
                <a:gd name="connsiteX4" fmla="*/ 39693 w 1615105"/>
                <a:gd name="connsiteY4" fmla="*/ 2134361 h 2936231"/>
                <a:gd name="connsiteX5" fmla="*/ 1169529 w 1615105"/>
                <a:gd name="connsiteY5" fmla="*/ 2139785 h 2936231"/>
                <a:gd name="connsiteX6" fmla="*/ 1076173 w 1615105"/>
                <a:gd name="connsiteY6" fmla="*/ 2936231 h 2936231"/>
                <a:gd name="connsiteX0" fmla="*/ 1703211 w 1703211"/>
                <a:gd name="connsiteY0" fmla="*/ 2000971 h 2936231"/>
                <a:gd name="connsiteX1" fmla="*/ 693563 w 1703211"/>
                <a:gd name="connsiteY1" fmla="*/ 2019217 h 2936231"/>
                <a:gd name="connsiteX2" fmla="*/ 553143 w 1703211"/>
                <a:gd name="connsiteY2" fmla="*/ 83845 h 2936231"/>
                <a:gd name="connsiteX3" fmla="*/ 363292 w 1703211"/>
                <a:gd name="connsiteY3" fmla="*/ 527787 h 2936231"/>
                <a:gd name="connsiteX4" fmla="*/ 127799 w 1703211"/>
                <a:gd name="connsiteY4" fmla="*/ 2134361 h 2936231"/>
                <a:gd name="connsiteX5" fmla="*/ 132280 w 1703211"/>
                <a:gd name="connsiteY5" fmla="*/ 2714955 h 2936231"/>
                <a:gd name="connsiteX6" fmla="*/ 1164279 w 1703211"/>
                <a:gd name="connsiteY6" fmla="*/ 2936231 h 2936231"/>
                <a:gd name="connsiteX0" fmla="*/ 1703211 w 1703211"/>
                <a:gd name="connsiteY0" fmla="*/ 2000971 h 3692220"/>
                <a:gd name="connsiteX1" fmla="*/ 693563 w 1703211"/>
                <a:gd name="connsiteY1" fmla="*/ 2019217 h 3692220"/>
                <a:gd name="connsiteX2" fmla="*/ 553143 w 1703211"/>
                <a:gd name="connsiteY2" fmla="*/ 83845 h 3692220"/>
                <a:gd name="connsiteX3" fmla="*/ 363292 w 1703211"/>
                <a:gd name="connsiteY3" fmla="*/ 527787 h 3692220"/>
                <a:gd name="connsiteX4" fmla="*/ 127799 w 1703211"/>
                <a:gd name="connsiteY4" fmla="*/ 2134361 h 3692220"/>
                <a:gd name="connsiteX5" fmla="*/ 132280 w 1703211"/>
                <a:gd name="connsiteY5" fmla="*/ 2714955 h 3692220"/>
                <a:gd name="connsiteX6" fmla="*/ 75699 w 170321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718841 w 1718841"/>
                <a:gd name="connsiteY0" fmla="*/ 2000971 h 3692220"/>
                <a:gd name="connsiteX1" fmla="*/ 709193 w 1718841"/>
                <a:gd name="connsiteY1" fmla="*/ 2019217 h 3692220"/>
                <a:gd name="connsiteX2" fmla="*/ 568773 w 1718841"/>
                <a:gd name="connsiteY2" fmla="*/ 83845 h 3692220"/>
                <a:gd name="connsiteX3" fmla="*/ 378922 w 1718841"/>
                <a:gd name="connsiteY3" fmla="*/ 527787 h 3692220"/>
                <a:gd name="connsiteX4" fmla="*/ 143429 w 1718841"/>
                <a:gd name="connsiteY4" fmla="*/ 2134361 h 3692220"/>
                <a:gd name="connsiteX5" fmla="*/ 127178 w 1718841"/>
                <a:gd name="connsiteY5" fmla="*/ 2735404 h 3692220"/>
                <a:gd name="connsiteX6" fmla="*/ 91329 w 1718841"/>
                <a:gd name="connsiteY6" fmla="*/ 3692220 h 3692220"/>
                <a:gd name="connsiteX0" fmla="*/ 1627512 w 1627512"/>
                <a:gd name="connsiteY0" fmla="*/ 2000971 h 3692220"/>
                <a:gd name="connsiteX1" fmla="*/ 617864 w 1627512"/>
                <a:gd name="connsiteY1" fmla="*/ 2019217 h 3692220"/>
                <a:gd name="connsiteX2" fmla="*/ 477444 w 1627512"/>
                <a:gd name="connsiteY2" fmla="*/ 83845 h 3692220"/>
                <a:gd name="connsiteX3" fmla="*/ 287593 w 1627512"/>
                <a:gd name="connsiteY3" fmla="*/ 527787 h 3692220"/>
                <a:gd name="connsiteX4" fmla="*/ 52100 w 1627512"/>
                <a:gd name="connsiteY4" fmla="*/ 2134361 h 3692220"/>
                <a:gd name="connsiteX5" fmla="*/ 35849 w 1627512"/>
                <a:gd name="connsiteY5" fmla="*/ 2735404 h 3692220"/>
                <a:gd name="connsiteX6" fmla="*/ 0 w 1627512"/>
                <a:gd name="connsiteY6" fmla="*/ 3692220 h 3692220"/>
                <a:gd name="connsiteX0" fmla="*/ 1683259 w 1683259"/>
                <a:gd name="connsiteY0" fmla="*/ 2000971 h 3692220"/>
                <a:gd name="connsiteX1" fmla="*/ 673611 w 1683259"/>
                <a:gd name="connsiteY1" fmla="*/ 2019217 h 3692220"/>
                <a:gd name="connsiteX2" fmla="*/ 533191 w 1683259"/>
                <a:gd name="connsiteY2" fmla="*/ 83845 h 3692220"/>
                <a:gd name="connsiteX3" fmla="*/ 343340 w 1683259"/>
                <a:gd name="connsiteY3" fmla="*/ 527787 h 3692220"/>
                <a:gd name="connsiteX4" fmla="*/ 107847 w 1683259"/>
                <a:gd name="connsiteY4" fmla="*/ 2134361 h 3692220"/>
                <a:gd name="connsiteX5" fmla="*/ 16579 w 1683259"/>
                <a:gd name="connsiteY5" fmla="*/ 2818837 h 3692220"/>
                <a:gd name="connsiteX6" fmla="*/ 55747 w 1683259"/>
                <a:gd name="connsiteY6" fmla="*/ 3692220 h 3692220"/>
                <a:gd name="connsiteX0" fmla="*/ 1700369 w 1700369"/>
                <a:gd name="connsiteY0" fmla="*/ 2000971 h 3692220"/>
                <a:gd name="connsiteX1" fmla="*/ 690721 w 1700369"/>
                <a:gd name="connsiteY1" fmla="*/ 2019217 h 3692220"/>
                <a:gd name="connsiteX2" fmla="*/ 550301 w 1700369"/>
                <a:gd name="connsiteY2" fmla="*/ 83845 h 3692220"/>
                <a:gd name="connsiteX3" fmla="*/ 360450 w 1700369"/>
                <a:gd name="connsiteY3" fmla="*/ 527787 h 3692220"/>
                <a:gd name="connsiteX4" fmla="*/ 124957 w 1700369"/>
                <a:gd name="connsiteY4" fmla="*/ 2134361 h 3692220"/>
                <a:gd name="connsiteX5" fmla="*/ 33689 w 1700369"/>
                <a:gd name="connsiteY5" fmla="*/ 2818837 h 3692220"/>
                <a:gd name="connsiteX6" fmla="*/ 72857 w 1700369"/>
                <a:gd name="connsiteY6" fmla="*/ 3692220 h 3692220"/>
                <a:gd name="connsiteX0" fmla="*/ 1675586 w 1675586"/>
                <a:gd name="connsiteY0" fmla="*/ 2000971 h 3692220"/>
                <a:gd name="connsiteX1" fmla="*/ 665938 w 1675586"/>
                <a:gd name="connsiteY1" fmla="*/ 2019217 h 3692220"/>
                <a:gd name="connsiteX2" fmla="*/ 525518 w 1675586"/>
                <a:gd name="connsiteY2" fmla="*/ 83845 h 3692220"/>
                <a:gd name="connsiteX3" fmla="*/ 335667 w 1675586"/>
                <a:gd name="connsiteY3" fmla="*/ 527787 h 3692220"/>
                <a:gd name="connsiteX4" fmla="*/ 100174 w 1675586"/>
                <a:gd name="connsiteY4" fmla="*/ 2134361 h 3692220"/>
                <a:gd name="connsiteX5" fmla="*/ 46810 w 1675586"/>
                <a:gd name="connsiteY5" fmla="*/ 2834937 h 3692220"/>
                <a:gd name="connsiteX6" fmla="*/ 48074 w 1675586"/>
                <a:gd name="connsiteY6" fmla="*/ 3692220 h 3692220"/>
                <a:gd name="connsiteX0" fmla="*/ 1674375 w 1674375"/>
                <a:gd name="connsiteY0" fmla="*/ 2000971 h 3692220"/>
                <a:gd name="connsiteX1" fmla="*/ 664727 w 1674375"/>
                <a:gd name="connsiteY1" fmla="*/ 2019217 h 3692220"/>
                <a:gd name="connsiteX2" fmla="*/ 524307 w 1674375"/>
                <a:gd name="connsiteY2" fmla="*/ 83845 h 3692220"/>
                <a:gd name="connsiteX3" fmla="*/ 334456 w 1674375"/>
                <a:gd name="connsiteY3" fmla="*/ 527787 h 3692220"/>
                <a:gd name="connsiteX4" fmla="*/ 98963 w 1674375"/>
                <a:gd name="connsiteY4" fmla="*/ 2134361 h 3692220"/>
                <a:gd name="connsiteX5" fmla="*/ 45599 w 1674375"/>
                <a:gd name="connsiteY5" fmla="*/ 2834937 h 3692220"/>
                <a:gd name="connsiteX6" fmla="*/ 46863 w 1674375"/>
                <a:gd name="connsiteY6" fmla="*/ 3692220 h 3692220"/>
                <a:gd name="connsiteX0" fmla="*/ 1694568 w 1694568"/>
                <a:gd name="connsiteY0" fmla="*/ 2000971 h 3692220"/>
                <a:gd name="connsiteX1" fmla="*/ 684920 w 1694568"/>
                <a:gd name="connsiteY1" fmla="*/ 2019217 h 3692220"/>
                <a:gd name="connsiteX2" fmla="*/ 544500 w 1694568"/>
                <a:gd name="connsiteY2" fmla="*/ 83845 h 3692220"/>
                <a:gd name="connsiteX3" fmla="*/ 354649 w 1694568"/>
                <a:gd name="connsiteY3" fmla="*/ 527787 h 3692220"/>
                <a:gd name="connsiteX4" fmla="*/ 119156 w 1694568"/>
                <a:gd name="connsiteY4" fmla="*/ 2134361 h 3692220"/>
                <a:gd name="connsiteX5" fmla="*/ 34723 w 1694568"/>
                <a:gd name="connsiteY5" fmla="*/ 2746023 h 3692220"/>
                <a:gd name="connsiteX6" fmla="*/ 67056 w 1694568"/>
                <a:gd name="connsiteY6" fmla="*/ 3692220 h 3692220"/>
                <a:gd name="connsiteX0" fmla="*/ 1672928 w 1672928"/>
                <a:gd name="connsiteY0" fmla="*/ 1988280 h 3679529"/>
                <a:gd name="connsiteX1" fmla="*/ 663280 w 1672928"/>
                <a:gd name="connsiteY1" fmla="*/ 2006526 h 3679529"/>
                <a:gd name="connsiteX2" fmla="*/ 522860 w 1672928"/>
                <a:gd name="connsiteY2" fmla="*/ 71154 h 3679529"/>
                <a:gd name="connsiteX3" fmla="*/ 333009 w 1672928"/>
                <a:gd name="connsiteY3" fmla="*/ 515096 h 3679529"/>
                <a:gd name="connsiteX4" fmla="*/ 181397 w 1672928"/>
                <a:gd name="connsiteY4" fmla="*/ 1437992 h 3679529"/>
                <a:gd name="connsiteX5" fmla="*/ 13083 w 1672928"/>
                <a:gd name="connsiteY5" fmla="*/ 2733332 h 3679529"/>
                <a:gd name="connsiteX6" fmla="*/ 45416 w 1672928"/>
                <a:gd name="connsiteY6" fmla="*/ 3679529 h 3679529"/>
                <a:gd name="connsiteX0" fmla="*/ 1672927 w 1672927"/>
                <a:gd name="connsiteY0" fmla="*/ 2083844 h 3775093"/>
                <a:gd name="connsiteX1" fmla="*/ 663279 w 1672927"/>
                <a:gd name="connsiteY1" fmla="*/ 2102090 h 3775093"/>
                <a:gd name="connsiteX2" fmla="*/ 522859 w 1672927"/>
                <a:gd name="connsiteY2" fmla="*/ 166718 h 3775093"/>
                <a:gd name="connsiteX3" fmla="*/ 299000 w 1672927"/>
                <a:gd name="connsiteY3" fmla="*/ 257213 h 3775093"/>
                <a:gd name="connsiteX4" fmla="*/ 181396 w 1672927"/>
                <a:gd name="connsiteY4" fmla="*/ 1533556 h 3775093"/>
                <a:gd name="connsiteX5" fmla="*/ 13082 w 1672927"/>
                <a:gd name="connsiteY5" fmla="*/ 2828896 h 3775093"/>
                <a:gd name="connsiteX6" fmla="*/ 45415 w 1672927"/>
                <a:gd name="connsiteY6" fmla="*/ 3775093 h 3775093"/>
                <a:gd name="connsiteX0" fmla="*/ 1672927 w 1672927"/>
                <a:gd name="connsiteY0" fmla="*/ 2029619 h 3720868"/>
                <a:gd name="connsiteX1" fmla="*/ 663279 w 1672927"/>
                <a:gd name="connsiteY1" fmla="*/ 2047865 h 3720868"/>
                <a:gd name="connsiteX2" fmla="*/ 473206 w 1672927"/>
                <a:gd name="connsiteY2" fmla="*/ 192934 h 3720868"/>
                <a:gd name="connsiteX3" fmla="*/ 299000 w 1672927"/>
                <a:gd name="connsiteY3" fmla="*/ 202988 h 3720868"/>
                <a:gd name="connsiteX4" fmla="*/ 181396 w 1672927"/>
                <a:gd name="connsiteY4" fmla="*/ 1479331 h 3720868"/>
                <a:gd name="connsiteX5" fmla="*/ 13082 w 1672927"/>
                <a:gd name="connsiteY5" fmla="*/ 2774671 h 3720868"/>
                <a:gd name="connsiteX6" fmla="*/ 45415 w 1672927"/>
                <a:gd name="connsiteY6" fmla="*/ 3720868 h 3720868"/>
                <a:gd name="connsiteX0" fmla="*/ 1672927 w 1672927"/>
                <a:gd name="connsiteY0" fmla="*/ 2029912 h 3721161"/>
                <a:gd name="connsiteX1" fmla="*/ 365473 w 1672927"/>
                <a:gd name="connsiteY1" fmla="*/ 2052454 h 3721161"/>
                <a:gd name="connsiteX2" fmla="*/ 473206 w 1672927"/>
                <a:gd name="connsiteY2" fmla="*/ 193227 h 3721161"/>
                <a:gd name="connsiteX3" fmla="*/ 299000 w 1672927"/>
                <a:gd name="connsiteY3" fmla="*/ 203281 h 3721161"/>
                <a:gd name="connsiteX4" fmla="*/ 181396 w 1672927"/>
                <a:gd name="connsiteY4" fmla="*/ 1479624 h 3721161"/>
                <a:gd name="connsiteX5" fmla="*/ 13082 w 1672927"/>
                <a:gd name="connsiteY5" fmla="*/ 2774964 h 3721161"/>
                <a:gd name="connsiteX6" fmla="*/ 45415 w 1672927"/>
                <a:gd name="connsiteY6" fmla="*/ 3721161 h 3721161"/>
                <a:gd name="connsiteX0" fmla="*/ 1667723 w 1667723"/>
                <a:gd name="connsiteY0" fmla="*/ 2029099 h 3720348"/>
                <a:gd name="connsiteX1" fmla="*/ 360269 w 1667723"/>
                <a:gd name="connsiteY1" fmla="*/ 2051641 h 3720348"/>
                <a:gd name="connsiteX2" fmla="*/ 468002 w 1667723"/>
                <a:gd name="connsiteY2" fmla="*/ 192414 h 3720348"/>
                <a:gd name="connsiteX3" fmla="*/ 293796 w 1667723"/>
                <a:gd name="connsiteY3" fmla="*/ 202468 h 3720348"/>
                <a:gd name="connsiteX4" fmla="*/ 105016 w 1667723"/>
                <a:gd name="connsiteY4" fmla="*/ 1464067 h 3720348"/>
                <a:gd name="connsiteX5" fmla="*/ 7878 w 1667723"/>
                <a:gd name="connsiteY5" fmla="*/ 2774151 h 3720348"/>
                <a:gd name="connsiteX6" fmla="*/ 40211 w 1667723"/>
                <a:gd name="connsiteY6" fmla="*/ 3720348 h 3720348"/>
                <a:gd name="connsiteX0" fmla="*/ 1667723 w 1667723"/>
                <a:gd name="connsiteY0" fmla="*/ 2031507 h 3722756"/>
                <a:gd name="connsiteX1" fmla="*/ 360269 w 1667723"/>
                <a:gd name="connsiteY1" fmla="*/ 2054049 h 3722756"/>
                <a:gd name="connsiteX2" fmla="*/ 468002 w 1667723"/>
                <a:gd name="connsiteY2" fmla="*/ 194822 h 3722756"/>
                <a:gd name="connsiteX3" fmla="*/ 270071 w 1667723"/>
                <a:gd name="connsiteY3" fmla="*/ 199962 h 3722756"/>
                <a:gd name="connsiteX4" fmla="*/ 105016 w 1667723"/>
                <a:gd name="connsiteY4" fmla="*/ 1466475 h 3722756"/>
                <a:gd name="connsiteX5" fmla="*/ 7878 w 1667723"/>
                <a:gd name="connsiteY5" fmla="*/ 2776559 h 3722756"/>
                <a:gd name="connsiteX6" fmla="*/ 40211 w 1667723"/>
                <a:gd name="connsiteY6" fmla="*/ 3722756 h 3722756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31063 h 3722312"/>
                <a:gd name="connsiteX1" fmla="*/ 328636 w 1667723"/>
                <a:gd name="connsiteY1" fmla="*/ 2047053 h 3722312"/>
                <a:gd name="connsiteX2" fmla="*/ 468002 w 1667723"/>
                <a:gd name="connsiteY2" fmla="*/ 194378 h 3722312"/>
                <a:gd name="connsiteX3" fmla="*/ 270071 w 1667723"/>
                <a:gd name="connsiteY3" fmla="*/ 199518 h 3722312"/>
                <a:gd name="connsiteX4" fmla="*/ 105016 w 1667723"/>
                <a:gd name="connsiteY4" fmla="*/ 1466031 h 3722312"/>
                <a:gd name="connsiteX5" fmla="*/ 7878 w 1667723"/>
                <a:gd name="connsiteY5" fmla="*/ 2776115 h 3722312"/>
                <a:gd name="connsiteX6" fmla="*/ 40211 w 1667723"/>
                <a:gd name="connsiteY6" fmla="*/ 3722312 h 3722312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1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7723 w 1667723"/>
                <a:gd name="connsiteY0" fmla="*/ 2022886 h 3714135"/>
                <a:gd name="connsiteX1" fmla="*/ 262940 w 1667723"/>
                <a:gd name="connsiteY1" fmla="*/ 1918048 h 3714135"/>
                <a:gd name="connsiteX2" fmla="*/ 468002 w 1667723"/>
                <a:gd name="connsiteY2" fmla="*/ 186201 h 3714135"/>
                <a:gd name="connsiteX3" fmla="*/ 270070 w 1667723"/>
                <a:gd name="connsiteY3" fmla="*/ 191341 h 3714135"/>
                <a:gd name="connsiteX4" fmla="*/ 105016 w 1667723"/>
                <a:gd name="connsiteY4" fmla="*/ 1457854 h 3714135"/>
                <a:gd name="connsiteX5" fmla="*/ 7878 w 1667723"/>
                <a:gd name="connsiteY5" fmla="*/ 2767938 h 3714135"/>
                <a:gd name="connsiteX6" fmla="*/ 40211 w 1667723"/>
                <a:gd name="connsiteY6" fmla="*/ 3714135 h 3714135"/>
                <a:gd name="connsiteX0" fmla="*/ 1660752 w 1660752"/>
                <a:gd name="connsiteY0" fmla="*/ 2022886 h 4380038"/>
                <a:gd name="connsiteX1" fmla="*/ 255969 w 1660752"/>
                <a:gd name="connsiteY1" fmla="*/ 1918048 h 4380038"/>
                <a:gd name="connsiteX2" fmla="*/ 461031 w 1660752"/>
                <a:gd name="connsiteY2" fmla="*/ 186201 h 4380038"/>
                <a:gd name="connsiteX3" fmla="*/ 263099 w 1660752"/>
                <a:gd name="connsiteY3" fmla="*/ 191341 h 4380038"/>
                <a:gd name="connsiteX4" fmla="*/ 98045 w 1660752"/>
                <a:gd name="connsiteY4" fmla="*/ 1457854 h 4380038"/>
                <a:gd name="connsiteX5" fmla="*/ 907 w 1660752"/>
                <a:gd name="connsiteY5" fmla="*/ 2767938 h 4380038"/>
                <a:gd name="connsiteX6" fmla="*/ 128991 w 1660752"/>
                <a:gd name="connsiteY6" fmla="*/ 4380038 h 4380038"/>
                <a:gd name="connsiteX0" fmla="*/ 1563295 w 1563295"/>
                <a:gd name="connsiteY0" fmla="*/ 2022886 h 4380038"/>
                <a:gd name="connsiteX1" fmla="*/ 158512 w 1563295"/>
                <a:gd name="connsiteY1" fmla="*/ 1918048 h 4380038"/>
                <a:gd name="connsiteX2" fmla="*/ 363574 w 1563295"/>
                <a:gd name="connsiteY2" fmla="*/ 186201 h 4380038"/>
                <a:gd name="connsiteX3" fmla="*/ 165642 w 1563295"/>
                <a:gd name="connsiteY3" fmla="*/ 191341 h 4380038"/>
                <a:gd name="connsiteX4" fmla="*/ 588 w 1563295"/>
                <a:gd name="connsiteY4" fmla="*/ 1457854 h 4380038"/>
                <a:gd name="connsiteX5" fmla="*/ 104691 w 1563295"/>
                <a:gd name="connsiteY5" fmla="*/ 3256373 h 4380038"/>
                <a:gd name="connsiteX6" fmla="*/ 31534 w 1563295"/>
                <a:gd name="connsiteY6" fmla="*/ 4380038 h 4380038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1563295 w 1563295"/>
                <a:gd name="connsiteY0" fmla="*/ 2022886 h 4436855"/>
                <a:gd name="connsiteX1" fmla="*/ 158512 w 1563295"/>
                <a:gd name="connsiteY1" fmla="*/ 1918048 h 4436855"/>
                <a:gd name="connsiteX2" fmla="*/ 363574 w 1563295"/>
                <a:gd name="connsiteY2" fmla="*/ 186201 h 4436855"/>
                <a:gd name="connsiteX3" fmla="*/ 165642 w 1563295"/>
                <a:gd name="connsiteY3" fmla="*/ 191341 h 4436855"/>
                <a:gd name="connsiteX4" fmla="*/ 588 w 1563295"/>
                <a:gd name="connsiteY4" fmla="*/ 1457854 h 4436855"/>
                <a:gd name="connsiteX5" fmla="*/ 104691 w 1563295"/>
                <a:gd name="connsiteY5" fmla="*/ 3256373 h 4436855"/>
                <a:gd name="connsiteX6" fmla="*/ 40384 w 1563295"/>
                <a:gd name="connsiteY6" fmla="*/ 4436855 h 4436855"/>
                <a:gd name="connsiteX0" fmla="*/ 3843450 w 3843450"/>
                <a:gd name="connsiteY0" fmla="*/ 2056428 h 4470397"/>
                <a:gd name="connsiteX1" fmla="*/ 2438667 w 3843450"/>
                <a:gd name="connsiteY1" fmla="*/ 1951590 h 4470397"/>
                <a:gd name="connsiteX2" fmla="*/ 2643729 w 3843450"/>
                <a:gd name="connsiteY2" fmla="*/ 219743 h 4470397"/>
                <a:gd name="connsiteX3" fmla="*/ 2445797 w 3843450"/>
                <a:gd name="connsiteY3" fmla="*/ 224883 h 4470397"/>
                <a:gd name="connsiteX4" fmla="*/ 33 w 3843450"/>
                <a:gd name="connsiteY4" fmla="*/ 2049936 h 4470397"/>
                <a:gd name="connsiteX5" fmla="*/ 2384846 w 3843450"/>
                <a:gd name="connsiteY5" fmla="*/ 3289915 h 4470397"/>
                <a:gd name="connsiteX6" fmla="*/ 2320539 w 3843450"/>
                <a:gd name="connsiteY6" fmla="*/ 4470397 h 4470397"/>
                <a:gd name="connsiteX0" fmla="*/ 3934117 w 3934117"/>
                <a:gd name="connsiteY0" fmla="*/ 1838973 h 4252942"/>
                <a:gd name="connsiteX1" fmla="*/ 2529334 w 3934117"/>
                <a:gd name="connsiteY1" fmla="*/ 1734135 h 4252942"/>
                <a:gd name="connsiteX2" fmla="*/ 2734396 w 3934117"/>
                <a:gd name="connsiteY2" fmla="*/ 2288 h 4252942"/>
                <a:gd name="connsiteX3" fmla="*/ 713501 w 3934117"/>
                <a:gd name="connsiteY3" fmla="*/ 1375586 h 4252942"/>
                <a:gd name="connsiteX4" fmla="*/ 90700 w 3934117"/>
                <a:gd name="connsiteY4" fmla="*/ 1832481 h 4252942"/>
                <a:gd name="connsiteX5" fmla="*/ 2475513 w 3934117"/>
                <a:gd name="connsiteY5" fmla="*/ 3072460 h 4252942"/>
                <a:gd name="connsiteX6" fmla="*/ 2411206 w 3934117"/>
                <a:gd name="connsiteY6" fmla="*/ 4252942 h 4252942"/>
                <a:gd name="connsiteX0" fmla="*/ 3913938 w 3913938"/>
                <a:gd name="connsiteY0" fmla="*/ 473639 h 2887608"/>
                <a:gd name="connsiteX1" fmla="*/ 2509155 w 3913938"/>
                <a:gd name="connsiteY1" fmla="*/ 368801 h 2887608"/>
                <a:gd name="connsiteX2" fmla="*/ 1338923 w 3913938"/>
                <a:gd name="connsiteY2" fmla="*/ 166571 h 2887608"/>
                <a:gd name="connsiteX3" fmla="*/ 693322 w 3913938"/>
                <a:gd name="connsiteY3" fmla="*/ 10252 h 2887608"/>
                <a:gd name="connsiteX4" fmla="*/ 70521 w 3913938"/>
                <a:gd name="connsiteY4" fmla="*/ 467147 h 2887608"/>
                <a:gd name="connsiteX5" fmla="*/ 2455334 w 3913938"/>
                <a:gd name="connsiteY5" fmla="*/ 1707126 h 2887608"/>
                <a:gd name="connsiteX6" fmla="*/ 2391027 w 3913938"/>
                <a:gd name="connsiteY6" fmla="*/ 2887608 h 2887608"/>
                <a:gd name="connsiteX0" fmla="*/ 3835422 w 3835423"/>
                <a:gd name="connsiteY0" fmla="*/ 952236 h 2887608"/>
                <a:gd name="connsiteX1" fmla="*/ 2509155 w 3835423"/>
                <a:gd name="connsiteY1" fmla="*/ 368801 h 2887608"/>
                <a:gd name="connsiteX2" fmla="*/ 1338923 w 3835423"/>
                <a:gd name="connsiteY2" fmla="*/ 166571 h 2887608"/>
                <a:gd name="connsiteX3" fmla="*/ 693322 w 3835423"/>
                <a:gd name="connsiteY3" fmla="*/ 10252 h 2887608"/>
                <a:gd name="connsiteX4" fmla="*/ 70521 w 3835423"/>
                <a:gd name="connsiteY4" fmla="*/ 467147 h 2887608"/>
                <a:gd name="connsiteX5" fmla="*/ 2455334 w 3835423"/>
                <a:gd name="connsiteY5" fmla="*/ 1707126 h 2887608"/>
                <a:gd name="connsiteX6" fmla="*/ 2391027 w 3835423"/>
                <a:gd name="connsiteY6" fmla="*/ 2887608 h 2887608"/>
                <a:gd name="connsiteX0" fmla="*/ 3835422 w 3835422"/>
                <a:gd name="connsiteY0" fmla="*/ 957464 h 2892836"/>
                <a:gd name="connsiteX1" fmla="*/ 2415199 w 3835422"/>
                <a:gd name="connsiteY1" fmla="*/ 794443 h 2892836"/>
                <a:gd name="connsiteX2" fmla="*/ 1338923 w 3835422"/>
                <a:gd name="connsiteY2" fmla="*/ 171799 h 2892836"/>
                <a:gd name="connsiteX3" fmla="*/ 693322 w 3835422"/>
                <a:gd name="connsiteY3" fmla="*/ 15480 h 2892836"/>
                <a:gd name="connsiteX4" fmla="*/ 70521 w 3835422"/>
                <a:gd name="connsiteY4" fmla="*/ 472375 h 2892836"/>
                <a:gd name="connsiteX5" fmla="*/ 2455334 w 3835422"/>
                <a:gd name="connsiteY5" fmla="*/ 1712354 h 2892836"/>
                <a:gd name="connsiteX6" fmla="*/ 2391027 w 3835422"/>
                <a:gd name="connsiteY6" fmla="*/ 2892836 h 2892836"/>
                <a:gd name="connsiteX0" fmla="*/ 3901764 w 3901764"/>
                <a:gd name="connsiteY0" fmla="*/ 990371 h 2925743"/>
                <a:gd name="connsiteX1" fmla="*/ 2481541 w 3901764"/>
                <a:gd name="connsiteY1" fmla="*/ 827350 h 2925743"/>
                <a:gd name="connsiteX2" fmla="*/ 1405265 w 3901764"/>
                <a:gd name="connsiteY2" fmla="*/ 204706 h 2925743"/>
                <a:gd name="connsiteX3" fmla="*/ 759664 w 3901764"/>
                <a:gd name="connsiteY3" fmla="*/ 48387 h 2925743"/>
                <a:gd name="connsiteX4" fmla="*/ 66302 w 3901764"/>
                <a:gd name="connsiteY4" fmla="*/ 978653 h 2925743"/>
                <a:gd name="connsiteX5" fmla="*/ 2521676 w 3901764"/>
                <a:gd name="connsiteY5" fmla="*/ 1745261 h 2925743"/>
                <a:gd name="connsiteX6" fmla="*/ 2457369 w 3901764"/>
                <a:gd name="connsiteY6" fmla="*/ 2925743 h 2925743"/>
                <a:gd name="connsiteX0" fmla="*/ 4028112 w 4028112"/>
                <a:gd name="connsiteY0" fmla="*/ 787122 h 2722494"/>
                <a:gd name="connsiteX1" fmla="*/ 2607889 w 4028112"/>
                <a:gd name="connsiteY1" fmla="*/ 624101 h 2722494"/>
                <a:gd name="connsiteX2" fmla="*/ 1531613 w 4028112"/>
                <a:gd name="connsiteY2" fmla="*/ 1457 h 2722494"/>
                <a:gd name="connsiteX3" fmla="*/ 311577 w 4028112"/>
                <a:gd name="connsiteY3" fmla="*/ 461569 h 2722494"/>
                <a:gd name="connsiteX4" fmla="*/ 192650 w 4028112"/>
                <a:gd name="connsiteY4" fmla="*/ 775404 h 2722494"/>
                <a:gd name="connsiteX5" fmla="*/ 2648024 w 4028112"/>
                <a:gd name="connsiteY5" fmla="*/ 1542012 h 2722494"/>
                <a:gd name="connsiteX6" fmla="*/ 2583717 w 4028112"/>
                <a:gd name="connsiteY6" fmla="*/ 2722494 h 2722494"/>
                <a:gd name="connsiteX0" fmla="*/ 4021435 w 4021435"/>
                <a:gd name="connsiteY0" fmla="*/ 327806 h 2263178"/>
                <a:gd name="connsiteX1" fmla="*/ 2601212 w 4021435"/>
                <a:gd name="connsiteY1" fmla="*/ 164785 h 2263178"/>
                <a:gd name="connsiteX2" fmla="*/ 1359569 w 4021435"/>
                <a:gd name="connsiteY2" fmla="*/ 174575 h 2263178"/>
                <a:gd name="connsiteX3" fmla="*/ 304900 w 4021435"/>
                <a:gd name="connsiteY3" fmla="*/ 2253 h 2263178"/>
                <a:gd name="connsiteX4" fmla="*/ 185973 w 4021435"/>
                <a:gd name="connsiteY4" fmla="*/ 316088 h 2263178"/>
                <a:gd name="connsiteX5" fmla="*/ 2641347 w 4021435"/>
                <a:gd name="connsiteY5" fmla="*/ 1082696 h 2263178"/>
                <a:gd name="connsiteX6" fmla="*/ 2577040 w 4021435"/>
                <a:gd name="connsiteY6" fmla="*/ 2263178 h 2263178"/>
                <a:gd name="connsiteX0" fmla="*/ 4021435 w 4021435"/>
                <a:gd name="connsiteY0" fmla="*/ 328239 h 2263611"/>
                <a:gd name="connsiteX1" fmla="*/ 2370270 w 4021435"/>
                <a:gd name="connsiteY1" fmla="*/ 351066 h 2263611"/>
                <a:gd name="connsiteX2" fmla="*/ 1359569 w 4021435"/>
                <a:gd name="connsiteY2" fmla="*/ 175008 h 2263611"/>
                <a:gd name="connsiteX3" fmla="*/ 304900 w 4021435"/>
                <a:gd name="connsiteY3" fmla="*/ 2686 h 2263611"/>
                <a:gd name="connsiteX4" fmla="*/ 185973 w 4021435"/>
                <a:gd name="connsiteY4" fmla="*/ 316521 h 2263611"/>
                <a:gd name="connsiteX5" fmla="*/ 2641347 w 4021435"/>
                <a:gd name="connsiteY5" fmla="*/ 1083129 h 2263611"/>
                <a:gd name="connsiteX6" fmla="*/ 2577040 w 4021435"/>
                <a:gd name="connsiteY6" fmla="*/ 2263611 h 2263611"/>
                <a:gd name="connsiteX0" fmla="*/ 3945506 w 3945506"/>
                <a:gd name="connsiteY0" fmla="*/ 429354 h 2263612"/>
                <a:gd name="connsiteX1" fmla="*/ 2370270 w 3945506"/>
                <a:gd name="connsiteY1" fmla="*/ 351067 h 2263612"/>
                <a:gd name="connsiteX2" fmla="*/ 1359569 w 3945506"/>
                <a:gd name="connsiteY2" fmla="*/ 175009 h 2263612"/>
                <a:gd name="connsiteX3" fmla="*/ 304900 w 3945506"/>
                <a:gd name="connsiteY3" fmla="*/ 2687 h 2263612"/>
                <a:gd name="connsiteX4" fmla="*/ 185973 w 3945506"/>
                <a:gd name="connsiteY4" fmla="*/ 316522 h 2263612"/>
                <a:gd name="connsiteX5" fmla="*/ 2641347 w 3945506"/>
                <a:gd name="connsiteY5" fmla="*/ 1083130 h 2263612"/>
                <a:gd name="connsiteX6" fmla="*/ 2577040 w 3945506"/>
                <a:gd name="connsiteY6" fmla="*/ 2263612 h 2263612"/>
                <a:gd name="connsiteX0" fmla="*/ 3899833 w 3899833"/>
                <a:gd name="connsiteY0" fmla="*/ 431887 h 2266145"/>
                <a:gd name="connsiteX1" fmla="*/ 2324597 w 3899833"/>
                <a:gd name="connsiteY1" fmla="*/ 353600 h 2266145"/>
                <a:gd name="connsiteX2" fmla="*/ 1313896 w 3899833"/>
                <a:gd name="connsiteY2" fmla="*/ 177542 h 2266145"/>
                <a:gd name="connsiteX3" fmla="*/ 259227 w 3899833"/>
                <a:gd name="connsiteY3" fmla="*/ 5220 h 2266145"/>
                <a:gd name="connsiteX4" fmla="*/ 201872 w 3899833"/>
                <a:gd name="connsiteY4" fmla="*/ 386794 h 2266145"/>
                <a:gd name="connsiteX5" fmla="*/ 2595674 w 3899833"/>
                <a:gd name="connsiteY5" fmla="*/ 1085663 h 2266145"/>
                <a:gd name="connsiteX6" fmla="*/ 2531367 w 3899833"/>
                <a:gd name="connsiteY6" fmla="*/ 2266145 h 2266145"/>
                <a:gd name="connsiteX0" fmla="*/ 3897950 w 3897950"/>
                <a:gd name="connsiteY0" fmla="*/ 429699 h 2263957"/>
                <a:gd name="connsiteX1" fmla="*/ 2322714 w 3897950"/>
                <a:gd name="connsiteY1" fmla="*/ 351412 h 2263957"/>
                <a:gd name="connsiteX2" fmla="*/ 1312013 w 3897950"/>
                <a:gd name="connsiteY2" fmla="*/ 175354 h 2263957"/>
                <a:gd name="connsiteX3" fmla="*/ 257344 w 3897950"/>
                <a:gd name="connsiteY3" fmla="*/ 3032 h 2263957"/>
                <a:gd name="connsiteX4" fmla="*/ 199989 w 3897950"/>
                <a:gd name="connsiteY4" fmla="*/ 384606 h 2263957"/>
                <a:gd name="connsiteX5" fmla="*/ 2593791 w 3897950"/>
                <a:gd name="connsiteY5" fmla="*/ 1083475 h 2263957"/>
                <a:gd name="connsiteX6" fmla="*/ 2529484 w 3897950"/>
                <a:gd name="connsiteY6" fmla="*/ 2263957 h 2263957"/>
                <a:gd name="connsiteX0" fmla="*/ 3899038 w 3899038"/>
                <a:gd name="connsiteY0" fmla="*/ 427200 h 2261458"/>
                <a:gd name="connsiteX1" fmla="*/ 2323802 w 3899038"/>
                <a:gd name="connsiteY1" fmla="*/ 348913 h 2261458"/>
                <a:gd name="connsiteX2" fmla="*/ 1313101 w 3899038"/>
                <a:gd name="connsiteY2" fmla="*/ 172855 h 2261458"/>
                <a:gd name="connsiteX3" fmla="*/ 258432 w 3899038"/>
                <a:gd name="connsiteY3" fmla="*/ 533 h 2261458"/>
                <a:gd name="connsiteX4" fmla="*/ 201077 w 3899038"/>
                <a:gd name="connsiteY4" fmla="*/ 382107 h 2261458"/>
                <a:gd name="connsiteX5" fmla="*/ 2594879 w 3899038"/>
                <a:gd name="connsiteY5" fmla="*/ 1080976 h 2261458"/>
                <a:gd name="connsiteX6" fmla="*/ 2530572 w 3899038"/>
                <a:gd name="connsiteY6" fmla="*/ 2261458 h 2261458"/>
                <a:gd name="connsiteX0" fmla="*/ 3834215 w 3834215"/>
                <a:gd name="connsiteY0" fmla="*/ 536876 h 2261458"/>
                <a:gd name="connsiteX1" fmla="*/ 2323802 w 3834215"/>
                <a:gd name="connsiteY1" fmla="*/ 348913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4215 w 3834215"/>
                <a:gd name="connsiteY0" fmla="*/ 536876 h 2261458"/>
                <a:gd name="connsiteX1" fmla="*/ 2309512 w 3834215"/>
                <a:gd name="connsiteY1" fmla="*/ 169839 h 2261458"/>
                <a:gd name="connsiteX2" fmla="*/ 1313101 w 3834215"/>
                <a:gd name="connsiteY2" fmla="*/ 172855 h 2261458"/>
                <a:gd name="connsiteX3" fmla="*/ 258432 w 3834215"/>
                <a:gd name="connsiteY3" fmla="*/ 533 h 2261458"/>
                <a:gd name="connsiteX4" fmla="*/ 201077 w 3834215"/>
                <a:gd name="connsiteY4" fmla="*/ 382107 h 2261458"/>
                <a:gd name="connsiteX5" fmla="*/ 2594879 w 3834215"/>
                <a:gd name="connsiteY5" fmla="*/ 1080976 h 2261458"/>
                <a:gd name="connsiteX6" fmla="*/ 2530572 w 3834215"/>
                <a:gd name="connsiteY6" fmla="*/ 2261458 h 2261458"/>
                <a:gd name="connsiteX0" fmla="*/ 3833397 w 3833397"/>
                <a:gd name="connsiteY0" fmla="*/ 587058 h 2311640"/>
                <a:gd name="connsiteX1" fmla="*/ 2308694 w 3833397"/>
                <a:gd name="connsiteY1" fmla="*/ 220021 h 2311640"/>
                <a:gd name="connsiteX2" fmla="*/ 1275997 w 3833397"/>
                <a:gd name="connsiteY2" fmla="*/ 22262 h 2311640"/>
                <a:gd name="connsiteX3" fmla="*/ 257614 w 3833397"/>
                <a:gd name="connsiteY3" fmla="*/ 50715 h 2311640"/>
                <a:gd name="connsiteX4" fmla="*/ 200259 w 3833397"/>
                <a:gd name="connsiteY4" fmla="*/ 432289 h 2311640"/>
                <a:gd name="connsiteX5" fmla="*/ 2594061 w 3833397"/>
                <a:gd name="connsiteY5" fmla="*/ 1131158 h 2311640"/>
                <a:gd name="connsiteX6" fmla="*/ 2529754 w 383339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22809 h 2311640"/>
                <a:gd name="connsiteX1" fmla="*/ 2308694 w 3636327"/>
                <a:gd name="connsiteY1" fmla="*/ 220021 h 2311640"/>
                <a:gd name="connsiteX2" fmla="*/ 1275997 w 3636327"/>
                <a:gd name="connsiteY2" fmla="*/ 22262 h 2311640"/>
                <a:gd name="connsiteX3" fmla="*/ 257614 w 3636327"/>
                <a:gd name="connsiteY3" fmla="*/ 50715 h 2311640"/>
                <a:gd name="connsiteX4" fmla="*/ 200259 w 3636327"/>
                <a:gd name="connsiteY4" fmla="*/ 432289 h 2311640"/>
                <a:gd name="connsiteX5" fmla="*/ 2594061 w 3636327"/>
                <a:gd name="connsiteY5" fmla="*/ 1131158 h 2311640"/>
                <a:gd name="connsiteX6" fmla="*/ 2529754 w 3636327"/>
                <a:gd name="connsiteY6" fmla="*/ 2311640 h 2311640"/>
                <a:gd name="connsiteX0" fmla="*/ 3636328 w 3636327"/>
                <a:gd name="connsiteY0" fmla="*/ 544217 h 2333048"/>
                <a:gd name="connsiteX1" fmla="*/ 1275997 w 3636327"/>
                <a:gd name="connsiteY1" fmla="*/ 43670 h 2333048"/>
                <a:gd name="connsiteX2" fmla="*/ 257614 w 3636327"/>
                <a:gd name="connsiteY2" fmla="*/ 72123 h 2333048"/>
                <a:gd name="connsiteX3" fmla="*/ 200259 w 3636327"/>
                <a:gd name="connsiteY3" fmla="*/ 453697 h 2333048"/>
                <a:gd name="connsiteX4" fmla="*/ 2594061 w 3636327"/>
                <a:gd name="connsiteY4" fmla="*/ 1152566 h 2333048"/>
                <a:gd name="connsiteX5" fmla="*/ 2529754 w 3636327"/>
                <a:gd name="connsiteY5" fmla="*/ 2333048 h 2333048"/>
                <a:gd name="connsiteX0" fmla="*/ 3611099 w 3611098"/>
                <a:gd name="connsiteY0" fmla="*/ 623435 h 2412266"/>
                <a:gd name="connsiteX1" fmla="*/ 1250768 w 3611098"/>
                <a:gd name="connsiteY1" fmla="*/ 122888 h 2412266"/>
                <a:gd name="connsiteX2" fmla="*/ 301493 w 3611098"/>
                <a:gd name="connsiteY2" fmla="*/ 28528 h 2412266"/>
                <a:gd name="connsiteX3" fmla="*/ 175030 w 3611098"/>
                <a:gd name="connsiteY3" fmla="*/ 532915 h 2412266"/>
                <a:gd name="connsiteX4" fmla="*/ 2568832 w 3611098"/>
                <a:gd name="connsiteY4" fmla="*/ 1231784 h 2412266"/>
                <a:gd name="connsiteX5" fmla="*/ 2504525 w 3611098"/>
                <a:gd name="connsiteY5" fmla="*/ 2412266 h 2412266"/>
                <a:gd name="connsiteX0" fmla="*/ 3569041 w 3569040"/>
                <a:gd name="connsiteY0" fmla="*/ 626177 h 2415008"/>
                <a:gd name="connsiteX1" fmla="*/ 1208710 w 3569040"/>
                <a:gd name="connsiteY1" fmla="*/ 125630 h 2415008"/>
                <a:gd name="connsiteX2" fmla="*/ 259435 w 3569040"/>
                <a:gd name="connsiteY2" fmla="*/ 31270 h 2415008"/>
                <a:gd name="connsiteX3" fmla="*/ 188570 w 3569040"/>
                <a:gd name="connsiteY3" fmla="*/ 573162 h 2415008"/>
                <a:gd name="connsiteX4" fmla="*/ 2526774 w 3569040"/>
                <a:gd name="connsiteY4" fmla="*/ 1234526 h 2415008"/>
                <a:gd name="connsiteX5" fmla="*/ 2462467 w 3569040"/>
                <a:gd name="connsiteY5" fmla="*/ 2415008 h 2415008"/>
                <a:gd name="connsiteX0" fmla="*/ 3533219 w 3533218"/>
                <a:gd name="connsiteY0" fmla="*/ 626177 h 2415008"/>
                <a:gd name="connsiteX1" fmla="*/ 1172888 w 3533218"/>
                <a:gd name="connsiteY1" fmla="*/ 125630 h 2415008"/>
                <a:gd name="connsiteX2" fmla="*/ 223613 w 3533218"/>
                <a:gd name="connsiteY2" fmla="*/ 31270 h 2415008"/>
                <a:gd name="connsiteX3" fmla="*/ 152748 w 3533218"/>
                <a:gd name="connsiteY3" fmla="*/ 573162 h 2415008"/>
                <a:gd name="connsiteX4" fmla="*/ 2490952 w 3533218"/>
                <a:gd name="connsiteY4" fmla="*/ 1234526 h 2415008"/>
                <a:gd name="connsiteX5" fmla="*/ 2426645 w 3533218"/>
                <a:gd name="connsiteY5" fmla="*/ 2415008 h 2415008"/>
                <a:gd name="connsiteX0" fmla="*/ 3569265 w 3569264"/>
                <a:gd name="connsiteY0" fmla="*/ 626177 h 2415008"/>
                <a:gd name="connsiteX1" fmla="*/ 1208934 w 3569264"/>
                <a:gd name="connsiteY1" fmla="*/ 125630 h 2415008"/>
                <a:gd name="connsiteX2" fmla="*/ 259659 w 3569264"/>
                <a:gd name="connsiteY2" fmla="*/ 31270 h 2415008"/>
                <a:gd name="connsiteX3" fmla="*/ 188794 w 3569264"/>
                <a:gd name="connsiteY3" fmla="*/ 573162 h 2415008"/>
                <a:gd name="connsiteX4" fmla="*/ 2530047 w 3569264"/>
                <a:gd name="connsiteY4" fmla="*/ 1254896 h 2415008"/>
                <a:gd name="connsiteX5" fmla="*/ 2462691 w 3569264"/>
                <a:gd name="connsiteY5" fmla="*/ 2415008 h 2415008"/>
                <a:gd name="connsiteX0" fmla="*/ 3569265 w 3569264"/>
                <a:gd name="connsiteY0" fmla="*/ 626177 h 2569997"/>
                <a:gd name="connsiteX1" fmla="*/ 1208934 w 3569264"/>
                <a:gd name="connsiteY1" fmla="*/ 125630 h 2569997"/>
                <a:gd name="connsiteX2" fmla="*/ 259659 w 3569264"/>
                <a:gd name="connsiteY2" fmla="*/ 31270 h 2569997"/>
                <a:gd name="connsiteX3" fmla="*/ 188794 w 3569264"/>
                <a:gd name="connsiteY3" fmla="*/ 573162 h 2569997"/>
                <a:gd name="connsiteX4" fmla="*/ 2530047 w 3569264"/>
                <a:gd name="connsiteY4" fmla="*/ 1254896 h 2569997"/>
                <a:gd name="connsiteX5" fmla="*/ 2373403 w 3569264"/>
                <a:gd name="connsiteY5" fmla="*/ 2569998 h 2569997"/>
                <a:gd name="connsiteX0" fmla="*/ 3572094 w 3572093"/>
                <a:gd name="connsiteY0" fmla="*/ 626177 h 2569997"/>
                <a:gd name="connsiteX1" fmla="*/ 1211763 w 3572093"/>
                <a:gd name="connsiteY1" fmla="*/ 125630 h 2569997"/>
                <a:gd name="connsiteX2" fmla="*/ 262488 w 3572093"/>
                <a:gd name="connsiteY2" fmla="*/ 31270 h 2569997"/>
                <a:gd name="connsiteX3" fmla="*/ 191623 w 3572093"/>
                <a:gd name="connsiteY3" fmla="*/ 573162 h 2569997"/>
                <a:gd name="connsiteX4" fmla="*/ 2571342 w 3572093"/>
                <a:gd name="connsiteY4" fmla="*/ 1344955 h 2569997"/>
                <a:gd name="connsiteX5" fmla="*/ 2376232 w 3572093"/>
                <a:gd name="connsiteY5" fmla="*/ 2569998 h 2569997"/>
                <a:gd name="connsiteX0" fmla="*/ 3067137 w 3067138"/>
                <a:gd name="connsiteY0" fmla="*/ 476949 h 2566016"/>
                <a:gd name="connsiteX1" fmla="*/ 1211763 w 3067138"/>
                <a:gd name="connsiteY1" fmla="*/ 121649 h 2566016"/>
                <a:gd name="connsiteX2" fmla="*/ 262488 w 3067138"/>
                <a:gd name="connsiteY2" fmla="*/ 27289 h 2566016"/>
                <a:gd name="connsiteX3" fmla="*/ 191623 w 3067138"/>
                <a:gd name="connsiteY3" fmla="*/ 569181 h 2566016"/>
                <a:gd name="connsiteX4" fmla="*/ 2571342 w 3067138"/>
                <a:gd name="connsiteY4" fmla="*/ 1340974 h 2566016"/>
                <a:gd name="connsiteX5" fmla="*/ 2376232 w 3067138"/>
                <a:gd name="connsiteY5" fmla="*/ 2566017 h 2566016"/>
                <a:gd name="connsiteX0" fmla="*/ 3067137 w 3067138"/>
                <a:gd name="connsiteY0" fmla="*/ 476949 h 3314161"/>
                <a:gd name="connsiteX1" fmla="*/ 1211763 w 3067138"/>
                <a:gd name="connsiteY1" fmla="*/ 121649 h 3314161"/>
                <a:gd name="connsiteX2" fmla="*/ 262488 w 3067138"/>
                <a:gd name="connsiteY2" fmla="*/ 27289 h 3314161"/>
                <a:gd name="connsiteX3" fmla="*/ 191623 w 3067138"/>
                <a:gd name="connsiteY3" fmla="*/ 569181 h 3314161"/>
                <a:gd name="connsiteX4" fmla="*/ 2571342 w 3067138"/>
                <a:gd name="connsiteY4" fmla="*/ 1340974 h 3314161"/>
                <a:gd name="connsiteX5" fmla="*/ 2118095 w 3067138"/>
                <a:gd name="connsiteY5" fmla="*/ 3314159 h 3314161"/>
                <a:gd name="connsiteX0" fmla="*/ 3059404 w 3059405"/>
                <a:gd name="connsiteY0" fmla="*/ 476949 h 3314161"/>
                <a:gd name="connsiteX1" fmla="*/ 1204030 w 3059405"/>
                <a:gd name="connsiteY1" fmla="*/ 121649 h 3314161"/>
                <a:gd name="connsiteX2" fmla="*/ 254755 w 3059405"/>
                <a:gd name="connsiteY2" fmla="*/ 27289 h 3314161"/>
                <a:gd name="connsiteX3" fmla="*/ 183890 w 3059405"/>
                <a:gd name="connsiteY3" fmla="*/ 569181 h 3314161"/>
                <a:gd name="connsiteX4" fmla="*/ 2458429 w 3059405"/>
                <a:gd name="connsiteY4" fmla="*/ 1553943 h 3314161"/>
                <a:gd name="connsiteX5" fmla="*/ 2110362 w 3059405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314161"/>
                <a:gd name="connsiteX1" fmla="*/ 1205991 w 3061366"/>
                <a:gd name="connsiteY1" fmla="*/ 121649 h 3314161"/>
                <a:gd name="connsiteX2" fmla="*/ 256716 w 3061366"/>
                <a:gd name="connsiteY2" fmla="*/ 27289 h 3314161"/>
                <a:gd name="connsiteX3" fmla="*/ 185851 w 3061366"/>
                <a:gd name="connsiteY3" fmla="*/ 569181 h 3314161"/>
                <a:gd name="connsiteX4" fmla="*/ 2487066 w 3061366"/>
                <a:gd name="connsiteY4" fmla="*/ 1530774 h 3314161"/>
                <a:gd name="connsiteX5" fmla="*/ 2112323 w 3061366"/>
                <a:gd name="connsiteY5" fmla="*/ 3314159 h 3314161"/>
                <a:gd name="connsiteX0" fmla="*/ 3061365 w 3061366"/>
                <a:gd name="connsiteY0" fmla="*/ 476949 h 3015118"/>
                <a:gd name="connsiteX1" fmla="*/ 1205991 w 3061366"/>
                <a:gd name="connsiteY1" fmla="*/ 121649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61365 w 3061366"/>
                <a:gd name="connsiteY0" fmla="*/ 476949 h 3015118"/>
                <a:gd name="connsiteX1" fmla="*/ 1205991 w 3061366"/>
                <a:gd name="connsiteY1" fmla="*/ 121648 h 3015118"/>
                <a:gd name="connsiteX2" fmla="*/ 256716 w 3061366"/>
                <a:gd name="connsiteY2" fmla="*/ 27289 h 3015118"/>
                <a:gd name="connsiteX3" fmla="*/ 185851 w 3061366"/>
                <a:gd name="connsiteY3" fmla="*/ 569181 h 3015118"/>
                <a:gd name="connsiteX4" fmla="*/ 2487066 w 3061366"/>
                <a:gd name="connsiteY4" fmla="*/ 1530774 h 3015118"/>
                <a:gd name="connsiteX5" fmla="*/ 2133415 w 3061366"/>
                <a:gd name="connsiteY5" fmla="*/ 3015117 h 3015118"/>
                <a:gd name="connsiteX0" fmla="*/ 3037209 w 3037210"/>
                <a:gd name="connsiteY0" fmla="*/ 536856 h 3016621"/>
                <a:gd name="connsiteX1" fmla="*/ 1205991 w 3037210"/>
                <a:gd name="connsiteY1" fmla="*/ 123151 h 3016621"/>
                <a:gd name="connsiteX2" fmla="*/ 256716 w 3037210"/>
                <a:gd name="connsiteY2" fmla="*/ 28792 h 3016621"/>
                <a:gd name="connsiteX3" fmla="*/ 185851 w 3037210"/>
                <a:gd name="connsiteY3" fmla="*/ 570684 h 3016621"/>
                <a:gd name="connsiteX4" fmla="*/ 2487066 w 3037210"/>
                <a:gd name="connsiteY4" fmla="*/ 1532277 h 3016621"/>
                <a:gd name="connsiteX5" fmla="*/ 2133415 w 3037210"/>
                <a:gd name="connsiteY5" fmla="*/ 3016620 h 3016621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3533626 w 3533628"/>
                <a:gd name="connsiteY0" fmla="*/ 748530 h 3022976"/>
                <a:gd name="connsiteX1" fmla="*/ 1205991 w 3533628"/>
                <a:gd name="connsiteY1" fmla="*/ 129506 h 3022976"/>
                <a:gd name="connsiteX2" fmla="*/ 256716 w 3533628"/>
                <a:gd name="connsiteY2" fmla="*/ 35147 h 3022976"/>
                <a:gd name="connsiteX3" fmla="*/ 185851 w 3533628"/>
                <a:gd name="connsiteY3" fmla="*/ 577039 h 3022976"/>
                <a:gd name="connsiteX4" fmla="*/ 2487066 w 3533628"/>
                <a:gd name="connsiteY4" fmla="*/ 1538632 h 3022976"/>
                <a:gd name="connsiteX5" fmla="*/ 2133415 w 3533628"/>
                <a:gd name="connsiteY5" fmla="*/ 3022975 h 3022976"/>
                <a:gd name="connsiteX0" fmla="*/ 6307175 w 6307177"/>
                <a:gd name="connsiteY0" fmla="*/ 855717 h 3130163"/>
                <a:gd name="connsiteX1" fmla="*/ 3979540 w 6307177"/>
                <a:gd name="connsiteY1" fmla="*/ 236693 h 3130163"/>
                <a:gd name="connsiteX2" fmla="*/ 3030265 w 6307177"/>
                <a:gd name="connsiteY2" fmla="*/ 142334 h 3130163"/>
                <a:gd name="connsiteX3" fmla="*/ 34855 w 6307177"/>
                <a:gd name="connsiteY3" fmla="*/ 107272 h 3130163"/>
                <a:gd name="connsiteX4" fmla="*/ 5260615 w 6307177"/>
                <a:gd name="connsiteY4" fmla="*/ 1645819 h 3130163"/>
                <a:gd name="connsiteX5" fmla="*/ 4906964 w 6307177"/>
                <a:gd name="connsiteY5" fmla="*/ 3130162 h 3130163"/>
                <a:gd name="connsiteX0" fmla="*/ 6647537 w 6647539"/>
                <a:gd name="connsiteY0" fmla="*/ 1398206 h 3672652"/>
                <a:gd name="connsiteX1" fmla="*/ 4319902 w 6647539"/>
                <a:gd name="connsiteY1" fmla="*/ 779182 h 3672652"/>
                <a:gd name="connsiteX2" fmla="*/ 849318 w 6647539"/>
                <a:gd name="connsiteY2" fmla="*/ 1075 h 3672652"/>
                <a:gd name="connsiteX3" fmla="*/ 375217 w 6647539"/>
                <a:gd name="connsiteY3" fmla="*/ 649761 h 3672652"/>
                <a:gd name="connsiteX4" fmla="*/ 5600977 w 6647539"/>
                <a:gd name="connsiteY4" fmla="*/ 2188308 h 3672652"/>
                <a:gd name="connsiteX5" fmla="*/ 5247326 w 6647539"/>
                <a:gd name="connsiteY5" fmla="*/ 3672651 h 3672652"/>
                <a:gd name="connsiteX0" fmla="*/ 6727787 w 6727789"/>
                <a:gd name="connsiteY0" fmla="*/ 1418256 h 3692702"/>
                <a:gd name="connsiteX1" fmla="*/ 4400152 w 6727789"/>
                <a:gd name="connsiteY1" fmla="*/ 799232 h 3692702"/>
                <a:gd name="connsiteX2" fmla="*/ 715604 w 6727789"/>
                <a:gd name="connsiteY2" fmla="*/ 1022 h 3692702"/>
                <a:gd name="connsiteX3" fmla="*/ 455467 w 6727789"/>
                <a:gd name="connsiteY3" fmla="*/ 669811 h 3692702"/>
                <a:gd name="connsiteX4" fmla="*/ 5681227 w 6727789"/>
                <a:gd name="connsiteY4" fmla="*/ 2208358 h 3692702"/>
                <a:gd name="connsiteX5" fmla="*/ 5327576 w 6727789"/>
                <a:gd name="connsiteY5" fmla="*/ 3692701 h 3692702"/>
                <a:gd name="connsiteX0" fmla="*/ 6614723 w 6614725"/>
                <a:gd name="connsiteY0" fmla="*/ 1417569 h 3692015"/>
                <a:gd name="connsiteX1" fmla="*/ 4287088 w 6614725"/>
                <a:gd name="connsiteY1" fmla="*/ 798545 h 3692015"/>
                <a:gd name="connsiteX2" fmla="*/ 602540 w 6614725"/>
                <a:gd name="connsiteY2" fmla="*/ 335 h 3692015"/>
                <a:gd name="connsiteX3" fmla="*/ 509051 w 6614725"/>
                <a:gd name="connsiteY3" fmla="*/ 720949 h 3692015"/>
                <a:gd name="connsiteX4" fmla="*/ 5568163 w 6614725"/>
                <a:gd name="connsiteY4" fmla="*/ 2207671 h 3692015"/>
                <a:gd name="connsiteX5" fmla="*/ 5214512 w 6614725"/>
                <a:gd name="connsiteY5" fmla="*/ 3692014 h 3692015"/>
                <a:gd name="connsiteX0" fmla="*/ 6139848 w 6139850"/>
                <a:gd name="connsiteY0" fmla="*/ 841170 h 3115616"/>
                <a:gd name="connsiteX1" fmla="*/ 3812213 w 6139850"/>
                <a:gd name="connsiteY1" fmla="*/ 222146 h 3115616"/>
                <a:gd name="connsiteX2" fmla="*/ 2921125 w 6139850"/>
                <a:gd name="connsiteY2" fmla="*/ 65915 h 3115616"/>
                <a:gd name="connsiteX3" fmla="*/ 34176 w 6139850"/>
                <a:gd name="connsiteY3" fmla="*/ 144550 h 3115616"/>
                <a:gd name="connsiteX4" fmla="*/ 5093288 w 6139850"/>
                <a:gd name="connsiteY4" fmla="*/ 1631272 h 3115616"/>
                <a:gd name="connsiteX5" fmla="*/ 4739637 w 6139850"/>
                <a:gd name="connsiteY5" fmla="*/ 3115615 h 3115616"/>
                <a:gd name="connsiteX0" fmla="*/ 3353803 w 3353805"/>
                <a:gd name="connsiteY0" fmla="*/ 813586 h 3088032"/>
                <a:gd name="connsiteX1" fmla="*/ 1026168 w 3353805"/>
                <a:gd name="connsiteY1" fmla="*/ 194562 h 3088032"/>
                <a:gd name="connsiteX2" fmla="*/ 135080 w 3353805"/>
                <a:gd name="connsiteY2" fmla="*/ 38331 h 3088032"/>
                <a:gd name="connsiteX3" fmla="*/ 235586 w 3353805"/>
                <a:gd name="connsiteY3" fmla="*/ 828283 h 3088032"/>
                <a:gd name="connsiteX4" fmla="*/ 2307243 w 3353805"/>
                <a:gd name="connsiteY4" fmla="*/ 1603688 h 3088032"/>
                <a:gd name="connsiteX5" fmla="*/ 1953592 w 3353805"/>
                <a:gd name="connsiteY5" fmla="*/ 3088031 h 3088032"/>
                <a:gd name="connsiteX0" fmla="*/ 3408922 w 3408924"/>
                <a:gd name="connsiteY0" fmla="*/ 691574 h 2966020"/>
                <a:gd name="connsiteX1" fmla="*/ 1081287 w 3408924"/>
                <a:gd name="connsiteY1" fmla="*/ 72550 h 2966020"/>
                <a:gd name="connsiteX2" fmla="*/ 98454 w 3408924"/>
                <a:gd name="connsiteY2" fmla="*/ 82995 h 2966020"/>
                <a:gd name="connsiteX3" fmla="*/ 290705 w 3408924"/>
                <a:gd name="connsiteY3" fmla="*/ 706271 h 2966020"/>
                <a:gd name="connsiteX4" fmla="*/ 2362362 w 3408924"/>
                <a:gd name="connsiteY4" fmla="*/ 1481676 h 2966020"/>
                <a:gd name="connsiteX5" fmla="*/ 2008711 w 3408924"/>
                <a:gd name="connsiteY5" fmla="*/ 2966019 h 2966020"/>
                <a:gd name="connsiteX0" fmla="*/ 3262934 w 3262936"/>
                <a:gd name="connsiteY0" fmla="*/ 762717 h 3037163"/>
                <a:gd name="connsiteX1" fmla="*/ 935299 w 3262936"/>
                <a:gd name="connsiteY1" fmla="*/ 143693 h 3037163"/>
                <a:gd name="connsiteX2" fmla="*/ 259074 w 3262936"/>
                <a:gd name="connsiteY2" fmla="*/ 48820 h 3037163"/>
                <a:gd name="connsiteX3" fmla="*/ 144717 w 3262936"/>
                <a:gd name="connsiteY3" fmla="*/ 777414 h 3037163"/>
                <a:gd name="connsiteX4" fmla="*/ 2216374 w 3262936"/>
                <a:gd name="connsiteY4" fmla="*/ 1552819 h 3037163"/>
                <a:gd name="connsiteX5" fmla="*/ 1862723 w 3262936"/>
                <a:gd name="connsiteY5" fmla="*/ 3037162 h 3037163"/>
                <a:gd name="connsiteX0" fmla="*/ 3318575 w 3318577"/>
                <a:gd name="connsiteY0" fmla="*/ 783324 h 3057770"/>
                <a:gd name="connsiteX1" fmla="*/ 990940 w 3318577"/>
                <a:gd name="connsiteY1" fmla="*/ 164300 h 3057770"/>
                <a:gd name="connsiteX2" fmla="*/ 170373 w 3318577"/>
                <a:gd name="connsiteY2" fmla="*/ 43895 h 3057770"/>
                <a:gd name="connsiteX3" fmla="*/ 200358 w 3318577"/>
                <a:gd name="connsiteY3" fmla="*/ 798021 h 3057770"/>
                <a:gd name="connsiteX4" fmla="*/ 2272015 w 3318577"/>
                <a:gd name="connsiteY4" fmla="*/ 1573426 h 3057770"/>
                <a:gd name="connsiteX5" fmla="*/ 1918364 w 3318577"/>
                <a:gd name="connsiteY5" fmla="*/ 3057769 h 3057770"/>
                <a:gd name="connsiteX0" fmla="*/ 3330543 w 3330545"/>
                <a:gd name="connsiteY0" fmla="*/ 761069 h 3035515"/>
                <a:gd name="connsiteX1" fmla="*/ 1002908 w 3330545"/>
                <a:gd name="connsiteY1" fmla="*/ 142045 h 3035515"/>
                <a:gd name="connsiteX2" fmla="*/ 157023 w 3330545"/>
                <a:gd name="connsiteY2" fmla="*/ 49267 h 3035515"/>
                <a:gd name="connsiteX3" fmla="*/ 212326 w 3330545"/>
                <a:gd name="connsiteY3" fmla="*/ 775766 h 3035515"/>
                <a:gd name="connsiteX4" fmla="*/ 2283983 w 3330545"/>
                <a:gd name="connsiteY4" fmla="*/ 1551171 h 3035515"/>
                <a:gd name="connsiteX5" fmla="*/ 1930332 w 3330545"/>
                <a:gd name="connsiteY5" fmla="*/ 3035514 h 3035515"/>
                <a:gd name="connsiteX0" fmla="*/ 3669639 w 3669638"/>
                <a:gd name="connsiteY0" fmla="*/ 877843 h 3039780"/>
                <a:gd name="connsiteX1" fmla="*/ 1002908 w 3669638"/>
                <a:gd name="connsiteY1" fmla="*/ 146310 h 3039780"/>
                <a:gd name="connsiteX2" fmla="*/ 157023 w 3669638"/>
                <a:gd name="connsiteY2" fmla="*/ 53532 h 3039780"/>
                <a:gd name="connsiteX3" fmla="*/ 212326 w 3669638"/>
                <a:gd name="connsiteY3" fmla="*/ 780031 h 3039780"/>
                <a:gd name="connsiteX4" fmla="*/ 2283983 w 3669638"/>
                <a:gd name="connsiteY4" fmla="*/ 1555436 h 3039780"/>
                <a:gd name="connsiteX5" fmla="*/ 1930332 w 3669638"/>
                <a:gd name="connsiteY5" fmla="*/ 3039779 h 3039780"/>
                <a:gd name="connsiteX0" fmla="*/ 3669639 w 7172810"/>
                <a:gd name="connsiteY0" fmla="*/ 877843 h 2477873"/>
                <a:gd name="connsiteX1" fmla="*/ 1002908 w 7172810"/>
                <a:gd name="connsiteY1" fmla="*/ 146310 h 2477873"/>
                <a:gd name="connsiteX2" fmla="*/ 157023 w 7172810"/>
                <a:gd name="connsiteY2" fmla="*/ 53532 h 2477873"/>
                <a:gd name="connsiteX3" fmla="*/ 212326 w 7172810"/>
                <a:gd name="connsiteY3" fmla="*/ 780031 h 2477873"/>
                <a:gd name="connsiteX4" fmla="*/ 2283983 w 7172810"/>
                <a:gd name="connsiteY4" fmla="*/ 1555436 h 2477873"/>
                <a:gd name="connsiteX5" fmla="*/ 7168451 w 7172810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3 w 7168451"/>
                <a:gd name="connsiteY4" fmla="*/ 1555436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3 w 7168451"/>
                <a:gd name="connsiteY4" fmla="*/ 1555436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6 w 7168451"/>
                <a:gd name="connsiteY4" fmla="*/ 1555433 h 2477873"/>
                <a:gd name="connsiteX5" fmla="*/ 7168451 w 7168451"/>
                <a:gd name="connsiteY5" fmla="*/ 2477872 h 2477873"/>
                <a:gd name="connsiteX0" fmla="*/ 3669639 w 7168451"/>
                <a:gd name="connsiteY0" fmla="*/ 877843 h 2477873"/>
                <a:gd name="connsiteX1" fmla="*/ 1002908 w 7168451"/>
                <a:gd name="connsiteY1" fmla="*/ 146310 h 2477873"/>
                <a:gd name="connsiteX2" fmla="*/ 157023 w 7168451"/>
                <a:gd name="connsiteY2" fmla="*/ 53532 h 2477873"/>
                <a:gd name="connsiteX3" fmla="*/ 212326 w 7168451"/>
                <a:gd name="connsiteY3" fmla="*/ 780031 h 2477873"/>
                <a:gd name="connsiteX4" fmla="*/ 2283986 w 7168451"/>
                <a:gd name="connsiteY4" fmla="*/ 1555433 h 2477873"/>
                <a:gd name="connsiteX5" fmla="*/ 7168451 w 7168451"/>
                <a:gd name="connsiteY5" fmla="*/ 2477872 h 2477873"/>
                <a:gd name="connsiteX0" fmla="*/ 3673740 w 7172552"/>
                <a:gd name="connsiteY0" fmla="*/ 877843 h 2477873"/>
                <a:gd name="connsiteX1" fmla="*/ 1007009 w 7172552"/>
                <a:gd name="connsiteY1" fmla="*/ 146310 h 2477873"/>
                <a:gd name="connsiteX2" fmla="*/ 161124 w 7172552"/>
                <a:gd name="connsiteY2" fmla="*/ 53532 h 2477873"/>
                <a:gd name="connsiteX3" fmla="*/ 216427 w 7172552"/>
                <a:gd name="connsiteY3" fmla="*/ 780031 h 2477873"/>
                <a:gd name="connsiteX4" fmla="*/ 2347895 w 7172552"/>
                <a:gd name="connsiteY4" fmla="*/ 1321254 h 2477873"/>
                <a:gd name="connsiteX5" fmla="*/ 7172552 w 7172552"/>
                <a:gd name="connsiteY5" fmla="*/ 2477872 h 2477873"/>
                <a:gd name="connsiteX0" fmla="*/ 3673740 w 7172552"/>
                <a:gd name="connsiteY0" fmla="*/ 877843 h 2477873"/>
                <a:gd name="connsiteX1" fmla="*/ 1007009 w 7172552"/>
                <a:gd name="connsiteY1" fmla="*/ 146310 h 2477873"/>
                <a:gd name="connsiteX2" fmla="*/ 161124 w 7172552"/>
                <a:gd name="connsiteY2" fmla="*/ 53532 h 2477873"/>
                <a:gd name="connsiteX3" fmla="*/ 216427 w 7172552"/>
                <a:gd name="connsiteY3" fmla="*/ 780031 h 2477873"/>
                <a:gd name="connsiteX4" fmla="*/ 2347895 w 7172552"/>
                <a:gd name="connsiteY4" fmla="*/ 1321254 h 2477873"/>
                <a:gd name="connsiteX5" fmla="*/ 7172551 w 7172552"/>
                <a:gd name="connsiteY5" fmla="*/ 2477872 h 2477873"/>
                <a:gd name="connsiteX0" fmla="*/ 5874310 w 7172552"/>
                <a:gd name="connsiteY0" fmla="*/ 21564 h 3851544"/>
                <a:gd name="connsiteX1" fmla="*/ 1007009 w 7172552"/>
                <a:gd name="connsiteY1" fmla="*/ 1519981 h 3851544"/>
                <a:gd name="connsiteX2" fmla="*/ 161124 w 7172552"/>
                <a:gd name="connsiteY2" fmla="*/ 1427203 h 3851544"/>
                <a:gd name="connsiteX3" fmla="*/ 216427 w 7172552"/>
                <a:gd name="connsiteY3" fmla="*/ 2153702 h 3851544"/>
                <a:gd name="connsiteX4" fmla="*/ 2347895 w 7172552"/>
                <a:gd name="connsiteY4" fmla="*/ 2694925 h 3851544"/>
                <a:gd name="connsiteX5" fmla="*/ 7172551 w 7172552"/>
                <a:gd name="connsiteY5" fmla="*/ 3851543 h 3851544"/>
                <a:gd name="connsiteX0" fmla="*/ 5874310 w 7172552"/>
                <a:gd name="connsiteY0" fmla="*/ 1 h 3829981"/>
                <a:gd name="connsiteX1" fmla="*/ 1007009 w 7172552"/>
                <a:gd name="connsiteY1" fmla="*/ 1498418 h 3829981"/>
                <a:gd name="connsiteX2" fmla="*/ 161124 w 7172552"/>
                <a:gd name="connsiteY2" fmla="*/ 1405640 h 3829981"/>
                <a:gd name="connsiteX3" fmla="*/ 216427 w 7172552"/>
                <a:gd name="connsiteY3" fmla="*/ 2132139 h 3829981"/>
                <a:gd name="connsiteX4" fmla="*/ 2347895 w 7172552"/>
                <a:gd name="connsiteY4" fmla="*/ 2673362 h 3829981"/>
                <a:gd name="connsiteX5" fmla="*/ 7172551 w 7172552"/>
                <a:gd name="connsiteY5" fmla="*/ 3829980 h 3829981"/>
                <a:gd name="connsiteX0" fmla="*/ 6104489 w 7402731"/>
                <a:gd name="connsiteY0" fmla="*/ 1 h 3829981"/>
                <a:gd name="connsiteX1" fmla="*/ 4693451 w 7402731"/>
                <a:gd name="connsiteY1" fmla="*/ 2184439 h 3829981"/>
                <a:gd name="connsiteX2" fmla="*/ 391303 w 7402731"/>
                <a:gd name="connsiteY2" fmla="*/ 1405640 h 3829981"/>
                <a:gd name="connsiteX3" fmla="*/ 446606 w 7402731"/>
                <a:gd name="connsiteY3" fmla="*/ 2132139 h 3829981"/>
                <a:gd name="connsiteX4" fmla="*/ 2578074 w 7402731"/>
                <a:gd name="connsiteY4" fmla="*/ 2673362 h 3829981"/>
                <a:gd name="connsiteX5" fmla="*/ 7402730 w 7402731"/>
                <a:gd name="connsiteY5" fmla="*/ 3829980 h 3829981"/>
                <a:gd name="connsiteX0" fmla="*/ 6510413 w 7402731"/>
                <a:gd name="connsiteY0" fmla="*/ -2 h 4292375"/>
                <a:gd name="connsiteX1" fmla="*/ 4693451 w 7402731"/>
                <a:gd name="connsiteY1" fmla="*/ 2646833 h 4292375"/>
                <a:gd name="connsiteX2" fmla="*/ 391303 w 7402731"/>
                <a:gd name="connsiteY2" fmla="*/ 1868034 h 4292375"/>
                <a:gd name="connsiteX3" fmla="*/ 446606 w 7402731"/>
                <a:gd name="connsiteY3" fmla="*/ 2594533 h 4292375"/>
                <a:gd name="connsiteX4" fmla="*/ 2578074 w 7402731"/>
                <a:gd name="connsiteY4" fmla="*/ 3135756 h 4292375"/>
                <a:gd name="connsiteX5" fmla="*/ 7402730 w 7402731"/>
                <a:gd name="connsiteY5" fmla="*/ 4292374 h 4292375"/>
                <a:gd name="connsiteX0" fmla="*/ 6540854 w 7433172"/>
                <a:gd name="connsiteY0" fmla="*/ -2 h 4292375"/>
                <a:gd name="connsiteX1" fmla="*/ 5146944 w 7433172"/>
                <a:gd name="connsiteY1" fmla="*/ 2586979 h 4292375"/>
                <a:gd name="connsiteX2" fmla="*/ 421744 w 7433172"/>
                <a:gd name="connsiteY2" fmla="*/ 1868034 h 4292375"/>
                <a:gd name="connsiteX3" fmla="*/ 477047 w 7433172"/>
                <a:gd name="connsiteY3" fmla="*/ 2594533 h 4292375"/>
                <a:gd name="connsiteX4" fmla="*/ 2608515 w 7433172"/>
                <a:gd name="connsiteY4" fmla="*/ 3135756 h 4292375"/>
                <a:gd name="connsiteX5" fmla="*/ 7433171 w 7433172"/>
                <a:gd name="connsiteY5" fmla="*/ 4292374 h 4292375"/>
                <a:gd name="connsiteX0" fmla="*/ 6648549 w 7433172"/>
                <a:gd name="connsiteY0" fmla="*/ 1 h 4188119"/>
                <a:gd name="connsiteX1" fmla="*/ 5146944 w 7433172"/>
                <a:gd name="connsiteY1" fmla="*/ 2482723 h 4188119"/>
                <a:gd name="connsiteX2" fmla="*/ 421744 w 7433172"/>
                <a:gd name="connsiteY2" fmla="*/ 1763778 h 4188119"/>
                <a:gd name="connsiteX3" fmla="*/ 477047 w 7433172"/>
                <a:gd name="connsiteY3" fmla="*/ 2490277 h 4188119"/>
                <a:gd name="connsiteX4" fmla="*/ 2608515 w 7433172"/>
                <a:gd name="connsiteY4" fmla="*/ 3031500 h 4188119"/>
                <a:gd name="connsiteX5" fmla="*/ 7433171 w 7433172"/>
                <a:gd name="connsiteY5" fmla="*/ 4188118 h 4188119"/>
                <a:gd name="connsiteX0" fmla="*/ 6648549 w 7433172"/>
                <a:gd name="connsiteY0" fmla="*/ 1 h 4188119"/>
                <a:gd name="connsiteX1" fmla="*/ 5146944 w 7433172"/>
                <a:gd name="connsiteY1" fmla="*/ 2482723 h 4188119"/>
                <a:gd name="connsiteX2" fmla="*/ 421744 w 7433172"/>
                <a:gd name="connsiteY2" fmla="*/ 1763778 h 4188119"/>
                <a:gd name="connsiteX3" fmla="*/ 477047 w 7433172"/>
                <a:gd name="connsiteY3" fmla="*/ 2490277 h 4188119"/>
                <a:gd name="connsiteX4" fmla="*/ 2608515 w 7433172"/>
                <a:gd name="connsiteY4" fmla="*/ 3031500 h 4188119"/>
                <a:gd name="connsiteX5" fmla="*/ 7433171 w 7433172"/>
                <a:gd name="connsiteY5" fmla="*/ 4188118 h 4188119"/>
                <a:gd name="connsiteX0" fmla="*/ 6479784 w 7264407"/>
                <a:gd name="connsiteY0" fmla="*/ 1 h 4188119"/>
                <a:gd name="connsiteX1" fmla="*/ 4978179 w 7264407"/>
                <a:gd name="connsiteY1" fmla="*/ 2482723 h 4188119"/>
                <a:gd name="connsiteX2" fmla="*/ 516199 w 7264407"/>
                <a:gd name="connsiteY2" fmla="*/ 1653512 h 4188119"/>
                <a:gd name="connsiteX3" fmla="*/ 308282 w 7264407"/>
                <a:gd name="connsiteY3" fmla="*/ 2490277 h 4188119"/>
                <a:gd name="connsiteX4" fmla="*/ 2439750 w 7264407"/>
                <a:gd name="connsiteY4" fmla="*/ 3031500 h 4188119"/>
                <a:gd name="connsiteX5" fmla="*/ 7264406 w 7264407"/>
                <a:gd name="connsiteY5" fmla="*/ 4188118 h 4188119"/>
                <a:gd name="connsiteX0" fmla="*/ 6474240 w 7258863"/>
                <a:gd name="connsiteY0" fmla="*/ 1 h 4188119"/>
                <a:gd name="connsiteX1" fmla="*/ 4972635 w 7258863"/>
                <a:gd name="connsiteY1" fmla="*/ 2482723 h 4188119"/>
                <a:gd name="connsiteX2" fmla="*/ 510655 w 7258863"/>
                <a:gd name="connsiteY2" fmla="*/ 1653512 h 4188119"/>
                <a:gd name="connsiteX3" fmla="*/ 302738 w 7258863"/>
                <a:gd name="connsiteY3" fmla="*/ 2490277 h 4188119"/>
                <a:gd name="connsiteX4" fmla="*/ 2434206 w 7258863"/>
                <a:gd name="connsiteY4" fmla="*/ 3031500 h 4188119"/>
                <a:gd name="connsiteX5" fmla="*/ 7258862 w 7258863"/>
                <a:gd name="connsiteY5" fmla="*/ 4188118 h 4188119"/>
                <a:gd name="connsiteX0" fmla="*/ 6467139 w 7251762"/>
                <a:gd name="connsiteY0" fmla="*/ 1 h 4188119"/>
                <a:gd name="connsiteX1" fmla="*/ 4965534 w 7251762"/>
                <a:gd name="connsiteY1" fmla="*/ 2482723 h 4188119"/>
                <a:gd name="connsiteX2" fmla="*/ 503554 w 7251762"/>
                <a:gd name="connsiteY2" fmla="*/ 1653512 h 4188119"/>
                <a:gd name="connsiteX3" fmla="*/ 295637 w 7251762"/>
                <a:gd name="connsiteY3" fmla="*/ 2490277 h 4188119"/>
                <a:gd name="connsiteX4" fmla="*/ 2427105 w 7251762"/>
                <a:gd name="connsiteY4" fmla="*/ 3031500 h 4188119"/>
                <a:gd name="connsiteX5" fmla="*/ 7251761 w 7251762"/>
                <a:gd name="connsiteY5" fmla="*/ 4188118 h 4188119"/>
                <a:gd name="connsiteX0" fmla="*/ 6366008 w 7150631"/>
                <a:gd name="connsiteY0" fmla="*/ 1 h 4188119"/>
                <a:gd name="connsiteX1" fmla="*/ 4864403 w 7150631"/>
                <a:gd name="connsiteY1" fmla="*/ 2482723 h 4188119"/>
                <a:gd name="connsiteX2" fmla="*/ 402423 w 7150631"/>
                <a:gd name="connsiteY2" fmla="*/ 1653512 h 4188119"/>
                <a:gd name="connsiteX3" fmla="*/ 194506 w 7150631"/>
                <a:gd name="connsiteY3" fmla="*/ 2490277 h 4188119"/>
                <a:gd name="connsiteX4" fmla="*/ 2325974 w 7150631"/>
                <a:gd name="connsiteY4" fmla="*/ 3031500 h 4188119"/>
                <a:gd name="connsiteX5" fmla="*/ 7150630 w 7150631"/>
                <a:gd name="connsiteY5" fmla="*/ 4188118 h 4188119"/>
                <a:gd name="connsiteX0" fmla="*/ 6479779 w 7264402"/>
                <a:gd name="connsiteY0" fmla="*/ 1 h 4188119"/>
                <a:gd name="connsiteX1" fmla="*/ 4978174 w 7264402"/>
                <a:gd name="connsiteY1" fmla="*/ 2482723 h 4188119"/>
                <a:gd name="connsiteX2" fmla="*/ 516194 w 7264402"/>
                <a:gd name="connsiteY2" fmla="*/ 1653512 h 4188119"/>
                <a:gd name="connsiteX3" fmla="*/ 308281 w 7264402"/>
                <a:gd name="connsiteY3" fmla="*/ 2490282 h 4188119"/>
                <a:gd name="connsiteX4" fmla="*/ 2439745 w 7264402"/>
                <a:gd name="connsiteY4" fmla="*/ 3031500 h 4188119"/>
                <a:gd name="connsiteX5" fmla="*/ 7264401 w 7264402"/>
                <a:gd name="connsiteY5" fmla="*/ 4188118 h 4188119"/>
                <a:gd name="connsiteX0" fmla="*/ 4319337 w 7264402"/>
                <a:gd name="connsiteY0" fmla="*/ 0 h 4515139"/>
                <a:gd name="connsiteX1" fmla="*/ 4978174 w 7264402"/>
                <a:gd name="connsiteY1" fmla="*/ 2809743 h 4515139"/>
                <a:gd name="connsiteX2" fmla="*/ 516194 w 7264402"/>
                <a:gd name="connsiteY2" fmla="*/ 1980532 h 4515139"/>
                <a:gd name="connsiteX3" fmla="*/ 308281 w 7264402"/>
                <a:gd name="connsiteY3" fmla="*/ 2817302 h 4515139"/>
                <a:gd name="connsiteX4" fmla="*/ 2439745 w 7264402"/>
                <a:gd name="connsiteY4" fmla="*/ 3358520 h 4515139"/>
                <a:gd name="connsiteX5" fmla="*/ 7264401 w 7264402"/>
                <a:gd name="connsiteY5" fmla="*/ 4515138 h 4515139"/>
                <a:gd name="connsiteX0" fmla="*/ 4241824 w 7186889"/>
                <a:gd name="connsiteY0" fmla="*/ 0 h 4515139"/>
                <a:gd name="connsiteX1" fmla="*/ 3611464 w 7186889"/>
                <a:gd name="connsiteY1" fmla="*/ 2463812 h 4515139"/>
                <a:gd name="connsiteX2" fmla="*/ 438681 w 7186889"/>
                <a:gd name="connsiteY2" fmla="*/ 1980532 h 4515139"/>
                <a:gd name="connsiteX3" fmla="*/ 230768 w 7186889"/>
                <a:gd name="connsiteY3" fmla="*/ 2817302 h 4515139"/>
                <a:gd name="connsiteX4" fmla="*/ 2362232 w 7186889"/>
                <a:gd name="connsiteY4" fmla="*/ 3358520 h 4515139"/>
                <a:gd name="connsiteX5" fmla="*/ 7186888 w 7186889"/>
                <a:gd name="connsiteY5" fmla="*/ 4515138 h 4515139"/>
                <a:gd name="connsiteX0" fmla="*/ 4241824 w 7186889"/>
                <a:gd name="connsiteY0" fmla="*/ 0 h 4515139"/>
                <a:gd name="connsiteX1" fmla="*/ 3611464 w 7186889"/>
                <a:gd name="connsiteY1" fmla="*/ 2463812 h 4515139"/>
                <a:gd name="connsiteX2" fmla="*/ 438681 w 7186889"/>
                <a:gd name="connsiteY2" fmla="*/ 1980532 h 4515139"/>
                <a:gd name="connsiteX3" fmla="*/ 230768 w 7186889"/>
                <a:gd name="connsiteY3" fmla="*/ 2817302 h 4515139"/>
                <a:gd name="connsiteX4" fmla="*/ 2362232 w 7186889"/>
                <a:gd name="connsiteY4" fmla="*/ 3358520 h 4515139"/>
                <a:gd name="connsiteX5" fmla="*/ 7186888 w 7186889"/>
                <a:gd name="connsiteY5" fmla="*/ 4515138 h 4515139"/>
                <a:gd name="connsiteX0" fmla="*/ 4241824 w 7186889"/>
                <a:gd name="connsiteY0" fmla="*/ 0 h 4515139"/>
                <a:gd name="connsiteX1" fmla="*/ 3611464 w 7186889"/>
                <a:gd name="connsiteY1" fmla="*/ 2463812 h 4515139"/>
                <a:gd name="connsiteX2" fmla="*/ 438681 w 7186889"/>
                <a:gd name="connsiteY2" fmla="*/ 1980532 h 4515139"/>
                <a:gd name="connsiteX3" fmla="*/ 230768 w 7186889"/>
                <a:gd name="connsiteY3" fmla="*/ 2817302 h 4515139"/>
                <a:gd name="connsiteX4" fmla="*/ 2362232 w 7186889"/>
                <a:gd name="connsiteY4" fmla="*/ 3358520 h 4515139"/>
                <a:gd name="connsiteX5" fmla="*/ 7186888 w 7186889"/>
                <a:gd name="connsiteY5" fmla="*/ 4515138 h 4515139"/>
                <a:gd name="connsiteX0" fmla="*/ 4241824 w 4964230"/>
                <a:gd name="connsiteY0" fmla="*/ 0 h 3757514"/>
                <a:gd name="connsiteX1" fmla="*/ 3611464 w 4964230"/>
                <a:gd name="connsiteY1" fmla="*/ 2463812 h 3757514"/>
                <a:gd name="connsiteX2" fmla="*/ 438681 w 4964230"/>
                <a:gd name="connsiteY2" fmla="*/ 1980532 h 3757514"/>
                <a:gd name="connsiteX3" fmla="*/ 230768 w 4964230"/>
                <a:gd name="connsiteY3" fmla="*/ 2817302 h 3757514"/>
                <a:gd name="connsiteX4" fmla="*/ 2362232 w 4964230"/>
                <a:gd name="connsiteY4" fmla="*/ 3358520 h 3757514"/>
                <a:gd name="connsiteX5" fmla="*/ 4964231 w 4964230"/>
                <a:gd name="connsiteY5" fmla="*/ 3757515 h 3757514"/>
                <a:gd name="connsiteX0" fmla="*/ 4241824 w 4964230"/>
                <a:gd name="connsiteY0" fmla="*/ 0 h 3757514"/>
                <a:gd name="connsiteX1" fmla="*/ 3611464 w 4964230"/>
                <a:gd name="connsiteY1" fmla="*/ 2463812 h 3757514"/>
                <a:gd name="connsiteX2" fmla="*/ 438681 w 4964230"/>
                <a:gd name="connsiteY2" fmla="*/ 1980532 h 3757514"/>
                <a:gd name="connsiteX3" fmla="*/ 230768 w 4964230"/>
                <a:gd name="connsiteY3" fmla="*/ 2817302 h 3757514"/>
                <a:gd name="connsiteX4" fmla="*/ 2362232 w 4964230"/>
                <a:gd name="connsiteY4" fmla="*/ 3358520 h 3757514"/>
                <a:gd name="connsiteX5" fmla="*/ 4964231 w 4964230"/>
                <a:gd name="connsiteY5" fmla="*/ 3757515 h 3757514"/>
                <a:gd name="connsiteX0" fmla="*/ 4241824 w 4241823"/>
                <a:gd name="connsiteY0" fmla="*/ 0 h 3358520"/>
                <a:gd name="connsiteX1" fmla="*/ 3611464 w 4241823"/>
                <a:gd name="connsiteY1" fmla="*/ 2463812 h 3358520"/>
                <a:gd name="connsiteX2" fmla="*/ 438681 w 4241823"/>
                <a:gd name="connsiteY2" fmla="*/ 1980532 h 3358520"/>
                <a:gd name="connsiteX3" fmla="*/ 230768 w 4241823"/>
                <a:gd name="connsiteY3" fmla="*/ 2817302 h 3358520"/>
                <a:gd name="connsiteX4" fmla="*/ 2362232 w 4241823"/>
                <a:gd name="connsiteY4" fmla="*/ 3358520 h 3358520"/>
                <a:gd name="connsiteX0" fmla="*/ 4288478 w 4288477"/>
                <a:gd name="connsiteY0" fmla="*/ 0 h 3517930"/>
                <a:gd name="connsiteX1" fmla="*/ 3658118 w 4288477"/>
                <a:gd name="connsiteY1" fmla="*/ 2463812 h 3517930"/>
                <a:gd name="connsiteX2" fmla="*/ 485335 w 4288477"/>
                <a:gd name="connsiteY2" fmla="*/ 1980532 h 3517930"/>
                <a:gd name="connsiteX3" fmla="*/ 277422 w 4288477"/>
                <a:gd name="connsiteY3" fmla="*/ 2817302 h 3517930"/>
                <a:gd name="connsiteX4" fmla="*/ 3084134 w 4288477"/>
                <a:gd name="connsiteY4" fmla="*/ 3517930 h 3517930"/>
                <a:gd name="connsiteX0" fmla="*/ 4315520 w 4315519"/>
                <a:gd name="connsiteY0" fmla="*/ 0 h 3641116"/>
                <a:gd name="connsiteX1" fmla="*/ 3685160 w 4315519"/>
                <a:gd name="connsiteY1" fmla="*/ 2463812 h 3641116"/>
                <a:gd name="connsiteX2" fmla="*/ 512377 w 4315519"/>
                <a:gd name="connsiteY2" fmla="*/ 1980532 h 3641116"/>
                <a:gd name="connsiteX3" fmla="*/ 304464 w 4315519"/>
                <a:gd name="connsiteY3" fmla="*/ 2817302 h 3641116"/>
                <a:gd name="connsiteX4" fmla="*/ 3495524 w 4315519"/>
                <a:gd name="connsiteY4" fmla="*/ 3641114 h 364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519" h="3641116">
                  <a:moveTo>
                    <a:pt x="4315520" y="0"/>
                  </a:moveTo>
                  <a:cubicBezTo>
                    <a:pt x="3997611" y="1493353"/>
                    <a:pt x="4160749" y="2148762"/>
                    <a:pt x="3685160" y="2463812"/>
                  </a:cubicBezTo>
                  <a:cubicBezTo>
                    <a:pt x="3209571" y="2778862"/>
                    <a:pt x="1075826" y="1921617"/>
                    <a:pt x="512377" y="1980532"/>
                  </a:cubicBezTo>
                  <a:cubicBezTo>
                    <a:pt x="-51072" y="2039447"/>
                    <a:pt x="-192727" y="2540538"/>
                    <a:pt x="304464" y="2817302"/>
                  </a:cubicBezTo>
                  <a:cubicBezTo>
                    <a:pt x="801655" y="3094066"/>
                    <a:pt x="2706614" y="3484412"/>
                    <a:pt x="3495524" y="3641114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A0EEF628-74E7-41E8-B83D-2F03FFBCB7B1}"/>
              </a:ext>
            </a:extLst>
          </p:cNvPr>
          <p:cNvSpPr txBox="1"/>
          <p:nvPr/>
        </p:nvSpPr>
        <p:spPr>
          <a:xfrm>
            <a:off x="122237" y="3446536"/>
            <a:ext cx="1724286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文化东街路口</a:t>
            </a:r>
            <a:r>
              <a:rPr lang="zh-CN" altLang="en-US" sz="800" b="1" dirty="0"/>
              <a:t>西往北</a:t>
            </a:r>
            <a:r>
              <a:rPr lang="zh-CN" altLang="en-US" sz="800" dirty="0"/>
              <a:t>左转替代路径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0B82476-7C9F-4CA1-AF13-E497FD66968B}"/>
              </a:ext>
            </a:extLst>
          </p:cNvPr>
          <p:cNvSpPr txBox="1"/>
          <p:nvPr/>
        </p:nvSpPr>
        <p:spPr>
          <a:xfrm>
            <a:off x="3147039" y="3446536"/>
            <a:ext cx="214995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金达莱北街路口</a:t>
            </a:r>
            <a:r>
              <a:rPr lang="zh-CN" altLang="en-US" sz="800" b="1" dirty="0"/>
              <a:t>南往西、北往东</a:t>
            </a:r>
            <a:r>
              <a:rPr lang="zh-CN" altLang="en-US" sz="800" dirty="0"/>
              <a:t>左转替代路径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9F77427-74E9-4C4F-B729-713C59AD6C19}"/>
              </a:ext>
            </a:extLst>
          </p:cNvPr>
          <p:cNvSpPr txBox="1"/>
          <p:nvPr/>
        </p:nvSpPr>
        <p:spPr>
          <a:xfrm>
            <a:off x="6168686" y="3446536"/>
            <a:ext cx="214995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金达莱北街路口</a:t>
            </a:r>
            <a:r>
              <a:rPr lang="zh-CN" altLang="en-US" sz="800" b="1" dirty="0"/>
              <a:t>东往南、西往北</a:t>
            </a:r>
            <a:r>
              <a:rPr lang="zh-CN" altLang="en-US" sz="800" dirty="0"/>
              <a:t>左转替代路径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6F203C2-3BC7-4711-AEEC-85E3707F29C8}"/>
              </a:ext>
            </a:extLst>
          </p:cNvPr>
          <p:cNvSpPr txBox="1"/>
          <p:nvPr/>
        </p:nvSpPr>
        <p:spPr>
          <a:xfrm>
            <a:off x="122238" y="140075"/>
            <a:ext cx="1367790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200" b="1" dirty="0">
                <a:latin typeface="+mj-ea"/>
                <a:ea typeface="+mj-ea"/>
              </a:rPr>
              <a:t>左转的替代路径</a:t>
            </a:r>
          </a:p>
        </p:txBody>
      </p:sp>
    </p:spTree>
    <p:extLst>
      <p:ext uri="{BB962C8B-B14F-4D97-AF65-F5344CB8AC3E}">
        <p14:creationId xmlns:p14="http://schemas.microsoft.com/office/powerpoint/2010/main" val="14441637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131870-A63F-410A-A131-096BDD83A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628087-4BA6-46AE-AF8C-9778573E74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B68FE1-3739-4CCC-A2EE-8C7E622F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675" y="124784"/>
            <a:ext cx="4619325" cy="4391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F79EF4-7D5A-4A7F-ABDC-D5676C1A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7" y="124784"/>
            <a:ext cx="4208780" cy="28414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99ABF2-AD0E-4322-B3C3-DD23790A8304}"/>
              </a:ext>
            </a:extLst>
          </p:cNvPr>
          <p:cNvSpPr/>
          <p:nvPr/>
        </p:nvSpPr>
        <p:spPr>
          <a:xfrm>
            <a:off x="141217" y="3069573"/>
            <a:ext cx="4208780" cy="203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广州</a:t>
            </a:r>
            <a:r>
              <a:rPr lang="en-US" altLang="zh-CN" sz="1000" dirty="0"/>
              <a:t>BRT</a:t>
            </a:r>
            <a:r>
              <a:rPr lang="zh-CN" altLang="en-US" sz="1000" dirty="0"/>
              <a:t>走廊中的车陂路口</a:t>
            </a:r>
            <a:r>
              <a:rPr lang="en-US" altLang="zh-CN" sz="1000" dirty="0"/>
              <a:t>4</a:t>
            </a:r>
            <a:r>
              <a:rPr lang="zh-CN" altLang="en-US" sz="1000" dirty="0"/>
              <a:t>个方向都禁止左转，采用</a:t>
            </a:r>
            <a:r>
              <a:rPr lang="en-US" altLang="zh-CN" sz="1000" dirty="0"/>
              <a:t>2</a:t>
            </a:r>
            <a:r>
              <a:rPr lang="zh-CN" altLang="en-US" sz="1000" dirty="0"/>
              <a:t>相位控制。</a:t>
            </a:r>
          </a:p>
        </p:txBody>
      </p:sp>
      <p:sp>
        <p:nvSpPr>
          <p:cNvPr id="10" name="箭头: 手杖形 9">
            <a:extLst>
              <a:ext uri="{FF2B5EF4-FFF2-40B4-BE49-F238E27FC236}">
                <a16:creationId xmlns:a16="http://schemas.microsoft.com/office/drawing/2014/main" id="{4E427A1C-01E8-4CE8-B709-9D8E350ED2C5}"/>
              </a:ext>
            </a:extLst>
          </p:cNvPr>
          <p:cNvSpPr/>
          <p:nvPr/>
        </p:nvSpPr>
        <p:spPr>
          <a:xfrm rot="11618423" flipH="1">
            <a:off x="6248400" y="3821034"/>
            <a:ext cx="266700" cy="285828"/>
          </a:xfrm>
          <a:prstGeom prst="utur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1" name="箭头: 手杖形 10">
            <a:extLst>
              <a:ext uri="{FF2B5EF4-FFF2-40B4-BE49-F238E27FC236}">
                <a16:creationId xmlns:a16="http://schemas.microsoft.com/office/drawing/2014/main" id="{D4F5921F-D4AB-45E7-9B0E-E8B33C478137}"/>
              </a:ext>
            </a:extLst>
          </p:cNvPr>
          <p:cNvSpPr/>
          <p:nvPr/>
        </p:nvSpPr>
        <p:spPr>
          <a:xfrm rot="966361" flipH="1">
            <a:off x="7081837" y="577498"/>
            <a:ext cx="266700" cy="285828"/>
          </a:xfrm>
          <a:prstGeom prst="utur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3AB173-A475-4AA8-8C5E-A9C1A995DCB2}"/>
              </a:ext>
            </a:extLst>
          </p:cNvPr>
          <p:cNvSpPr/>
          <p:nvPr/>
        </p:nvSpPr>
        <p:spPr>
          <a:xfrm>
            <a:off x="6692900" y="4313151"/>
            <a:ext cx="2324100" cy="2032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000" dirty="0"/>
              <a:t>通过相交道路</a:t>
            </a:r>
            <a:r>
              <a:rPr lang="en-US" altLang="zh-CN" sz="1000" dirty="0"/>
              <a:t>2</a:t>
            </a:r>
            <a:r>
              <a:rPr lang="zh-CN" altLang="en-US" sz="1000" dirty="0"/>
              <a:t>个掉头位实现左转功能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49C9DD-F659-4DEA-B830-DE5B505EA410}"/>
              </a:ext>
            </a:extLst>
          </p:cNvPr>
          <p:cNvSpPr txBox="1"/>
          <p:nvPr/>
        </p:nvSpPr>
        <p:spPr>
          <a:xfrm rot="917484">
            <a:off x="6951055" y="1311254"/>
            <a:ext cx="173645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车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陂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38A0AB-FFE7-40E9-8F1E-B77F410A9462}"/>
              </a:ext>
            </a:extLst>
          </p:cNvPr>
          <p:cNvSpPr txBox="1"/>
          <p:nvPr/>
        </p:nvSpPr>
        <p:spPr>
          <a:xfrm rot="393400">
            <a:off x="6005652" y="2019776"/>
            <a:ext cx="364991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中山大道</a:t>
            </a:r>
            <a:r>
              <a:rPr lang="en-US" altLang="zh-CN" sz="700" dirty="0">
                <a:solidFill>
                  <a:schemeClr val="bg1"/>
                </a:solidFill>
              </a:rPr>
              <a:t>BRT</a:t>
            </a:r>
            <a:r>
              <a:rPr lang="zh-CN" altLang="en-US" sz="700" dirty="0">
                <a:solidFill>
                  <a:schemeClr val="bg1"/>
                </a:solidFill>
              </a:rPr>
              <a:t>走廊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847807-E9A9-476F-A705-A0F54AD87943}"/>
              </a:ext>
            </a:extLst>
          </p:cNvPr>
          <p:cNvSpPr txBox="1"/>
          <p:nvPr/>
        </p:nvSpPr>
        <p:spPr>
          <a:xfrm rot="393400">
            <a:off x="7578931" y="2147631"/>
            <a:ext cx="364991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中山大道</a:t>
            </a:r>
            <a:r>
              <a:rPr lang="en-US" altLang="zh-CN" sz="700" dirty="0">
                <a:solidFill>
                  <a:schemeClr val="bg1"/>
                </a:solidFill>
              </a:rPr>
              <a:t>BRT</a:t>
            </a:r>
            <a:r>
              <a:rPr lang="zh-CN" altLang="en-US" sz="700" dirty="0">
                <a:solidFill>
                  <a:schemeClr val="bg1"/>
                </a:solidFill>
              </a:rPr>
              <a:t>走廊</a:t>
            </a:r>
          </a:p>
        </p:txBody>
      </p:sp>
    </p:spTree>
    <p:extLst>
      <p:ext uri="{BB962C8B-B14F-4D97-AF65-F5344CB8AC3E}">
        <p14:creationId xmlns:p14="http://schemas.microsoft.com/office/powerpoint/2010/main" val="18573402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36105-4032-4CBD-99A5-02E464269D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B13547-F90A-4022-AF09-40024C2A8F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chebei lu">
            <a:hlinkClick r:id="" action="ppaction://media"/>
            <a:extLst>
              <a:ext uri="{FF2B5EF4-FFF2-40B4-BE49-F238E27FC236}">
                <a16:creationId xmlns:a16="http://schemas.microsoft.com/office/drawing/2014/main" id="{8ADBA6F9-BFED-49AF-8A19-7467E5E11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252" y="123824"/>
            <a:ext cx="7825495" cy="43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CAD1D2-FB5B-4373-91A1-9B9E06617E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08C743-3103-41DD-A7D7-7CB680E72A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44CCA04-6554-4EFB-A607-85D354336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694458"/>
              </p:ext>
            </p:extLst>
          </p:nvPr>
        </p:nvGraphicFramePr>
        <p:xfrm>
          <a:off x="4572000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3ECCEC85-6289-4D0F-8E8D-1E9175EAD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978739"/>
              </p:ext>
            </p:extLst>
          </p:nvPr>
        </p:nvGraphicFramePr>
        <p:xfrm>
          <a:off x="765060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936CC7EB-3B17-47CB-BA56-AEF2976FE40B}"/>
              </a:ext>
            </a:extLst>
          </p:cNvPr>
          <p:cNvSpPr txBox="1"/>
          <p:nvPr/>
        </p:nvSpPr>
        <p:spPr>
          <a:xfrm>
            <a:off x="765060" y="221063"/>
            <a:ext cx="3806940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b="1" dirty="0">
                <a:latin typeface="+mn-ea"/>
              </a:rPr>
              <a:t>LinSig</a:t>
            </a:r>
            <a:r>
              <a:rPr lang="zh-CN" altLang="en-US" sz="1100" b="1" dirty="0">
                <a:latin typeface="+mn-ea"/>
              </a:rPr>
              <a:t>建模分析：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两个路口都采用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相位联动控制，极大降低了路口延误：由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级。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采用短周期的方案也可以更方便行人二次过街。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B30CA5D-C515-4317-BC73-CD433276063B}"/>
              </a:ext>
            </a:extLst>
          </p:cNvPr>
          <p:cNvGrpSpPr/>
          <p:nvPr/>
        </p:nvGrpSpPr>
        <p:grpSpPr>
          <a:xfrm>
            <a:off x="5591259" y="436406"/>
            <a:ext cx="1916233" cy="773512"/>
            <a:chOff x="1326236" y="3106358"/>
            <a:chExt cx="1916233" cy="77351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1A654AB-EAE5-4B33-9174-9EAE138A7E04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B0266F9-CF89-455E-B5F1-AC8E597E64B7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77281FF7-BEF0-4186-B613-60A69210FF0B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41A1951-F89E-43E2-818F-CEBDBDF76FC0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0688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0A6415D-D6DF-4D9C-A629-C15D2AB4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681446"/>
            <a:ext cx="8894762" cy="3401016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FD184E-9ACC-4F23-AB0E-875BD58490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B8AC23-81D0-47C8-83B0-694B574FDC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393580455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133s)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47657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园川街交叉口现状信号相位及流量数据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604113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16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16:30-17:30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034087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园川街交叉口的流量数据可以看出：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东、西方向的直行流量最大，也比较接近，早高峰流量在</a:t>
            </a:r>
            <a:r>
              <a:rPr lang="en-US" altLang="zh-CN" sz="1100" dirty="0"/>
              <a:t>900-979 PCU/Hr</a:t>
            </a:r>
            <a:r>
              <a:rPr lang="zh-CN" altLang="en-US" sz="1100" dirty="0"/>
              <a:t>，晚高峰稍微低一些（</a:t>
            </a:r>
            <a:r>
              <a:rPr lang="en-US" altLang="zh-CN" sz="1100" dirty="0"/>
              <a:t> 817-951 PCU/Hr </a:t>
            </a:r>
            <a:r>
              <a:rPr lang="zh-CN" altLang="en-US" sz="1100" dirty="0"/>
              <a:t>）；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南进口左转流量要比东进口左转流量大</a:t>
            </a:r>
            <a:r>
              <a:rPr lang="zh-CN" altLang="en-US" sz="1100" dirty="0"/>
              <a:t>。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5B343165-DF92-48AB-8F93-474D326FD24D}"/>
              </a:ext>
            </a:extLst>
          </p:cNvPr>
          <p:cNvGraphicFramePr>
            <a:graphicFrameLocks noGrp="1"/>
          </p:cNvGraphicFramePr>
          <p:nvPr/>
        </p:nvGraphicFramePr>
        <p:xfrm>
          <a:off x="134822" y="802377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(36s)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(28s)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F75C27-DA80-4353-AC5E-52F6237BBDBD}"/>
              </a:ext>
            </a:extLst>
          </p:cNvPr>
          <p:cNvGrpSpPr/>
          <p:nvPr/>
        </p:nvGrpSpPr>
        <p:grpSpPr>
          <a:xfrm rot="5228464" flipH="1">
            <a:off x="302679" y="1201336"/>
            <a:ext cx="347140" cy="293863"/>
            <a:chOff x="1448032" y="3672878"/>
            <a:chExt cx="542383" cy="459141"/>
          </a:xfrm>
        </p:grpSpPr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29CE6BED-B6E3-474D-BAC7-A49E68079F73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B31AB87-90D7-4007-A399-41AD127D11EB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110BA275-12B8-484F-A6FB-6F4D6F94007C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C0AB1ACC-B865-4596-9621-B5F85453BCD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99D06B98-2C55-472D-A7E6-9A29181AC8F6}"/>
              </a:ext>
            </a:extLst>
          </p:cNvPr>
          <p:cNvCxnSpPr>
            <a:cxnSpLocks/>
          </p:cNvCxnSpPr>
          <p:nvPr/>
        </p:nvCxnSpPr>
        <p:spPr>
          <a:xfrm flipH="1">
            <a:off x="1076810" y="1136205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2E9DC0-0DAD-4286-9B64-8A34C22034D4}"/>
              </a:ext>
            </a:extLst>
          </p:cNvPr>
          <p:cNvCxnSpPr>
            <a:cxnSpLocks/>
          </p:cNvCxnSpPr>
          <p:nvPr/>
        </p:nvCxnSpPr>
        <p:spPr>
          <a:xfrm flipV="1">
            <a:off x="876222" y="1431792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1572A92-1CE1-4D0C-A459-4BE697DE68F6}"/>
              </a:ext>
            </a:extLst>
          </p:cNvPr>
          <p:cNvGrpSpPr/>
          <p:nvPr/>
        </p:nvGrpSpPr>
        <p:grpSpPr>
          <a:xfrm rot="21121260" flipH="1">
            <a:off x="1562811" y="1159932"/>
            <a:ext cx="541375" cy="270393"/>
            <a:chOff x="1344722" y="3688542"/>
            <a:chExt cx="845861" cy="422472"/>
          </a:xfrm>
        </p:grpSpPr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DF761A40-8EF0-4B77-BB4C-CBD5516BA935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01814751-2D74-4439-BFBC-B0F1DD2AEE38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5EDDE6BD-AFF9-4163-8CB1-13B635D7F8E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852C44D1-1AF7-4A57-97EB-05559D8A25D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15CD391-CB85-4209-A74E-22266EF840AA}"/>
              </a:ext>
            </a:extLst>
          </p:cNvPr>
          <p:cNvGrpSpPr/>
          <p:nvPr/>
        </p:nvGrpSpPr>
        <p:grpSpPr>
          <a:xfrm rot="4994686">
            <a:off x="2314897" y="972546"/>
            <a:ext cx="406298" cy="590366"/>
            <a:chOff x="6982467" y="1047516"/>
            <a:chExt cx="406298" cy="590366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5F200E94-894A-4928-815F-B2B01567D342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EB2D3EFC-DFC3-423D-8B60-ADFBC121419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直接箭头连接符 86">
                <a:extLst>
                  <a:ext uri="{FF2B5EF4-FFF2-40B4-BE49-F238E27FC236}">
                    <a16:creationId xmlns:a16="http://schemas.microsoft.com/office/drawing/2014/main" id="{7711BA9D-7908-405E-A06A-133339F0A6DA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F3314CF-682B-4B41-921A-FBBE29638663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05CFB3C1-A383-40F8-A832-91622C77D7D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箭头连接符 84">
                <a:extLst>
                  <a:ext uri="{FF2B5EF4-FFF2-40B4-BE49-F238E27FC236}">
                    <a16:creationId xmlns:a16="http://schemas.microsoft.com/office/drawing/2014/main" id="{70F24793-A6F4-4EB0-92E5-1286520200B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21658698-CF23-489A-93B7-8D2158B8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545" y="2572438"/>
            <a:ext cx="2046315" cy="1944000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5A1C2D7D-E2DC-4EE3-A8C8-C957335C2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84" y="2571062"/>
            <a:ext cx="2046316" cy="19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D88A8A-60BF-4EDE-A8BD-1EFBBF63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065" y="124785"/>
            <a:ext cx="2853935" cy="244696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3" name="表格 92">
            <a:extLst>
              <a:ext uri="{FF2B5EF4-FFF2-40B4-BE49-F238E27FC236}">
                <a16:creationId xmlns:a16="http://schemas.microsoft.com/office/drawing/2014/main" id="{D92D3BBA-A5FD-42E7-9839-64977C2614D3}"/>
              </a:ext>
            </a:extLst>
          </p:cNvPr>
          <p:cNvGraphicFramePr>
            <a:graphicFrameLocks noGrp="1"/>
          </p:cNvGraphicFramePr>
          <p:nvPr/>
        </p:nvGraphicFramePr>
        <p:xfrm>
          <a:off x="743025" y="2283948"/>
          <a:ext cx="2429265" cy="131445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85853">
                  <a:extLst>
                    <a:ext uri="{9D8B030D-6E8A-4147-A177-3AD203B41FA5}">
                      <a16:colId xmlns:a16="http://schemas.microsoft.com/office/drawing/2014/main" val="966813542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3164526544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1216914406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2331011041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2517391743"/>
                    </a:ext>
                  </a:extLst>
                </a:gridCol>
              </a:tblGrid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94137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979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1247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207250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367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1873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1075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30616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443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1312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3022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08726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9534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932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5487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548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81645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851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1090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83208"/>
                  </a:ext>
                </a:extLst>
              </a:tr>
              <a:tr h="7911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1153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354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1063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2570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79160"/>
                  </a:ext>
                </a:extLst>
              </a:tr>
            </a:tbl>
          </a:graphicData>
        </a:graphic>
      </p:graphicFrame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40005" y="2184878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园川街</a:t>
            </a:r>
          </a:p>
        </p:txBody>
      </p:sp>
    </p:spTree>
    <p:extLst>
      <p:ext uri="{BB962C8B-B14F-4D97-AF65-F5344CB8AC3E}">
        <p14:creationId xmlns:p14="http://schemas.microsoft.com/office/powerpoint/2010/main" val="172672067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ED344-D5E1-4FA4-9688-1CF97D56EB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76CBC-C407-4464-A919-4BB0AC384A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64B4967-EB5B-4037-AEA5-C2BFB7E77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075048"/>
              </p:ext>
            </p:extLst>
          </p:nvPr>
        </p:nvGraphicFramePr>
        <p:xfrm>
          <a:off x="248379" y="988454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3313065136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相位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0FF9DCB-0FC2-4D30-8CD1-98F968BFA609}"/>
              </a:ext>
            </a:extLst>
          </p:cNvPr>
          <p:cNvCxnSpPr>
            <a:cxnSpLocks/>
          </p:cNvCxnSpPr>
          <p:nvPr/>
        </p:nvCxnSpPr>
        <p:spPr>
          <a:xfrm flipV="1">
            <a:off x="331898" y="1559695"/>
            <a:ext cx="337914" cy="1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FA7BA32-5A86-4883-A6CD-02CD045CAC57}"/>
              </a:ext>
            </a:extLst>
          </p:cNvPr>
          <p:cNvCxnSpPr>
            <a:cxnSpLocks/>
          </p:cNvCxnSpPr>
          <p:nvPr/>
        </p:nvCxnSpPr>
        <p:spPr>
          <a:xfrm flipH="1">
            <a:off x="504235" y="1298426"/>
            <a:ext cx="3311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43D45AF-AB8F-4D7B-9F58-1F91B002C688}"/>
              </a:ext>
            </a:extLst>
          </p:cNvPr>
          <p:cNvCxnSpPr>
            <a:cxnSpLocks/>
          </p:cNvCxnSpPr>
          <p:nvPr/>
        </p:nvCxnSpPr>
        <p:spPr>
          <a:xfrm flipH="1">
            <a:off x="1013801" y="1715099"/>
            <a:ext cx="24293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B16D90F-E3B4-4AAF-ACC3-9537AE86E7DF}"/>
              </a:ext>
            </a:extLst>
          </p:cNvPr>
          <p:cNvCxnSpPr>
            <a:cxnSpLocks/>
          </p:cNvCxnSpPr>
          <p:nvPr/>
        </p:nvCxnSpPr>
        <p:spPr>
          <a:xfrm flipV="1">
            <a:off x="1811702" y="1180214"/>
            <a:ext cx="0" cy="28345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F76C26D-5597-491C-B796-26AA379239BF}"/>
              </a:ext>
            </a:extLst>
          </p:cNvPr>
          <p:cNvGrpSpPr/>
          <p:nvPr/>
        </p:nvGrpSpPr>
        <p:grpSpPr>
          <a:xfrm rot="3460219" flipH="1">
            <a:off x="1088752" y="1437372"/>
            <a:ext cx="405291" cy="230409"/>
            <a:chOff x="1910301" y="3208564"/>
            <a:chExt cx="633240" cy="360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6A4E92E-DE87-4631-8D5C-25CFF922F869}"/>
                </a:ext>
              </a:extLst>
            </p:cNvPr>
            <p:cNvCxnSpPr>
              <a:cxnSpLocks/>
            </p:cNvCxnSpPr>
            <p:nvPr/>
          </p:nvCxnSpPr>
          <p:spPr>
            <a:xfrm rot="3460219" flipV="1">
              <a:off x="2114798" y="3145913"/>
              <a:ext cx="56920" cy="4659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D2C304A-5EAE-4EA9-89B0-1269078A4A69}"/>
                </a:ext>
              </a:extLst>
            </p:cNvPr>
            <p:cNvCxnSpPr/>
            <p:nvPr/>
          </p:nvCxnSpPr>
          <p:spPr>
            <a:xfrm rot="20078119">
              <a:off x="2543541" y="3208564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736A442-7CDD-44F2-94BD-7B3BF810A555}"/>
              </a:ext>
            </a:extLst>
          </p:cNvPr>
          <p:cNvCxnSpPr>
            <a:cxnSpLocks/>
          </p:cNvCxnSpPr>
          <p:nvPr/>
        </p:nvCxnSpPr>
        <p:spPr>
          <a:xfrm flipV="1">
            <a:off x="2198346" y="1479501"/>
            <a:ext cx="0" cy="252112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A7E5C8C-397B-4D0A-A9E4-4CF3BF07C4E9}"/>
              </a:ext>
            </a:extLst>
          </p:cNvPr>
          <p:cNvCxnSpPr>
            <a:cxnSpLocks/>
          </p:cNvCxnSpPr>
          <p:nvPr/>
        </p:nvCxnSpPr>
        <p:spPr>
          <a:xfrm flipH="1">
            <a:off x="506969" y="1562436"/>
            <a:ext cx="712" cy="17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4B490E8-02D3-4DE4-AD49-93E99B2BC929}"/>
              </a:ext>
            </a:extLst>
          </p:cNvPr>
          <p:cNvGrpSpPr/>
          <p:nvPr/>
        </p:nvGrpSpPr>
        <p:grpSpPr>
          <a:xfrm rot="19997197" flipH="1">
            <a:off x="1899780" y="1336839"/>
            <a:ext cx="268953" cy="230409"/>
            <a:chOff x="2012833" y="3262562"/>
            <a:chExt cx="420220" cy="36000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7F137EF-87FA-4D97-91AD-A99BC400B172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D98D4764-5933-4570-AC2B-734713F938E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1149AD8-5BED-4456-A75E-FEB36817D0A6}"/>
              </a:ext>
            </a:extLst>
          </p:cNvPr>
          <p:cNvSpPr txBox="1"/>
          <p:nvPr/>
        </p:nvSpPr>
        <p:spPr>
          <a:xfrm>
            <a:off x="248379" y="737329"/>
            <a:ext cx="1004682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0A987EF-3130-4808-9F7A-4DB7AAC30366}"/>
              </a:ext>
            </a:extLst>
          </p:cNvPr>
          <p:cNvCxnSpPr>
            <a:cxnSpLocks/>
          </p:cNvCxnSpPr>
          <p:nvPr/>
        </p:nvCxnSpPr>
        <p:spPr>
          <a:xfrm flipH="1" flipV="1">
            <a:off x="1271780" y="1180214"/>
            <a:ext cx="35362" cy="27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13100C46-D524-4CA8-95BA-6D8C253B7BC0}"/>
              </a:ext>
            </a:extLst>
          </p:cNvPr>
          <p:cNvCxnSpPr>
            <a:cxnSpLocks/>
          </p:cNvCxnSpPr>
          <p:nvPr/>
        </p:nvCxnSpPr>
        <p:spPr>
          <a:xfrm flipV="1">
            <a:off x="722836" y="1155890"/>
            <a:ext cx="0" cy="142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CCFF13-9AB7-4978-903E-AA82030C3AD8}"/>
              </a:ext>
            </a:extLst>
          </p:cNvPr>
          <p:cNvCxnSpPr>
            <a:cxnSpLocks/>
          </p:cNvCxnSpPr>
          <p:nvPr/>
        </p:nvCxnSpPr>
        <p:spPr>
          <a:xfrm flipV="1">
            <a:off x="1021737" y="1507989"/>
            <a:ext cx="0" cy="2078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D01FEEC6-4AE6-4EAD-BF4C-0B957FDF6FBF}"/>
              </a:ext>
            </a:extLst>
          </p:cNvPr>
          <p:cNvSpPr txBox="1"/>
          <p:nvPr/>
        </p:nvSpPr>
        <p:spPr>
          <a:xfrm>
            <a:off x="248379" y="1965245"/>
            <a:ext cx="201892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保持设计方案</a:t>
            </a:r>
            <a:endParaRPr lang="en-US" altLang="zh-CN" sz="1100" dirty="0">
              <a:latin typeface="+mn-ea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79E54CE-D02C-4AAA-A17A-65AE303805CB}"/>
              </a:ext>
            </a:extLst>
          </p:cNvPr>
          <p:cNvCxnSpPr>
            <a:cxnSpLocks/>
          </p:cNvCxnSpPr>
          <p:nvPr/>
        </p:nvCxnSpPr>
        <p:spPr>
          <a:xfrm flipV="1">
            <a:off x="1485193" y="1166585"/>
            <a:ext cx="0" cy="252112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88A45BF-FD0C-4EED-84F3-46F4FAE539B9}"/>
              </a:ext>
            </a:extLst>
          </p:cNvPr>
          <p:cNvGrpSpPr/>
          <p:nvPr/>
        </p:nvGrpSpPr>
        <p:grpSpPr>
          <a:xfrm>
            <a:off x="328663" y="1444227"/>
            <a:ext cx="538182" cy="322814"/>
            <a:chOff x="3467428" y="1482621"/>
            <a:chExt cx="538182" cy="322814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9133470A-3F1A-4357-995D-C81599E9AD46}"/>
                </a:ext>
              </a:extLst>
            </p:cNvPr>
            <p:cNvSpPr/>
            <p:nvPr/>
          </p:nvSpPr>
          <p:spPr>
            <a:xfrm rot="5400000">
              <a:off x="3486721" y="14633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E7EF4FB6-B60B-4485-82D8-318553B07E78}"/>
                </a:ext>
              </a:extLst>
            </p:cNvPr>
            <p:cNvSpPr/>
            <p:nvPr/>
          </p:nvSpPr>
          <p:spPr>
            <a:xfrm rot="5400000">
              <a:off x="3940597" y="1463328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84D0B0E3-F69D-48A3-9303-39325787CC6F}"/>
                </a:ext>
              </a:extLst>
            </p:cNvPr>
            <p:cNvSpPr/>
            <p:nvPr/>
          </p:nvSpPr>
          <p:spPr>
            <a:xfrm rot="10800000">
              <a:off x="3730921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ED5A666-10D4-42F1-B5A2-72781E0E2A2B}"/>
              </a:ext>
            </a:extLst>
          </p:cNvPr>
          <p:cNvGrpSpPr/>
          <p:nvPr/>
        </p:nvGrpSpPr>
        <p:grpSpPr>
          <a:xfrm>
            <a:off x="1003586" y="1452045"/>
            <a:ext cx="538182" cy="313289"/>
            <a:chOff x="3467428" y="1492146"/>
            <a:chExt cx="538182" cy="313289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78E31FEF-135F-4583-984A-5F0F5585FDCD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EC3E0E08-2269-4C35-AC7D-2A2212EECE70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01A75A92-F952-4BD3-9285-A8CEA06A804E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784A01F-6203-4D4B-9565-78A9C52BEE66}"/>
              </a:ext>
            </a:extLst>
          </p:cNvPr>
          <p:cNvGrpSpPr/>
          <p:nvPr/>
        </p:nvGrpSpPr>
        <p:grpSpPr>
          <a:xfrm>
            <a:off x="1769550" y="1453328"/>
            <a:ext cx="470690" cy="313289"/>
            <a:chOff x="3534920" y="1492146"/>
            <a:chExt cx="470690" cy="313289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C0253C8C-D144-41CC-A332-019C1DF73CB4}"/>
                </a:ext>
              </a:extLst>
            </p:cNvPr>
            <p:cNvSpPr/>
            <p:nvPr/>
          </p:nvSpPr>
          <p:spPr>
            <a:xfrm rot="5400000">
              <a:off x="355421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1678D0BB-697A-45C3-81B0-8C131AFD31BA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62BFC4F0-12B5-4B7C-9CD1-53FAE51C55F1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48563E3B-3276-4388-A774-C137AD8D2516}"/>
              </a:ext>
            </a:extLst>
          </p:cNvPr>
          <p:cNvCxnSpPr>
            <a:cxnSpLocks/>
          </p:cNvCxnSpPr>
          <p:nvPr/>
        </p:nvCxnSpPr>
        <p:spPr>
          <a:xfrm flipH="1">
            <a:off x="1952232" y="1725926"/>
            <a:ext cx="24293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9C66020A-7D13-469C-B503-5AFF25767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6182" y="124784"/>
            <a:ext cx="5358745" cy="4391654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BC41A7C5-9BD6-4F19-8E9C-4D4FCF124077}"/>
              </a:ext>
            </a:extLst>
          </p:cNvPr>
          <p:cNvSpPr txBox="1"/>
          <p:nvPr/>
        </p:nvSpPr>
        <p:spPr>
          <a:xfrm>
            <a:off x="2796182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76" name="箭头: 手杖形 75">
            <a:extLst>
              <a:ext uri="{FF2B5EF4-FFF2-40B4-BE49-F238E27FC236}">
                <a16:creationId xmlns:a16="http://schemas.microsoft.com/office/drawing/2014/main" id="{F7080D07-F128-454F-BE2F-40E07DFA47F4}"/>
              </a:ext>
            </a:extLst>
          </p:cNvPr>
          <p:cNvSpPr/>
          <p:nvPr/>
        </p:nvSpPr>
        <p:spPr>
          <a:xfrm rot="5400000" flipH="1">
            <a:off x="1618637" y="1403746"/>
            <a:ext cx="117445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155617F-95D8-413F-AF38-F2388004C367}"/>
              </a:ext>
            </a:extLst>
          </p:cNvPr>
          <p:cNvGrpSpPr/>
          <p:nvPr/>
        </p:nvGrpSpPr>
        <p:grpSpPr>
          <a:xfrm rot="17279124">
            <a:off x="665484" y="1655507"/>
            <a:ext cx="185790" cy="159164"/>
            <a:chOff x="2012833" y="3262562"/>
            <a:chExt cx="420220" cy="360000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2D10BAA7-5905-41D9-AEFA-F25102A70CA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3C85EEB9-4793-4AEB-9AF5-AA9EADA13E9C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8FC3A55-CC30-49B2-B9C3-F1F20D1B6E77}"/>
              </a:ext>
            </a:extLst>
          </p:cNvPr>
          <p:cNvGrpSpPr/>
          <p:nvPr/>
        </p:nvGrpSpPr>
        <p:grpSpPr>
          <a:xfrm rot="17279124">
            <a:off x="1338522" y="1652030"/>
            <a:ext cx="185790" cy="159164"/>
            <a:chOff x="2012833" y="3262562"/>
            <a:chExt cx="420220" cy="360000"/>
          </a:xfrm>
        </p:grpSpPr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468A53E4-A148-4C12-8B23-030F3C8B1CD9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接箭头连接符 82">
              <a:extLst>
                <a:ext uri="{FF2B5EF4-FFF2-40B4-BE49-F238E27FC236}">
                  <a16:creationId xmlns:a16="http://schemas.microsoft.com/office/drawing/2014/main" id="{D94FDADB-1E14-4EEF-B412-5881A082DE65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BEECEB1A-000F-4510-B72D-1FB1E03D39FA}"/>
              </a:ext>
            </a:extLst>
          </p:cNvPr>
          <p:cNvSpPr/>
          <p:nvPr/>
        </p:nvSpPr>
        <p:spPr>
          <a:xfrm>
            <a:off x="295931" y="253242"/>
            <a:ext cx="1944309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园川街路口当前的设计方案</a:t>
            </a:r>
          </a:p>
        </p:txBody>
      </p:sp>
    </p:spTree>
    <p:extLst>
      <p:ext uri="{BB962C8B-B14F-4D97-AF65-F5344CB8AC3E}">
        <p14:creationId xmlns:p14="http://schemas.microsoft.com/office/powerpoint/2010/main" val="7887162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CEF749-3B98-4277-8DDF-7C88128B9E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8AF3-BD51-4D08-9DFC-8562EBA20D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A915D64-052D-46D0-BB75-91BD4F49470F}"/>
              </a:ext>
            </a:extLst>
          </p:cNvPr>
          <p:cNvGraphicFramePr>
            <a:graphicFrameLocks/>
          </p:cNvGraphicFramePr>
          <p:nvPr/>
        </p:nvGraphicFramePr>
        <p:xfrm>
          <a:off x="5207520" y="951750"/>
          <a:ext cx="32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9067BF3-A558-468A-9A6B-6E0CAACBE1A3}"/>
              </a:ext>
            </a:extLst>
          </p:cNvPr>
          <p:cNvSpPr txBox="1"/>
          <p:nvPr/>
        </p:nvSpPr>
        <p:spPr>
          <a:xfrm>
            <a:off x="765060" y="1463756"/>
            <a:ext cx="3806940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b="1" dirty="0">
                <a:latin typeface="+mn-ea"/>
              </a:rPr>
              <a:t>LinSig</a:t>
            </a:r>
            <a:r>
              <a:rPr lang="zh-CN" altLang="en-US" sz="1100" b="1" dirty="0">
                <a:latin typeface="+mn-ea"/>
              </a:rPr>
              <a:t>建模分析结论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路口交通流量整体偏小，保持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相位的情况下，采用短周期的信号控制方案，提高了各个方向的通行效率，减小了整个交叉口总延误：由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级。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采用短周期的方案也可以更方便行人二次过街。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7802C1F-3A27-4792-882B-E603EBAC65C9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5783DA4-F53C-46DB-814F-7DEE733CF5A3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CA6E415-6835-4648-9067-02A09E4C2C3E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 err="1"/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CBC1F93F-45FD-413A-8E33-BBE7397E64AC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4E1EAC7-AD8F-468D-90DF-F7C502C5C629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609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DC2961-CDE6-4D75-9602-3B0C03179B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0EFE1-C3B3-4D86-8176-6A2DCA930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619E83-3CD3-45A2-8D3C-B985DD16ED3E}"/>
              </a:ext>
            </a:extLst>
          </p:cNvPr>
          <p:cNvSpPr txBox="1"/>
          <p:nvPr/>
        </p:nvSpPr>
        <p:spPr>
          <a:xfrm>
            <a:off x="122237" y="140075"/>
            <a:ext cx="2826873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</a:t>
            </a:r>
            <a:r>
              <a:rPr lang="en-US" altLang="zh-CN" sz="1200" b="1" dirty="0" err="1">
                <a:latin typeface="+mj-ea"/>
                <a:ea typeface="+mj-ea"/>
              </a:rPr>
              <a:t>Yanda</a:t>
            </a:r>
            <a:r>
              <a:rPr lang="en-US" altLang="zh-CN" sz="1200" b="1" dirty="0">
                <a:latin typeface="+mj-ea"/>
                <a:ea typeface="+mj-ea"/>
              </a:rPr>
              <a:t>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7AA1F9-D923-454F-9BF0-C3A2FCA95023}"/>
              </a:ext>
            </a:extLst>
          </p:cNvPr>
          <p:cNvSpPr txBox="1"/>
          <p:nvPr/>
        </p:nvSpPr>
        <p:spPr>
          <a:xfrm>
            <a:off x="122238" y="631028"/>
            <a:ext cx="1959876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>
                <a:latin typeface="+mn-ea"/>
              </a:rPr>
              <a:t>现状信号相位</a:t>
            </a:r>
            <a:r>
              <a:rPr lang="en-US" altLang="zh-CN" sz="1100" dirty="0">
                <a:latin typeface="+mn-ea"/>
              </a:rPr>
              <a:t> (</a:t>
            </a:r>
            <a:r>
              <a:rPr lang="zh-CN" altLang="en-US" sz="1100" dirty="0">
                <a:latin typeface="+mn-ea"/>
              </a:rPr>
              <a:t>周期：</a:t>
            </a:r>
            <a:r>
              <a:rPr lang="en-US" altLang="zh-CN" sz="1100" dirty="0">
                <a:latin typeface="+mn-ea"/>
              </a:rPr>
              <a:t>145s)</a:t>
            </a:r>
            <a:endParaRPr lang="zh-CN" altLang="en-US" sz="1100" dirty="0"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53CC3F-AC03-4987-8772-4E0711241047}"/>
              </a:ext>
            </a:extLst>
          </p:cNvPr>
          <p:cNvSpPr txBox="1"/>
          <p:nvPr/>
        </p:nvSpPr>
        <p:spPr>
          <a:xfrm>
            <a:off x="954353" y="1921917"/>
            <a:ext cx="2421304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延大门口高峰小时流量（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4AD478A-AF66-42AF-99A0-109BBCABC56F}"/>
              </a:ext>
            </a:extLst>
          </p:cNvPr>
          <p:cNvSpPr txBox="1"/>
          <p:nvPr/>
        </p:nvSpPr>
        <p:spPr>
          <a:xfrm>
            <a:off x="954353" y="3639616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16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16:30-17:30</a:t>
            </a:r>
            <a:endParaRPr lang="zh-CN" altLang="en-US" sz="1100" dirty="0"/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65A3F4E-7AE4-4AA0-B129-16E049CD8190}"/>
              </a:ext>
            </a:extLst>
          </p:cNvPr>
          <p:cNvGraphicFramePr>
            <a:graphicFrameLocks noGrp="1"/>
          </p:cNvGraphicFramePr>
          <p:nvPr/>
        </p:nvGraphicFramePr>
        <p:xfrm>
          <a:off x="942787" y="2151369"/>
          <a:ext cx="2431920" cy="1440196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5320">
                  <a:extLst>
                    <a:ext uri="{9D8B030D-6E8A-4147-A177-3AD203B41FA5}">
                      <a16:colId xmlns:a16="http://schemas.microsoft.com/office/drawing/2014/main" val="2682012213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703044238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849171336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2708270966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3521356522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12421869"/>
                    </a:ext>
                  </a:extLst>
                </a:gridCol>
              </a:tblGrid>
              <a:tr h="16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81470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1484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01571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1416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74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947347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045839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143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3089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492959"/>
                  </a:ext>
                </a:extLst>
              </a:tr>
              <a:tr h="132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028636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1074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46257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31626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28830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1009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289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955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65278"/>
                  </a:ext>
                </a:extLst>
              </a:tr>
            </a:tbl>
          </a:graphicData>
        </a:graphic>
      </p:graphicFrame>
      <p:pic>
        <p:nvPicPr>
          <p:cNvPr id="28" name="图片 27">
            <a:extLst>
              <a:ext uri="{FF2B5EF4-FFF2-40B4-BE49-F238E27FC236}">
                <a16:creationId xmlns:a16="http://schemas.microsoft.com/office/drawing/2014/main" id="{154F86FF-73FE-4DDF-8EBB-B3514378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8"/>
          <a:stretch/>
        </p:blipFill>
        <p:spPr>
          <a:xfrm>
            <a:off x="6240779" y="123825"/>
            <a:ext cx="2754315" cy="244655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B1AAC9C3-F397-4763-9E66-F5666B24DB00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B98DAD76-73A5-4176-8DB8-2404087AA82C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2132B143-9100-46C3-8F75-6A1047D07A8C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A322915-E45F-4258-89E3-11F1C8C6157C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6E8424D8-39C3-4B42-8E16-A33BF9CF9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63" y="2582493"/>
            <a:ext cx="2035732" cy="193394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8DA7574-8618-4FC1-85F1-24E6F0E06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995" y="2573958"/>
            <a:ext cx="2035732" cy="1933945"/>
          </a:xfrm>
          <a:prstGeom prst="rect">
            <a:avLst/>
          </a:prstGeom>
        </p:spPr>
      </p:pic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EF238A5E-78D4-46B2-898C-B3EE4622A893}"/>
              </a:ext>
            </a:extLst>
          </p:cNvPr>
          <p:cNvGraphicFramePr/>
          <p:nvPr/>
        </p:nvGraphicFramePr>
        <p:xfrm>
          <a:off x="3386273" y="1330060"/>
          <a:ext cx="2855580" cy="123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6FF4806C-BAD6-4B94-AF50-B64E1480BCD6}"/>
              </a:ext>
            </a:extLst>
          </p:cNvPr>
          <p:cNvSpPr txBox="1"/>
          <p:nvPr/>
        </p:nvSpPr>
        <p:spPr>
          <a:xfrm>
            <a:off x="3386273" y="123825"/>
            <a:ext cx="2826873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路口东西方向流量已经比较小，左转需求也很小</a:t>
            </a:r>
            <a:r>
              <a:rPr lang="zh-CN" altLang="en-US" sz="1100" dirty="0"/>
              <a:t>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延大晚高峰出来的车流量为</a:t>
            </a:r>
            <a:r>
              <a:rPr lang="en-US" altLang="zh-CN" sz="1100" dirty="0"/>
              <a:t>111 PCU/Hr</a:t>
            </a:r>
            <a:r>
              <a:rPr lang="zh-CN" altLang="en-US" sz="1100" dirty="0"/>
              <a:t>，右转比例最大，其次是直行，左转最小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7530E24-EFC0-4B6C-825D-1E9B50283431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BF225B0-E0BD-4245-A718-77F5BC92A8F4}"/>
              </a:ext>
            </a:extLst>
          </p:cNvPr>
          <p:cNvSpPr txBox="1"/>
          <p:nvPr/>
        </p:nvSpPr>
        <p:spPr>
          <a:xfrm>
            <a:off x="7554305" y="225699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延大胡同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E74E53F-E856-45E2-A699-C7612226EB59}"/>
              </a:ext>
            </a:extLst>
          </p:cNvPr>
          <p:cNvSpPr txBox="1"/>
          <p:nvPr/>
        </p:nvSpPr>
        <p:spPr>
          <a:xfrm>
            <a:off x="7334809" y="77474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F7D297C9-D809-406B-A051-6B0B1F4677CD}"/>
              </a:ext>
            </a:extLst>
          </p:cNvPr>
          <p:cNvCxnSpPr>
            <a:cxnSpLocks/>
          </p:cNvCxnSpPr>
          <p:nvPr/>
        </p:nvCxnSpPr>
        <p:spPr>
          <a:xfrm rot="10747240" flipH="1" flipV="1">
            <a:off x="7515945" y="1004949"/>
            <a:ext cx="2719" cy="3251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783A46B-39D7-4916-B1D3-1B95FD421738}"/>
              </a:ext>
            </a:extLst>
          </p:cNvPr>
          <p:cNvGrpSpPr/>
          <p:nvPr/>
        </p:nvGrpSpPr>
        <p:grpSpPr>
          <a:xfrm rot="14596608" flipH="1">
            <a:off x="7582969" y="951635"/>
            <a:ext cx="200098" cy="230410"/>
            <a:chOff x="2120414" y="3262562"/>
            <a:chExt cx="312639" cy="36000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EBF0499-7302-49F7-9AE5-ADA384E17F35}"/>
                </a:ext>
              </a:extLst>
            </p:cNvPr>
            <p:cNvCxnSpPr>
              <a:cxnSpLocks/>
            </p:cNvCxnSpPr>
            <p:nvPr/>
          </p:nvCxnSpPr>
          <p:spPr>
            <a:xfrm rot="3849368" flipV="1">
              <a:off x="2242783" y="3207798"/>
              <a:ext cx="2064" cy="24680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8540D1CB-022B-414A-958B-4173CB5E1C1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B1FAD60-C6BA-4110-ABEA-EF45A57F0153}"/>
              </a:ext>
            </a:extLst>
          </p:cNvPr>
          <p:cNvGrpSpPr/>
          <p:nvPr/>
        </p:nvGrpSpPr>
        <p:grpSpPr>
          <a:xfrm rot="6915523">
            <a:off x="7254110" y="960102"/>
            <a:ext cx="200098" cy="230410"/>
            <a:chOff x="2120414" y="3262562"/>
            <a:chExt cx="312639" cy="36000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006E2797-5E1B-4C68-9222-E2A9F634A2CD}"/>
                </a:ext>
              </a:extLst>
            </p:cNvPr>
            <p:cNvCxnSpPr>
              <a:cxnSpLocks/>
            </p:cNvCxnSpPr>
            <p:nvPr/>
          </p:nvCxnSpPr>
          <p:spPr>
            <a:xfrm rot="3849368" flipV="1">
              <a:off x="2242783" y="3207798"/>
              <a:ext cx="2064" cy="2468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41E67123-1B0A-47F5-8A24-87CD52B72DCD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50" name="表格 49">
            <a:extLst>
              <a:ext uri="{FF2B5EF4-FFF2-40B4-BE49-F238E27FC236}">
                <a16:creationId xmlns:a16="http://schemas.microsoft.com/office/drawing/2014/main" id="{FFBA8D14-93D8-4BFA-B152-C6CCB2AA6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44131"/>
              </p:ext>
            </p:extLst>
          </p:nvPr>
        </p:nvGraphicFramePr>
        <p:xfrm>
          <a:off x="127058" y="892636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(24s)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(61s)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</a:t>
                      </a:r>
                      <a:r>
                        <a:rPr lang="en-US" sz="700" dirty="0">
                          <a:effectLst/>
                        </a:rPr>
                        <a:t>3 (26s)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(34s)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51" name="组合 50">
            <a:extLst>
              <a:ext uri="{FF2B5EF4-FFF2-40B4-BE49-F238E27FC236}">
                <a16:creationId xmlns:a16="http://schemas.microsoft.com/office/drawing/2014/main" id="{4B804F10-1108-4D40-B170-8385E691760E}"/>
              </a:ext>
            </a:extLst>
          </p:cNvPr>
          <p:cNvGrpSpPr/>
          <p:nvPr/>
        </p:nvGrpSpPr>
        <p:grpSpPr>
          <a:xfrm rot="4994686">
            <a:off x="1613049" y="1078738"/>
            <a:ext cx="406298" cy="590366"/>
            <a:chOff x="6982467" y="1047516"/>
            <a:chExt cx="406298" cy="5903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D50F1E9-5742-477A-B4B5-4A8607EF054E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051A736C-F2E4-4335-9D47-42F14866270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ED8B8854-6452-4941-9B70-F7E7C2B87093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68F0826-43EE-459E-8A10-E81AED4B879B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AF77F09-4E43-4546-A415-DBC884F6264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067FBAA2-A42F-478D-98AF-7EEF8C0AC3D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1B39613F-9226-42A5-A5F3-3A98797F001B}"/>
              </a:ext>
            </a:extLst>
          </p:cNvPr>
          <p:cNvCxnSpPr>
            <a:cxnSpLocks/>
          </p:cNvCxnSpPr>
          <p:nvPr/>
        </p:nvCxnSpPr>
        <p:spPr>
          <a:xfrm flipH="1">
            <a:off x="290115" y="1269786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D625012F-FAF0-4F5E-9356-4F234F821F63}"/>
              </a:ext>
            </a:extLst>
          </p:cNvPr>
          <p:cNvCxnSpPr>
            <a:cxnSpLocks/>
          </p:cNvCxnSpPr>
          <p:nvPr/>
        </p:nvCxnSpPr>
        <p:spPr>
          <a:xfrm flipV="1">
            <a:off x="859663" y="1470624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C8D2EE4-0F3F-4F59-A4EB-5845B1D4D9DC}"/>
              </a:ext>
            </a:extLst>
          </p:cNvPr>
          <p:cNvGrpSpPr/>
          <p:nvPr/>
        </p:nvGrpSpPr>
        <p:grpSpPr>
          <a:xfrm rot="15777793" flipH="1">
            <a:off x="2360242" y="1173551"/>
            <a:ext cx="347140" cy="293863"/>
            <a:chOff x="1448032" y="3672878"/>
            <a:chExt cx="542383" cy="459141"/>
          </a:xfrm>
        </p:grpSpPr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EC24B28B-3CAF-4454-8A71-F6ED97131E9E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785F3A4-CF6A-4242-9AB3-C0F9EC15141C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62462B7B-1DCF-4609-8A5F-635F7682145F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>
                <a:extLst>
                  <a:ext uri="{FF2B5EF4-FFF2-40B4-BE49-F238E27FC236}">
                    <a16:creationId xmlns:a16="http://schemas.microsoft.com/office/drawing/2014/main" id="{AD983AA8-CBE0-45E8-AC1B-31C7699448A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7DF6E180-B13F-44C0-AD97-539889ACCF35}"/>
              </a:ext>
            </a:extLst>
          </p:cNvPr>
          <p:cNvCxnSpPr>
            <a:cxnSpLocks/>
          </p:cNvCxnSpPr>
          <p:nvPr/>
        </p:nvCxnSpPr>
        <p:spPr>
          <a:xfrm flipH="1">
            <a:off x="1067374" y="1246749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A9AE2367-0159-483E-B807-58F33F11B4FB}"/>
              </a:ext>
            </a:extLst>
          </p:cNvPr>
          <p:cNvCxnSpPr>
            <a:cxnSpLocks/>
          </p:cNvCxnSpPr>
          <p:nvPr/>
        </p:nvCxnSpPr>
        <p:spPr>
          <a:xfrm flipH="1" flipV="1">
            <a:off x="474828" y="1129110"/>
            <a:ext cx="14721" cy="153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0C9C851E-6969-4BF9-A2B5-65B27C5CE7CE}"/>
              </a:ext>
            </a:extLst>
          </p:cNvPr>
          <p:cNvCxnSpPr>
            <a:cxnSpLocks/>
          </p:cNvCxnSpPr>
          <p:nvPr/>
        </p:nvCxnSpPr>
        <p:spPr>
          <a:xfrm flipH="1" flipV="1">
            <a:off x="1225510" y="1108039"/>
            <a:ext cx="14721" cy="153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040BDFE-C8BE-46A3-9C0D-88DEE0B61AAA}"/>
              </a:ext>
            </a:extLst>
          </p:cNvPr>
          <p:cNvCxnSpPr>
            <a:cxnSpLocks/>
          </p:cNvCxnSpPr>
          <p:nvPr/>
        </p:nvCxnSpPr>
        <p:spPr>
          <a:xfrm>
            <a:off x="996764" y="1486542"/>
            <a:ext cx="12628" cy="163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83047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3297C9-AFB9-4E03-9014-3EB03C531A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1056D-A886-4C20-AC6D-4A6F765A8C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BDB61A-9B8A-414D-B7DC-B17726C501E4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5C3C3-63B3-4ED7-B48F-986269BB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469565"/>
            <a:ext cx="2781300" cy="21021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2823AE-6DAC-4936-9FEB-FEA2A0B4126C}"/>
              </a:ext>
            </a:extLst>
          </p:cNvPr>
          <p:cNvSpPr txBox="1"/>
          <p:nvPr/>
        </p:nvSpPr>
        <p:spPr>
          <a:xfrm>
            <a:off x="3200400" y="3889018"/>
            <a:ext cx="1371599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西进口左转车道空余，而直行车道排队较长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7087A6-EBB3-4C31-9AFC-A045457E9D5D}"/>
              </a:ext>
            </a:extLst>
          </p:cNvPr>
          <p:cNvSpPr txBox="1"/>
          <p:nvPr/>
        </p:nvSpPr>
        <p:spPr>
          <a:xfrm>
            <a:off x="2178320" y="2371697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01F1D2-2430-4559-BAFB-9D1BCB26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0"/>
          <a:stretch/>
        </p:blipFill>
        <p:spPr>
          <a:xfrm>
            <a:off x="419101" y="2654923"/>
            <a:ext cx="2781300" cy="18377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78EFEBF-AA1E-4B33-9359-CE0FED552353}"/>
              </a:ext>
            </a:extLst>
          </p:cNvPr>
          <p:cNvSpPr txBox="1"/>
          <p:nvPr/>
        </p:nvSpPr>
        <p:spPr>
          <a:xfrm>
            <a:off x="2178320" y="4292636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46731B-7FFC-4346-85AB-4269C1F7EFD9}"/>
              </a:ext>
            </a:extLst>
          </p:cNvPr>
          <p:cNvSpPr txBox="1"/>
          <p:nvPr/>
        </p:nvSpPr>
        <p:spPr>
          <a:xfrm>
            <a:off x="3200401" y="2140865"/>
            <a:ext cx="1371598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西进口和南进口左转需求都很低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0DD84A7-6152-4844-99F3-3DCF0A1C7E8B}"/>
              </a:ext>
            </a:extLst>
          </p:cNvPr>
          <p:cNvSpPr/>
          <p:nvPr/>
        </p:nvSpPr>
        <p:spPr>
          <a:xfrm rot="239206">
            <a:off x="1791985" y="2835414"/>
            <a:ext cx="340330" cy="49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E91E800-36F2-4324-BE11-DC3FF9091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2" r="17579"/>
          <a:stretch/>
        </p:blipFill>
        <p:spPr>
          <a:xfrm>
            <a:off x="4841202" y="469565"/>
            <a:ext cx="2781299" cy="21021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35A5100-CD83-4EE9-A942-D8B0795D3392}"/>
              </a:ext>
            </a:extLst>
          </p:cNvPr>
          <p:cNvSpPr txBox="1"/>
          <p:nvPr/>
        </p:nvSpPr>
        <p:spPr>
          <a:xfrm>
            <a:off x="7645402" y="1969415"/>
            <a:ext cx="1371598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东进口突出的绿化带影响了掉头和左转通行效率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97C34-33DC-46CC-A9A1-EE1C1C59A29D}"/>
              </a:ext>
            </a:extLst>
          </p:cNvPr>
          <p:cNvSpPr/>
          <p:nvPr/>
        </p:nvSpPr>
        <p:spPr>
          <a:xfrm rot="239206">
            <a:off x="6293403" y="1581018"/>
            <a:ext cx="519642" cy="285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9027CBF-9875-43C8-99BC-7D4F39555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22"/>
          <a:stretch/>
        </p:blipFill>
        <p:spPr>
          <a:xfrm>
            <a:off x="4841202" y="2654923"/>
            <a:ext cx="2781299" cy="186151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32DEC30-14CE-4103-A27B-C989F184DFEA}"/>
              </a:ext>
            </a:extLst>
          </p:cNvPr>
          <p:cNvSpPr txBox="1"/>
          <p:nvPr/>
        </p:nvSpPr>
        <p:spPr>
          <a:xfrm>
            <a:off x="7645402" y="3573806"/>
            <a:ext cx="1371598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晚高峰延西街路口的拥堵一直蔓延到延大路口，西往东直行车辆排队过路口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603C6B-A3BE-460C-9093-F2CFC0BF9BD0}"/>
              </a:ext>
            </a:extLst>
          </p:cNvPr>
          <p:cNvSpPr txBox="1"/>
          <p:nvPr/>
        </p:nvSpPr>
        <p:spPr>
          <a:xfrm>
            <a:off x="6600420" y="23695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16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B196E1-618B-4AF3-B3AF-9F2EFC96BEEF}"/>
              </a:ext>
            </a:extLst>
          </p:cNvPr>
          <p:cNvSpPr txBox="1"/>
          <p:nvPr/>
        </p:nvSpPr>
        <p:spPr>
          <a:xfrm>
            <a:off x="6600419" y="4316385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16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</p:spTree>
    <p:extLst>
      <p:ext uri="{BB962C8B-B14F-4D97-AF65-F5344CB8AC3E}">
        <p14:creationId xmlns:p14="http://schemas.microsoft.com/office/powerpoint/2010/main" val="311478153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DF0CBE-BBEC-46A7-B59D-1FF748A026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A721CC-EA66-4CB9-B43B-AC787AEABA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384505-BA14-479A-B045-30C2A6B1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799113"/>
            <a:ext cx="8894762" cy="34486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AD23A3-F230-467D-B79B-3A84D0D8E12B}"/>
              </a:ext>
            </a:extLst>
          </p:cNvPr>
          <p:cNvSpPr txBox="1"/>
          <p:nvPr/>
        </p:nvSpPr>
        <p:spPr>
          <a:xfrm>
            <a:off x="122238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394005D-6688-45E0-B1F8-2AA053785C52}"/>
              </a:ext>
            </a:extLst>
          </p:cNvPr>
          <p:cNvSpPr/>
          <p:nvPr/>
        </p:nvSpPr>
        <p:spPr>
          <a:xfrm>
            <a:off x="5195307" y="2705100"/>
            <a:ext cx="978694" cy="84891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141AA32C-1C20-440C-88EF-98A72F20114C}"/>
              </a:ext>
            </a:extLst>
          </p:cNvPr>
          <p:cNvSpPr/>
          <p:nvPr/>
        </p:nvSpPr>
        <p:spPr>
          <a:xfrm>
            <a:off x="4728754" y="3321237"/>
            <a:ext cx="1601401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建议取消西进口左转掉头车道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9943A57-F5DD-46F2-ADFB-E6B6C49AD83F}"/>
              </a:ext>
            </a:extLst>
          </p:cNvPr>
          <p:cNvCxnSpPr>
            <a:cxnSpLocks/>
          </p:cNvCxnSpPr>
          <p:nvPr/>
        </p:nvCxnSpPr>
        <p:spPr>
          <a:xfrm flipV="1">
            <a:off x="5570973" y="2789991"/>
            <a:ext cx="0" cy="52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7D620B9D-4246-4429-AF82-8877FF1562B7}"/>
              </a:ext>
            </a:extLst>
          </p:cNvPr>
          <p:cNvSpPr/>
          <p:nvPr/>
        </p:nvSpPr>
        <p:spPr>
          <a:xfrm>
            <a:off x="295931" y="253242"/>
            <a:ext cx="1977369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</a:t>
            </a:r>
            <a:endParaRPr lang="zh-CN" altLang="en-US" sz="1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84F04E-5F22-4877-804F-321568A779CB}"/>
              </a:ext>
            </a:extLst>
          </p:cNvPr>
          <p:cNvSpPr txBox="1"/>
          <p:nvPr/>
        </p:nvSpPr>
        <p:spPr>
          <a:xfrm>
            <a:off x="5773738" y="456529"/>
            <a:ext cx="1959876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1CA89D-FDB5-475D-BFFD-3454F4500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78828"/>
              </p:ext>
            </p:extLst>
          </p:nvPr>
        </p:nvGraphicFramePr>
        <p:xfrm>
          <a:off x="5778558" y="674000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16" name="组合 15">
            <a:extLst>
              <a:ext uri="{FF2B5EF4-FFF2-40B4-BE49-F238E27FC236}">
                <a16:creationId xmlns:a16="http://schemas.microsoft.com/office/drawing/2014/main" id="{844CD641-5672-45B9-841B-A1F0065C9B2A}"/>
              </a:ext>
            </a:extLst>
          </p:cNvPr>
          <p:cNvGrpSpPr/>
          <p:nvPr/>
        </p:nvGrpSpPr>
        <p:grpSpPr>
          <a:xfrm rot="9242499" flipH="1">
            <a:off x="6661879" y="1102050"/>
            <a:ext cx="268953" cy="230409"/>
            <a:chOff x="2012833" y="3262562"/>
            <a:chExt cx="420220" cy="36000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6AEA064-6C6A-464B-870E-DFC4E03704AC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DBDC926B-1158-4FE0-924B-DCA99C572D6B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1956CE7-3200-4C47-9FDB-525F0A6C7207}"/>
              </a:ext>
            </a:extLst>
          </p:cNvPr>
          <p:cNvGrpSpPr/>
          <p:nvPr/>
        </p:nvGrpSpPr>
        <p:grpSpPr>
          <a:xfrm rot="239193">
            <a:off x="5810217" y="890278"/>
            <a:ext cx="588259" cy="546027"/>
            <a:chOff x="6479974" y="726502"/>
            <a:chExt cx="588259" cy="546027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C041AF7F-35EA-49C0-B975-FA239E793FEB}"/>
                </a:ext>
              </a:extLst>
            </p:cNvPr>
            <p:cNvCxnSpPr>
              <a:cxnSpLocks/>
            </p:cNvCxnSpPr>
            <p:nvPr/>
          </p:nvCxnSpPr>
          <p:spPr>
            <a:xfrm rot="21360807" flipV="1">
              <a:off x="6479974" y="1104971"/>
              <a:ext cx="349197" cy="4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5EA054B1-017C-4ADA-803D-34001FF30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8874" y="868963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180279B0-0477-4280-81BA-3CCB7F145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0856" y="726502"/>
              <a:ext cx="14721" cy="153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93FD686C-B9E0-48E5-ADBF-2D3412214960}"/>
                </a:ext>
              </a:extLst>
            </p:cNvPr>
            <p:cNvCxnSpPr>
              <a:cxnSpLocks/>
            </p:cNvCxnSpPr>
            <p:nvPr/>
          </p:nvCxnSpPr>
          <p:spPr>
            <a:xfrm>
              <a:off x="6648264" y="1108756"/>
              <a:ext cx="12628" cy="163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箭头: 手杖形 32">
            <a:extLst>
              <a:ext uri="{FF2B5EF4-FFF2-40B4-BE49-F238E27FC236}">
                <a16:creationId xmlns:a16="http://schemas.microsoft.com/office/drawing/2014/main" id="{D5DC17F3-8A02-4D52-8B62-1D609451BDCB}"/>
              </a:ext>
            </a:extLst>
          </p:cNvPr>
          <p:cNvSpPr/>
          <p:nvPr/>
        </p:nvSpPr>
        <p:spPr>
          <a:xfrm rot="5400000" flipH="1">
            <a:off x="6660497" y="1094425"/>
            <a:ext cx="180313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1D2D018-C320-4044-9124-F9BC204B66A7}"/>
              </a:ext>
            </a:extLst>
          </p:cNvPr>
          <p:cNvCxnSpPr>
            <a:cxnSpLocks/>
          </p:cNvCxnSpPr>
          <p:nvPr/>
        </p:nvCxnSpPr>
        <p:spPr>
          <a:xfrm flipV="1">
            <a:off x="7313536" y="876838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C16BB7E-4B8C-4432-895B-E7A54C318587}"/>
              </a:ext>
            </a:extLst>
          </p:cNvPr>
          <p:cNvSpPr/>
          <p:nvPr/>
        </p:nvSpPr>
        <p:spPr>
          <a:xfrm rot="5400000">
            <a:off x="5905141" y="1027182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80588DC-2ACB-492B-A000-53F236CA67E9}"/>
              </a:ext>
            </a:extLst>
          </p:cNvPr>
          <p:cNvSpPr/>
          <p:nvPr/>
        </p:nvSpPr>
        <p:spPr>
          <a:xfrm rot="5400000">
            <a:off x="6580629" y="1032453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9051241-B7BD-47CB-A35B-0B5E8E9295D1}"/>
              </a:ext>
            </a:extLst>
          </p:cNvPr>
          <p:cNvSpPr/>
          <p:nvPr/>
        </p:nvSpPr>
        <p:spPr>
          <a:xfrm rot="5400000">
            <a:off x="7247141" y="1032453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5CFB34F-629C-47B0-9A5C-A4F7DD30607B}"/>
              </a:ext>
            </a:extLst>
          </p:cNvPr>
          <p:cNvSpPr txBox="1"/>
          <p:nvPr/>
        </p:nvSpPr>
        <p:spPr>
          <a:xfrm>
            <a:off x="1696565" y="456528"/>
            <a:ext cx="1959876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58" name="表格 57">
            <a:extLst>
              <a:ext uri="{FF2B5EF4-FFF2-40B4-BE49-F238E27FC236}">
                <a16:creationId xmlns:a16="http://schemas.microsoft.com/office/drawing/2014/main" id="{9AD99367-394D-4FA4-8478-AC4AD8096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116602"/>
              </p:ext>
            </p:extLst>
          </p:nvPr>
        </p:nvGraphicFramePr>
        <p:xfrm>
          <a:off x="1701385" y="673999"/>
          <a:ext cx="1345825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59" name="组合 58">
            <a:extLst>
              <a:ext uri="{FF2B5EF4-FFF2-40B4-BE49-F238E27FC236}">
                <a16:creationId xmlns:a16="http://schemas.microsoft.com/office/drawing/2014/main" id="{3F9B1FD9-7703-4E34-AEA5-94E447BF7C7A}"/>
              </a:ext>
            </a:extLst>
          </p:cNvPr>
          <p:cNvGrpSpPr/>
          <p:nvPr/>
        </p:nvGrpSpPr>
        <p:grpSpPr>
          <a:xfrm rot="9242499" flipH="1">
            <a:off x="2412974" y="1102049"/>
            <a:ext cx="268953" cy="230409"/>
            <a:chOff x="2012833" y="3262562"/>
            <a:chExt cx="420220" cy="360000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5A878A44-6146-4D35-AF89-DF6BBDA36205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91B2FB2E-5037-4A57-9052-9154A0423BF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7DA28D4-E3E2-40FB-AA22-D5F68C8CC6D5}"/>
              </a:ext>
            </a:extLst>
          </p:cNvPr>
          <p:cNvGrpSpPr/>
          <p:nvPr/>
        </p:nvGrpSpPr>
        <p:grpSpPr>
          <a:xfrm rot="239193">
            <a:off x="1733044" y="890277"/>
            <a:ext cx="588259" cy="546027"/>
            <a:chOff x="6479974" y="726502"/>
            <a:chExt cx="588259" cy="546027"/>
          </a:xfrm>
        </p:grpSpPr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0BC235FB-67C6-4ABF-A3A4-406DF70DC867}"/>
                </a:ext>
              </a:extLst>
            </p:cNvPr>
            <p:cNvCxnSpPr>
              <a:cxnSpLocks/>
            </p:cNvCxnSpPr>
            <p:nvPr/>
          </p:nvCxnSpPr>
          <p:spPr>
            <a:xfrm rot="21360807" flipV="1">
              <a:off x="6479974" y="1104971"/>
              <a:ext cx="349197" cy="4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D60A9AD8-C157-4D21-95D8-E69ED757B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8874" y="868963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E349F258-7C12-4D11-A4B8-66D03D6D4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0856" y="726502"/>
              <a:ext cx="14721" cy="153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018278BB-2989-4D78-A152-C36E75CF33E3}"/>
                </a:ext>
              </a:extLst>
            </p:cNvPr>
            <p:cNvCxnSpPr>
              <a:cxnSpLocks/>
            </p:cNvCxnSpPr>
            <p:nvPr/>
          </p:nvCxnSpPr>
          <p:spPr>
            <a:xfrm>
              <a:off x="6648264" y="1108756"/>
              <a:ext cx="12628" cy="163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箭头: 手杖形 66">
            <a:extLst>
              <a:ext uri="{FF2B5EF4-FFF2-40B4-BE49-F238E27FC236}">
                <a16:creationId xmlns:a16="http://schemas.microsoft.com/office/drawing/2014/main" id="{36003B5F-4A48-4B58-AF7D-8E72DE5D8843}"/>
              </a:ext>
            </a:extLst>
          </p:cNvPr>
          <p:cNvSpPr/>
          <p:nvPr/>
        </p:nvSpPr>
        <p:spPr>
          <a:xfrm rot="5400000" flipH="1">
            <a:off x="2411592" y="1094424"/>
            <a:ext cx="180313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4BAE86B3-23CD-4090-9358-4CE41093B579}"/>
              </a:ext>
            </a:extLst>
          </p:cNvPr>
          <p:cNvSpPr/>
          <p:nvPr/>
        </p:nvSpPr>
        <p:spPr>
          <a:xfrm rot="5400000">
            <a:off x="2201550" y="1027181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217950F-B589-4F0F-9A01-7DC9C9A1635C}"/>
              </a:ext>
            </a:extLst>
          </p:cNvPr>
          <p:cNvSpPr/>
          <p:nvPr/>
        </p:nvSpPr>
        <p:spPr>
          <a:xfrm rot="5400000">
            <a:off x="2877038" y="1032452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8D941BEA-DC74-4B0D-A892-1C53CE39B2B2}"/>
              </a:ext>
            </a:extLst>
          </p:cNvPr>
          <p:cNvCxnSpPr>
            <a:cxnSpLocks/>
          </p:cNvCxnSpPr>
          <p:nvPr/>
        </p:nvCxnSpPr>
        <p:spPr>
          <a:xfrm flipV="1">
            <a:off x="2822499" y="876837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4697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DF0CBE-BBEC-46A7-B59D-1FF748A026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A721CC-EA66-4CB9-B43B-AC787AEABA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384505-BA14-479A-B045-30C2A6B1E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799113"/>
            <a:ext cx="8894762" cy="34486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7AD23A3-F230-467D-B79B-3A84D0D8E12B}"/>
              </a:ext>
            </a:extLst>
          </p:cNvPr>
          <p:cNvSpPr txBox="1"/>
          <p:nvPr/>
        </p:nvSpPr>
        <p:spPr>
          <a:xfrm>
            <a:off x="122238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141AA32C-1C20-440C-88EF-98A72F20114C}"/>
              </a:ext>
            </a:extLst>
          </p:cNvPr>
          <p:cNvSpPr/>
          <p:nvPr/>
        </p:nvSpPr>
        <p:spPr>
          <a:xfrm>
            <a:off x="4728754" y="3321237"/>
            <a:ext cx="1601401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建议取消西进口左转掉头车道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D620B9D-4246-4429-AF82-8877FF1562B7}"/>
              </a:ext>
            </a:extLst>
          </p:cNvPr>
          <p:cNvSpPr/>
          <p:nvPr/>
        </p:nvSpPr>
        <p:spPr>
          <a:xfrm>
            <a:off x="295931" y="253242"/>
            <a:ext cx="1977369" cy="2032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Proposal</a:t>
            </a:r>
            <a:endParaRPr lang="zh-CN" altLang="en-US" sz="1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84F04E-5F22-4877-804F-321568A779CB}"/>
              </a:ext>
            </a:extLst>
          </p:cNvPr>
          <p:cNvSpPr txBox="1"/>
          <p:nvPr/>
        </p:nvSpPr>
        <p:spPr>
          <a:xfrm>
            <a:off x="5773738" y="456529"/>
            <a:ext cx="1959876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31CA89D-FDB5-475D-BFFD-3454F4500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96252"/>
              </p:ext>
            </p:extLst>
          </p:nvPr>
        </p:nvGraphicFramePr>
        <p:xfrm>
          <a:off x="5778558" y="674000"/>
          <a:ext cx="1345825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A1956CE7-3200-4C47-9FDB-525F0A6C7207}"/>
              </a:ext>
            </a:extLst>
          </p:cNvPr>
          <p:cNvGrpSpPr/>
          <p:nvPr/>
        </p:nvGrpSpPr>
        <p:grpSpPr>
          <a:xfrm rot="239193">
            <a:off x="5810217" y="890278"/>
            <a:ext cx="588259" cy="546027"/>
            <a:chOff x="6479974" y="726502"/>
            <a:chExt cx="588259" cy="546027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C041AF7F-35EA-49C0-B975-FA239E793FEB}"/>
                </a:ext>
              </a:extLst>
            </p:cNvPr>
            <p:cNvCxnSpPr>
              <a:cxnSpLocks/>
            </p:cNvCxnSpPr>
            <p:nvPr/>
          </p:nvCxnSpPr>
          <p:spPr>
            <a:xfrm rot="21360807" flipV="1">
              <a:off x="6479974" y="1104971"/>
              <a:ext cx="349197" cy="4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5EA054B1-017C-4ADA-803D-34001FF30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8874" y="868963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180279B0-0477-4280-81BA-3CCB7F145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0856" y="726502"/>
              <a:ext cx="14721" cy="153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93FD686C-B9E0-48E5-ADBF-2D3412214960}"/>
                </a:ext>
              </a:extLst>
            </p:cNvPr>
            <p:cNvCxnSpPr>
              <a:cxnSpLocks/>
            </p:cNvCxnSpPr>
            <p:nvPr/>
          </p:nvCxnSpPr>
          <p:spPr>
            <a:xfrm>
              <a:off x="6648264" y="1108756"/>
              <a:ext cx="12628" cy="163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1D2D018-C320-4044-9124-F9BC204B66A7}"/>
              </a:ext>
            </a:extLst>
          </p:cNvPr>
          <p:cNvCxnSpPr>
            <a:cxnSpLocks/>
          </p:cNvCxnSpPr>
          <p:nvPr/>
        </p:nvCxnSpPr>
        <p:spPr>
          <a:xfrm flipV="1">
            <a:off x="6668876" y="876838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C16BB7E-4B8C-4432-895B-E7A54C318587}"/>
              </a:ext>
            </a:extLst>
          </p:cNvPr>
          <p:cNvSpPr/>
          <p:nvPr/>
        </p:nvSpPr>
        <p:spPr>
          <a:xfrm rot="5400000">
            <a:off x="5905141" y="1027182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9051241-B7BD-47CB-A35B-0B5E8E9295D1}"/>
              </a:ext>
            </a:extLst>
          </p:cNvPr>
          <p:cNvSpPr/>
          <p:nvPr/>
        </p:nvSpPr>
        <p:spPr>
          <a:xfrm rot="5400000">
            <a:off x="6602481" y="1032453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5CFB34F-629C-47B0-9A5C-A4F7DD30607B}"/>
              </a:ext>
            </a:extLst>
          </p:cNvPr>
          <p:cNvSpPr txBox="1"/>
          <p:nvPr/>
        </p:nvSpPr>
        <p:spPr>
          <a:xfrm>
            <a:off x="1696565" y="456528"/>
            <a:ext cx="1959876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保持设计的信号相位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58" name="表格 57">
            <a:extLst>
              <a:ext uri="{FF2B5EF4-FFF2-40B4-BE49-F238E27FC236}">
                <a16:creationId xmlns:a16="http://schemas.microsoft.com/office/drawing/2014/main" id="{9AD99367-394D-4FA4-8478-AC4AD8096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27854"/>
              </p:ext>
            </p:extLst>
          </p:nvPr>
        </p:nvGraphicFramePr>
        <p:xfrm>
          <a:off x="1701385" y="673999"/>
          <a:ext cx="1345825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59" name="组合 58">
            <a:extLst>
              <a:ext uri="{FF2B5EF4-FFF2-40B4-BE49-F238E27FC236}">
                <a16:creationId xmlns:a16="http://schemas.microsoft.com/office/drawing/2014/main" id="{3F9B1FD9-7703-4E34-AEA5-94E447BF7C7A}"/>
              </a:ext>
            </a:extLst>
          </p:cNvPr>
          <p:cNvGrpSpPr/>
          <p:nvPr/>
        </p:nvGrpSpPr>
        <p:grpSpPr>
          <a:xfrm rot="9242499" flipH="1">
            <a:off x="2412974" y="1102049"/>
            <a:ext cx="268953" cy="230409"/>
            <a:chOff x="2012833" y="3262562"/>
            <a:chExt cx="420220" cy="360000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5A878A44-6146-4D35-AF89-DF6BBDA36205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91B2FB2E-5037-4A57-9052-9154A0423BF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7DA28D4-E3E2-40FB-AA22-D5F68C8CC6D5}"/>
              </a:ext>
            </a:extLst>
          </p:cNvPr>
          <p:cNvGrpSpPr/>
          <p:nvPr/>
        </p:nvGrpSpPr>
        <p:grpSpPr>
          <a:xfrm rot="239193">
            <a:off x="1733044" y="890277"/>
            <a:ext cx="588259" cy="546027"/>
            <a:chOff x="6479974" y="726502"/>
            <a:chExt cx="588259" cy="546027"/>
          </a:xfrm>
        </p:grpSpPr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0BC235FB-67C6-4ABF-A3A4-406DF70DC867}"/>
                </a:ext>
              </a:extLst>
            </p:cNvPr>
            <p:cNvCxnSpPr>
              <a:cxnSpLocks/>
            </p:cNvCxnSpPr>
            <p:nvPr/>
          </p:nvCxnSpPr>
          <p:spPr>
            <a:xfrm rot="21360807" flipV="1">
              <a:off x="6479974" y="1104971"/>
              <a:ext cx="349197" cy="4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D60A9AD8-C157-4D21-95D8-E69ED757B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8874" y="868963"/>
              <a:ext cx="349359" cy="28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E349F258-7C12-4D11-A4B8-66D03D6D4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0856" y="726502"/>
              <a:ext cx="14721" cy="153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018278BB-2989-4D78-A152-C36E75CF33E3}"/>
                </a:ext>
              </a:extLst>
            </p:cNvPr>
            <p:cNvCxnSpPr>
              <a:cxnSpLocks/>
            </p:cNvCxnSpPr>
            <p:nvPr/>
          </p:nvCxnSpPr>
          <p:spPr>
            <a:xfrm>
              <a:off x="6648264" y="1108756"/>
              <a:ext cx="12628" cy="163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箭头: 手杖形 66">
            <a:extLst>
              <a:ext uri="{FF2B5EF4-FFF2-40B4-BE49-F238E27FC236}">
                <a16:creationId xmlns:a16="http://schemas.microsoft.com/office/drawing/2014/main" id="{36003B5F-4A48-4B58-AF7D-8E72DE5D8843}"/>
              </a:ext>
            </a:extLst>
          </p:cNvPr>
          <p:cNvSpPr/>
          <p:nvPr/>
        </p:nvSpPr>
        <p:spPr>
          <a:xfrm rot="5400000" flipH="1">
            <a:off x="2411592" y="1094424"/>
            <a:ext cx="180313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4BAE86B3-23CD-4090-9358-4CE41093B579}"/>
              </a:ext>
            </a:extLst>
          </p:cNvPr>
          <p:cNvSpPr/>
          <p:nvPr/>
        </p:nvSpPr>
        <p:spPr>
          <a:xfrm rot="5400000">
            <a:off x="2201550" y="1027181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217950F-B589-4F0F-9A01-7DC9C9A1635C}"/>
              </a:ext>
            </a:extLst>
          </p:cNvPr>
          <p:cNvSpPr/>
          <p:nvPr/>
        </p:nvSpPr>
        <p:spPr>
          <a:xfrm rot="5400000">
            <a:off x="2877038" y="1032452"/>
            <a:ext cx="47982" cy="2544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8D941BEA-DC74-4B0D-A892-1C53CE39B2B2}"/>
              </a:ext>
            </a:extLst>
          </p:cNvPr>
          <p:cNvCxnSpPr>
            <a:cxnSpLocks/>
          </p:cNvCxnSpPr>
          <p:nvPr/>
        </p:nvCxnSpPr>
        <p:spPr>
          <a:xfrm flipV="1">
            <a:off x="2822499" y="876837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422D3B3-4C1F-4B2F-A4E2-9384B0B9AAC1}"/>
              </a:ext>
            </a:extLst>
          </p:cNvPr>
          <p:cNvSpPr/>
          <p:nvPr/>
        </p:nvSpPr>
        <p:spPr>
          <a:xfrm rot="10800000">
            <a:off x="3376483" y="2701400"/>
            <a:ext cx="2786855" cy="78582"/>
          </a:xfrm>
          <a:custGeom>
            <a:avLst/>
            <a:gdLst>
              <a:gd name="connsiteX0" fmla="*/ 26194 w 1812131"/>
              <a:gd name="connsiteY0" fmla="*/ 0 h 185738"/>
              <a:gd name="connsiteX1" fmla="*/ 0 w 1812131"/>
              <a:gd name="connsiteY1" fmla="*/ 185738 h 185738"/>
              <a:gd name="connsiteX2" fmla="*/ 1807369 w 1812131"/>
              <a:gd name="connsiteY2" fmla="*/ 183357 h 185738"/>
              <a:gd name="connsiteX3" fmla="*/ 1812131 w 1812131"/>
              <a:gd name="connsiteY3" fmla="*/ 23813 h 185738"/>
              <a:gd name="connsiteX4" fmla="*/ 26194 w 1812131"/>
              <a:gd name="connsiteY4" fmla="*/ 0 h 185738"/>
              <a:gd name="connsiteX0" fmla="*/ 19050 w 1812131"/>
              <a:gd name="connsiteY0" fmla="*/ 0 h 169069"/>
              <a:gd name="connsiteX1" fmla="*/ 0 w 1812131"/>
              <a:gd name="connsiteY1" fmla="*/ 169069 h 169069"/>
              <a:gd name="connsiteX2" fmla="*/ 1807369 w 1812131"/>
              <a:gd name="connsiteY2" fmla="*/ 166688 h 169069"/>
              <a:gd name="connsiteX3" fmla="*/ 1812131 w 1812131"/>
              <a:gd name="connsiteY3" fmla="*/ 7144 h 169069"/>
              <a:gd name="connsiteX4" fmla="*/ 19050 w 1812131"/>
              <a:gd name="connsiteY4" fmla="*/ 0 h 169069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807369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793081 w 1812131"/>
              <a:gd name="connsiteY2" fmla="*/ 159544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812131"/>
              <a:gd name="connsiteY0" fmla="*/ 0 h 161925"/>
              <a:gd name="connsiteX1" fmla="*/ 0 w 1812131"/>
              <a:gd name="connsiteY1" fmla="*/ 161925 h 161925"/>
              <a:gd name="connsiteX2" fmla="*/ 1193005 w 1812131"/>
              <a:gd name="connsiteY2" fmla="*/ 150019 h 161925"/>
              <a:gd name="connsiteX3" fmla="*/ 1812131 w 1812131"/>
              <a:gd name="connsiteY3" fmla="*/ 0 h 161925"/>
              <a:gd name="connsiteX4" fmla="*/ 19050 w 1812131"/>
              <a:gd name="connsiteY4" fmla="*/ 0 h 161925"/>
              <a:gd name="connsiteX0" fmla="*/ 19050 w 1193005"/>
              <a:gd name="connsiteY0" fmla="*/ 0 h 161925"/>
              <a:gd name="connsiteX1" fmla="*/ 0 w 1193005"/>
              <a:gd name="connsiteY1" fmla="*/ 161925 h 161925"/>
              <a:gd name="connsiteX2" fmla="*/ 1193005 w 1193005"/>
              <a:gd name="connsiteY2" fmla="*/ 150019 h 161925"/>
              <a:gd name="connsiteX3" fmla="*/ 1188243 w 1193005"/>
              <a:gd name="connsiteY3" fmla="*/ 4762 h 161925"/>
              <a:gd name="connsiteX4" fmla="*/ 19050 w 1193005"/>
              <a:gd name="connsiteY4" fmla="*/ 0 h 161925"/>
              <a:gd name="connsiteX0" fmla="*/ 19050 w 2782093"/>
              <a:gd name="connsiteY0" fmla="*/ 0 h 161925"/>
              <a:gd name="connsiteX1" fmla="*/ 0 w 2782093"/>
              <a:gd name="connsiteY1" fmla="*/ 161925 h 161925"/>
              <a:gd name="connsiteX2" fmla="*/ 1193005 w 2782093"/>
              <a:gd name="connsiteY2" fmla="*/ 150019 h 161925"/>
              <a:gd name="connsiteX3" fmla="*/ 2782093 w 2782093"/>
              <a:gd name="connsiteY3" fmla="*/ 68262 h 161925"/>
              <a:gd name="connsiteX4" fmla="*/ 19050 w 2782093"/>
              <a:gd name="connsiteY4" fmla="*/ 0 h 161925"/>
              <a:gd name="connsiteX0" fmla="*/ 19050 w 2786855"/>
              <a:gd name="connsiteY0" fmla="*/ 0 h 161925"/>
              <a:gd name="connsiteX1" fmla="*/ 0 w 2786855"/>
              <a:gd name="connsiteY1" fmla="*/ 161925 h 161925"/>
              <a:gd name="connsiteX2" fmla="*/ 2786855 w 2786855"/>
              <a:gd name="connsiteY2" fmla="*/ 143669 h 161925"/>
              <a:gd name="connsiteX3" fmla="*/ 2782093 w 2786855"/>
              <a:gd name="connsiteY3" fmla="*/ 68262 h 161925"/>
              <a:gd name="connsiteX4" fmla="*/ 19050 w 2786855"/>
              <a:gd name="connsiteY4" fmla="*/ 0 h 161925"/>
              <a:gd name="connsiteX0" fmla="*/ 19050 w 2786855"/>
              <a:gd name="connsiteY0" fmla="*/ 0 h 161925"/>
              <a:gd name="connsiteX1" fmla="*/ 0 w 2786855"/>
              <a:gd name="connsiteY1" fmla="*/ 161925 h 161925"/>
              <a:gd name="connsiteX2" fmla="*/ 2786855 w 2786855"/>
              <a:gd name="connsiteY2" fmla="*/ 143669 h 161925"/>
              <a:gd name="connsiteX3" fmla="*/ 2782093 w 2786855"/>
              <a:gd name="connsiteY3" fmla="*/ 65087 h 161925"/>
              <a:gd name="connsiteX4" fmla="*/ 19050 w 2786855"/>
              <a:gd name="connsiteY4" fmla="*/ 0 h 161925"/>
              <a:gd name="connsiteX0" fmla="*/ 0 w 2786855"/>
              <a:gd name="connsiteY0" fmla="*/ 11113 h 96838"/>
              <a:gd name="connsiteX1" fmla="*/ 0 w 2786855"/>
              <a:gd name="connsiteY1" fmla="*/ 96838 h 96838"/>
              <a:gd name="connsiteX2" fmla="*/ 2786855 w 2786855"/>
              <a:gd name="connsiteY2" fmla="*/ 78582 h 96838"/>
              <a:gd name="connsiteX3" fmla="*/ 2782093 w 2786855"/>
              <a:gd name="connsiteY3" fmla="*/ 0 h 96838"/>
              <a:gd name="connsiteX4" fmla="*/ 0 w 2786855"/>
              <a:gd name="connsiteY4" fmla="*/ 11113 h 96838"/>
              <a:gd name="connsiteX0" fmla="*/ 0 w 2786855"/>
              <a:gd name="connsiteY0" fmla="*/ 11113 h 78582"/>
              <a:gd name="connsiteX1" fmla="*/ 0 w 2786855"/>
              <a:gd name="connsiteY1" fmla="*/ 68263 h 78582"/>
              <a:gd name="connsiteX2" fmla="*/ 2786855 w 2786855"/>
              <a:gd name="connsiteY2" fmla="*/ 78582 h 78582"/>
              <a:gd name="connsiteX3" fmla="*/ 2782093 w 2786855"/>
              <a:gd name="connsiteY3" fmla="*/ 0 h 78582"/>
              <a:gd name="connsiteX4" fmla="*/ 0 w 2786855"/>
              <a:gd name="connsiteY4" fmla="*/ 11113 h 78582"/>
              <a:gd name="connsiteX0" fmla="*/ 0 w 2786855"/>
              <a:gd name="connsiteY0" fmla="*/ 11113 h 78582"/>
              <a:gd name="connsiteX1" fmla="*/ 6350 w 2786855"/>
              <a:gd name="connsiteY1" fmla="*/ 77788 h 78582"/>
              <a:gd name="connsiteX2" fmla="*/ 2786855 w 2786855"/>
              <a:gd name="connsiteY2" fmla="*/ 78582 h 78582"/>
              <a:gd name="connsiteX3" fmla="*/ 2782093 w 2786855"/>
              <a:gd name="connsiteY3" fmla="*/ 0 h 78582"/>
              <a:gd name="connsiteX4" fmla="*/ 0 w 2786855"/>
              <a:gd name="connsiteY4" fmla="*/ 11113 h 78582"/>
              <a:gd name="connsiteX0" fmla="*/ 0 w 2786855"/>
              <a:gd name="connsiteY0" fmla="*/ 4763 h 78582"/>
              <a:gd name="connsiteX1" fmla="*/ 6350 w 2786855"/>
              <a:gd name="connsiteY1" fmla="*/ 77788 h 78582"/>
              <a:gd name="connsiteX2" fmla="*/ 2786855 w 2786855"/>
              <a:gd name="connsiteY2" fmla="*/ 78582 h 78582"/>
              <a:gd name="connsiteX3" fmla="*/ 2782093 w 2786855"/>
              <a:gd name="connsiteY3" fmla="*/ 0 h 78582"/>
              <a:gd name="connsiteX4" fmla="*/ 0 w 2786855"/>
              <a:gd name="connsiteY4" fmla="*/ 4763 h 7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6855" h="78582">
                <a:moveTo>
                  <a:pt x="0" y="4763"/>
                </a:moveTo>
                <a:lnTo>
                  <a:pt x="6350" y="77788"/>
                </a:lnTo>
                <a:lnTo>
                  <a:pt x="2786855" y="78582"/>
                </a:lnTo>
                <a:lnTo>
                  <a:pt x="2782093" y="0"/>
                </a:lnTo>
                <a:lnTo>
                  <a:pt x="0" y="4763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0E92D49-4CFC-4DA4-AC51-04D03C663F5E}"/>
              </a:ext>
            </a:extLst>
          </p:cNvPr>
          <p:cNvCxnSpPr>
            <a:cxnSpLocks/>
          </p:cNvCxnSpPr>
          <p:nvPr/>
        </p:nvCxnSpPr>
        <p:spPr>
          <a:xfrm>
            <a:off x="5931184" y="2740691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5DD1AE15-006E-49F7-BA5B-0E21531D1EFB}"/>
              </a:ext>
            </a:extLst>
          </p:cNvPr>
          <p:cNvCxnSpPr>
            <a:cxnSpLocks/>
          </p:cNvCxnSpPr>
          <p:nvPr/>
        </p:nvCxnSpPr>
        <p:spPr>
          <a:xfrm>
            <a:off x="5197759" y="2740691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5E39963-81CB-4D32-87E0-0C0B1A3EC29B}"/>
              </a:ext>
            </a:extLst>
          </p:cNvPr>
          <p:cNvCxnSpPr>
            <a:cxnSpLocks/>
          </p:cNvCxnSpPr>
          <p:nvPr/>
        </p:nvCxnSpPr>
        <p:spPr>
          <a:xfrm>
            <a:off x="3451509" y="2744532"/>
            <a:ext cx="1776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95E086A6-0443-44D4-9D26-809EE3E74CF1}"/>
              </a:ext>
            </a:extLst>
          </p:cNvPr>
          <p:cNvCxnSpPr>
            <a:cxnSpLocks/>
          </p:cNvCxnSpPr>
          <p:nvPr/>
        </p:nvCxnSpPr>
        <p:spPr>
          <a:xfrm flipV="1">
            <a:off x="5570973" y="2789991"/>
            <a:ext cx="0" cy="52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8680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930ABAA-D98A-4BF2-A214-ECFBE1E3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075"/>
            <a:ext cx="4445000" cy="4325027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2778BF-339A-41DB-866F-67E5A6FF50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05E84-8A92-4286-8DD3-3CB8DD8EE0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FD46D1-53E1-4AB2-847B-E9704B1148D6}"/>
              </a:ext>
            </a:extLst>
          </p:cNvPr>
          <p:cNvSpPr txBox="1"/>
          <p:nvPr/>
        </p:nvSpPr>
        <p:spPr>
          <a:xfrm>
            <a:off x="122238" y="920265"/>
            <a:ext cx="4416403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转向流量和绕行路径：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路口取消西进口和东进口的左转，采用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从西边过来进入延大的车辆可以从园林胡同左转（结结合过街、进站信号）；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利用中央进出站二次过街可以减小相位时间和周期。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ADAED45-571A-4D3B-9F47-56FBB4C4F24A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B01B99A7-9F32-4257-B048-DAEC0D51D19A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 54">
              <a:extLst>
                <a:ext uri="{FF2B5EF4-FFF2-40B4-BE49-F238E27FC236}">
                  <a16:creationId xmlns:a16="http://schemas.microsoft.com/office/drawing/2014/main" id="{55B0DC41-9E4E-48E4-A41B-9B922CCA167E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961C000-263A-45E1-A365-6973BB045381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BDAC65E0-CBE5-42BC-AB6C-F3C4D2376D12}"/>
              </a:ext>
            </a:extLst>
          </p:cNvPr>
          <p:cNvSpPr txBox="1"/>
          <p:nvPr/>
        </p:nvSpPr>
        <p:spPr>
          <a:xfrm>
            <a:off x="7902087" y="3560734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BEC6971-85B8-4BD6-BF0E-2B6EC62A23C9}"/>
              </a:ext>
            </a:extLst>
          </p:cNvPr>
          <p:cNvSpPr txBox="1"/>
          <p:nvPr/>
        </p:nvSpPr>
        <p:spPr>
          <a:xfrm>
            <a:off x="4989457" y="2817917"/>
            <a:ext cx="130969" cy="4308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园林胡同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11948AC-3DC7-4311-9D3D-C37C0FE1C244}"/>
              </a:ext>
            </a:extLst>
          </p:cNvPr>
          <p:cNvSpPr txBox="1"/>
          <p:nvPr/>
        </p:nvSpPr>
        <p:spPr>
          <a:xfrm>
            <a:off x="7146437" y="3258799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B329019-BB05-4675-A626-3F0F4FE8BDA8}"/>
              </a:ext>
            </a:extLst>
          </p:cNvPr>
          <p:cNvSpPr/>
          <p:nvPr/>
        </p:nvSpPr>
        <p:spPr>
          <a:xfrm>
            <a:off x="4683125" y="1353302"/>
            <a:ext cx="1120775" cy="2281590"/>
          </a:xfrm>
          <a:custGeom>
            <a:avLst/>
            <a:gdLst>
              <a:gd name="connsiteX0" fmla="*/ 0 w 666750"/>
              <a:gd name="connsiteY0" fmla="*/ 3142100 h 3186940"/>
              <a:gd name="connsiteX1" fmla="*/ 425450 w 666750"/>
              <a:gd name="connsiteY1" fmla="*/ 3154800 h 3186940"/>
              <a:gd name="connsiteX2" fmla="*/ 444500 w 666750"/>
              <a:gd name="connsiteY2" fmla="*/ 2780150 h 3186940"/>
              <a:gd name="connsiteX3" fmla="*/ 501650 w 666750"/>
              <a:gd name="connsiteY3" fmla="*/ 189350 h 3186940"/>
              <a:gd name="connsiteX4" fmla="*/ 666750 w 666750"/>
              <a:gd name="connsiteY4" fmla="*/ 189350 h 3186940"/>
              <a:gd name="connsiteX0" fmla="*/ 0 w 847725"/>
              <a:gd name="connsiteY0" fmla="*/ 3052530 h 3097370"/>
              <a:gd name="connsiteX1" fmla="*/ 425450 w 847725"/>
              <a:gd name="connsiteY1" fmla="*/ 3065230 h 3097370"/>
              <a:gd name="connsiteX2" fmla="*/ 444500 w 847725"/>
              <a:gd name="connsiteY2" fmla="*/ 2690580 h 3097370"/>
              <a:gd name="connsiteX3" fmla="*/ 501650 w 847725"/>
              <a:gd name="connsiteY3" fmla="*/ 99780 h 3097370"/>
              <a:gd name="connsiteX4" fmla="*/ 847725 w 847725"/>
              <a:gd name="connsiteY4" fmla="*/ 766530 h 3097370"/>
              <a:gd name="connsiteX0" fmla="*/ 0 w 847725"/>
              <a:gd name="connsiteY0" fmla="*/ 2463583 h 2508423"/>
              <a:gd name="connsiteX1" fmla="*/ 425450 w 847725"/>
              <a:gd name="connsiteY1" fmla="*/ 2476283 h 2508423"/>
              <a:gd name="connsiteX2" fmla="*/ 444500 w 847725"/>
              <a:gd name="connsiteY2" fmla="*/ 2101633 h 2508423"/>
              <a:gd name="connsiteX3" fmla="*/ 469900 w 847725"/>
              <a:gd name="connsiteY3" fmla="*/ 193458 h 2508423"/>
              <a:gd name="connsiteX4" fmla="*/ 847725 w 847725"/>
              <a:gd name="connsiteY4" fmla="*/ 177583 h 2508423"/>
              <a:gd name="connsiteX0" fmla="*/ 0 w 1041400"/>
              <a:gd name="connsiteY0" fmla="*/ 2462748 h 2507588"/>
              <a:gd name="connsiteX1" fmla="*/ 425450 w 1041400"/>
              <a:gd name="connsiteY1" fmla="*/ 2475448 h 2507588"/>
              <a:gd name="connsiteX2" fmla="*/ 444500 w 1041400"/>
              <a:gd name="connsiteY2" fmla="*/ 2100798 h 2507588"/>
              <a:gd name="connsiteX3" fmla="*/ 469900 w 1041400"/>
              <a:gd name="connsiteY3" fmla="*/ 192623 h 2507588"/>
              <a:gd name="connsiteX4" fmla="*/ 1041400 w 1041400"/>
              <a:gd name="connsiteY4" fmla="*/ 179923 h 2507588"/>
              <a:gd name="connsiteX0" fmla="*/ 0 w 1041400"/>
              <a:gd name="connsiteY0" fmla="*/ 2495983 h 2540823"/>
              <a:gd name="connsiteX1" fmla="*/ 425450 w 1041400"/>
              <a:gd name="connsiteY1" fmla="*/ 2508683 h 2540823"/>
              <a:gd name="connsiteX2" fmla="*/ 444500 w 1041400"/>
              <a:gd name="connsiteY2" fmla="*/ 2134033 h 2540823"/>
              <a:gd name="connsiteX3" fmla="*/ 469900 w 1041400"/>
              <a:gd name="connsiteY3" fmla="*/ 225858 h 2540823"/>
              <a:gd name="connsiteX4" fmla="*/ 647699 w 1041400"/>
              <a:gd name="connsiteY4" fmla="*/ 35357 h 2540823"/>
              <a:gd name="connsiteX5" fmla="*/ 1041400 w 1041400"/>
              <a:gd name="connsiteY5" fmla="*/ 213158 h 2540823"/>
              <a:gd name="connsiteX0" fmla="*/ 0 w 1041400"/>
              <a:gd name="connsiteY0" fmla="*/ 2460649 h 2505489"/>
              <a:gd name="connsiteX1" fmla="*/ 425450 w 1041400"/>
              <a:gd name="connsiteY1" fmla="*/ 2473349 h 2505489"/>
              <a:gd name="connsiteX2" fmla="*/ 444500 w 1041400"/>
              <a:gd name="connsiteY2" fmla="*/ 2098699 h 2505489"/>
              <a:gd name="connsiteX3" fmla="*/ 476250 w 1041400"/>
              <a:gd name="connsiteY3" fmla="*/ 488974 h 2505489"/>
              <a:gd name="connsiteX4" fmla="*/ 647699 w 1041400"/>
              <a:gd name="connsiteY4" fmla="*/ 23 h 2505489"/>
              <a:gd name="connsiteX5" fmla="*/ 1041400 w 1041400"/>
              <a:gd name="connsiteY5" fmla="*/ 177824 h 2505489"/>
              <a:gd name="connsiteX0" fmla="*/ 0 w 1041400"/>
              <a:gd name="connsiteY0" fmla="*/ 2298701 h 2343541"/>
              <a:gd name="connsiteX1" fmla="*/ 425450 w 1041400"/>
              <a:gd name="connsiteY1" fmla="*/ 2311401 h 2343541"/>
              <a:gd name="connsiteX2" fmla="*/ 444500 w 1041400"/>
              <a:gd name="connsiteY2" fmla="*/ 1936751 h 2343541"/>
              <a:gd name="connsiteX3" fmla="*/ 476250 w 1041400"/>
              <a:gd name="connsiteY3" fmla="*/ 327026 h 2343541"/>
              <a:gd name="connsiteX4" fmla="*/ 511174 w 1041400"/>
              <a:gd name="connsiteY4" fmla="*/ 0 h 2343541"/>
              <a:gd name="connsiteX5" fmla="*/ 1041400 w 1041400"/>
              <a:gd name="connsiteY5" fmla="*/ 15876 h 2343541"/>
              <a:gd name="connsiteX0" fmla="*/ 0 w 1041400"/>
              <a:gd name="connsiteY0" fmla="*/ 2300626 h 2345466"/>
              <a:gd name="connsiteX1" fmla="*/ 425450 w 1041400"/>
              <a:gd name="connsiteY1" fmla="*/ 2313326 h 2345466"/>
              <a:gd name="connsiteX2" fmla="*/ 444500 w 1041400"/>
              <a:gd name="connsiteY2" fmla="*/ 1938676 h 2345466"/>
              <a:gd name="connsiteX3" fmla="*/ 476250 w 1041400"/>
              <a:gd name="connsiteY3" fmla="*/ 328951 h 2345466"/>
              <a:gd name="connsiteX4" fmla="*/ 511174 w 1041400"/>
              <a:gd name="connsiteY4" fmla="*/ 1925 h 2345466"/>
              <a:gd name="connsiteX5" fmla="*/ 1041400 w 1041400"/>
              <a:gd name="connsiteY5" fmla="*/ 17801 h 2345466"/>
              <a:gd name="connsiteX0" fmla="*/ 0 w 1041400"/>
              <a:gd name="connsiteY0" fmla="*/ 2317769 h 2362609"/>
              <a:gd name="connsiteX1" fmla="*/ 425450 w 1041400"/>
              <a:gd name="connsiteY1" fmla="*/ 2330469 h 2362609"/>
              <a:gd name="connsiteX2" fmla="*/ 444500 w 1041400"/>
              <a:gd name="connsiteY2" fmla="*/ 1955819 h 2362609"/>
              <a:gd name="connsiteX3" fmla="*/ 476250 w 1041400"/>
              <a:gd name="connsiteY3" fmla="*/ 346094 h 2362609"/>
              <a:gd name="connsiteX4" fmla="*/ 511174 w 1041400"/>
              <a:gd name="connsiteY4" fmla="*/ 19068 h 2362609"/>
              <a:gd name="connsiteX5" fmla="*/ 1041400 w 1041400"/>
              <a:gd name="connsiteY5" fmla="*/ 34944 h 2362609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889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762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23346 h 2368186"/>
              <a:gd name="connsiteX1" fmla="*/ 425450 w 1041400"/>
              <a:gd name="connsiteY1" fmla="*/ 2336046 h 2368186"/>
              <a:gd name="connsiteX2" fmla="*/ 444500 w 1041400"/>
              <a:gd name="connsiteY2" fmla="*/ 1961396 h 2368186"/>
              <a:gd name="connsiteX3" fmla="*/ 476250 w 1041400"/>
              <a:gd name="connsiteY3" fmla="*/ 561221 h 2368186"/>
              <a:gd name="connsiteX4" fmla="*/ 511174 w 1041400"/>
              <a:gd name="connsiteY4" fmla="*/ 24645 h 2368186"/>
              <a:gd name="connsiteX5" fmla="*/ 1041400 w 1041400"/>
              <a:gd name="connsiteY5" fmla="*/ 40521 h 2368186"/>
              <a:gd name="connsiteX0" fmla="*/ 0 w 1041400"/>
              <a:gd name="connsiteY0" fmla="*/ 2323346 h 2351921"/>
              <a:gd name="connsiteX1" fmla="*/ 425450 w 1041400"/>
              <a:gd name="connsiteY1" fmla="*/ 2336046 h 2351921"/>
              <a:gd name="connsiteX2" fmla="*/ 444500 w 1041400"/>
              <a:gd name="connsiteY2" fmla="*/ 1961396 h 2351921"/>
              <a:gd name="connsiteX3" fmla="*/ 476250 w 1041400"/>
              <a:gd name="connsiteY3" fmla="*/ 561221 h 2351921"/>
              <a:gd name="connsiteX4" fmla="*/ 511174 w 1041400"/>
              <a:gd name="connsiteY4" fmla="*/ 24645 h 2351921"/>
              <a:gd name="connsiteX5" fmla="*/ 1041400 w 1041400"/>
              <a:gd name="connsiteY5" fmla="*/ 40521 h 2351921"/>
              <a:gd name="connsiteX0" fmla="*/ 0 w 1041400"/>
              <a:gd name="connsiteY0" fmla="*/ 2323346 h 2334623"/>
              <a:gd name="connsiteX1" fmla="*/ 409575 w 1041400"/>
              <a:gd name="connsiteY1" fmla="*/ 2275721 h 2334623"/>
              <a:gd name="connsiteX2" fmla="*/ 444500 w 1041400"/>
              <a:gd name="connsiteY2" fmla="*/ 1961396 h 2334623"/>
              <a:gd name="connsiteX3" fmla="*/ 476250 w 1041400"/>
              <a:gd name="connsiteY3" fmla="*/ 561221 h 2334623"/>
              <a:gd name="connsiteX4" fmla="*/ 511174 w 1041400"/>
              <a:gd name="connsiteY4" fmla="*/ 24645 h 2334623"/>
              <a:gd name="connsiteX5" fmla="*/ 1041400 w 1041400"/>
              <a:gd name="connsiteY5" fmla="*/ 40521 h 2334623"/>
              <a:gd name="connsiteX0" fmla="*/ 0 w 1120775"/>
              <a:gd name="connsiteY0" fmla="*/ 2269371 h 2306268"/>
              <a:gd name="connsiteX1" fmla="*/ 488950 w 1120775"/>
              <a:gd name="connsiteY1" fmla="*/ 2275721 h 2306268"/>
              <a:gd name="connsiteX2" fmla="*/ 523875 w 1120775"/>
              <a:gd name="connsiteY2" fmla="*/ 1961396 h 2306268"/>
              <a:gd name="connsiteX3" fmla="*/ 555625 w 1120775"/>
              <a:gd name="connsiteY3" fmla="*/ 561221 h 2306268"/>
              <a:gd name="connsiteX4" fmla="*/ 590549 w 1120775"/>
              <a:gd name="connsiteY4" fmla="*/ 24645 h 2306268"/>
              <a:gd name="connsiteX5" fmla="*/ 1120775 w 1120775"/>
              <a:gd name="connsiteY5" fmla="*/ 40521 h 2306268"/>
              <a:gd name="connsiteX0" fmla="*/ 0 w 1120775"/>
              <a:gd name="connsiteY0" fmla="*/ 2269371 h 2296687"/>
              <a:gd name="connsiteX1" fmla="*/ 488950 w 1120775"/>
              <a:gd name="connsiteY1" fmla="*/ 2275721 h 2296687"/>
              <a:gd name="connsiteX2" fmla="*/ 523875 w 1120775"/>
              <a:gd name="connsiteY2" fmla="*/ 1961396 h 2296687"/>
              <a:gd name="connsiteX3" fmla="*/ 555625 w 1120775"/>
              <a:gd name="connsiteY3" fmla="*/ 561221 h 2296687"/>
              <a:gd name="connsiteX4" fmla="*/ 590549 w 1120775"/>
              <a:gd name="connsiteY4" fmla="*/ 24645 h 2296687"/>
              <a:gd name="connsiteX5" fmla="*/ 1120775 w 1120775"/>
              <a:gd name="connsiteY5" fmla="*/ 40521 h 2296687"/>
              <a:gd name="connsiteX0" fmla="*/ 0 w 1120775"/>
              <a:gd name="connsiteY0" fmla="*/ 2269371 h 2305583"/>
              <a:gd name="connsiteX1" fmla="*/ 488950 w 1120775"/>
              <a:gd name="connsiteY1" fmla="*/ 2275721 h 2305583"/>
              <a:gd name="connsiteX2" fmla="*/ 546100 w 1120775"/>
              <a:gd name="connsiteY2" fmla="*/ 1840746 h 2305583"/>
              <a:gd name="connsiteX3" fmla="*/ 555625 w 1120775"/>
              <a:gd name="connsiteY3" fmla="*/ 561221 h 2305583"/>
              <a:gd name="connsiteX4" fmla="*/ 590549 w 1120775"/>
              <a:gd name="connsiteY4" fmla="*/ 24645 h 2305583"/>
              <a:gd name="connsiteX5" fmla="*/ 1120775 w 1120775"/>
              <a:gd name="connsiteY5" fmla="*/ 40521 h 2305583"/>
              <a:gd name="connsiteX0" fmla="*/ 0 w 1120775"/>
              <a:gd name="connsiteY0" fmla="*/ 2269371 h 2281590"/>
              <a:gd name="connsiteX1" fmla="*/ 501650 w 1120775"/>
              <a:gd name="connsiteY1" fmla="*/ 2240796 h 2281590"/>
              <a:gd name="connsiteX2" fmla="*/ 546100 w 1120775"/>
              <a:gd name="connsiteY2" fmla="*/ 1840746 h 2281590"/>
              <a:gd name="connsiteX3" fmla="*/ 555625 w 1120775"/>
              <a:gd name="connsiteY3" fmla="*/ 561221 h 2281590"/>
              <a:gd name="connsiteX4" fmla="*/ 590549 w 1120775"/>
              <a:gd name="connsiteY4" fmla="*/ 24645 h 2281590"/>
              <a:gd name="connsiteX5" fmla="*/ 1120775 w 1120775"/>
              <a:gd name="connsiteY5" fmla="*/ 40521 h 228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775" h="2281590">
                <a:moveTo>
                  <a:pt x="0" y="2269371"/>
                </a:moveTo>
                <a:cubicBezTo>
                  <a:pt x="197908" y="2267783"/>
                  <a:pt x="410633" y="2312233"/>
                  <a:pt x="501650" y="2240796"/>
                </a:cubicBezTo>
                <a:cubicBezTo>
                  <a:pt x="592667" y="2169359"/>
                  <a:pt x="537104" y="2120675"/>
                  <a:pt x="546100" y="1840746"/>
                </a:cubicBezTo>
                <a:cubicBezTo>
                  <a:pt x="555096" y="1560817"/>
                  <a:pt x="548217" y="863904"/>
                  <a:pt x="555625" y="561221"/>
                </a:cubicBezTo>
                <a:cubicBezTo>
                  <a:pt x="563033" y="258538"/>
                  <a:pt x="540807" y="86028"/>
                  <a:pt x="590549" y="24645"/>
                </a:cubicBezTo>
                <a:cubicBezTo>
                  <a:pt x="640291" y="-36738"/>
                  <a:pt x="944033" y="35229"/>
                  <a:pt x="1120775" y="40521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1FFE815-3C7F-4AB8-A6A9-F99C73262F6B}"/>
              </a:ext>
            </a:extLst>
          </p:cNvPr>
          <p:cNvSpPr txBox="1"/>
          <p:nvPr/>
        </p:nvSpPr>
        <p:spPr>
          <a:xfrm>
            <a:off x="4572001" y="155464"/>
            <a:ext cx="163830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禁止左转后的替代路径</a:t>
            </a:r>
            <a:endParaRPr lang="en-US" altLang="zh-CN" sz="1100" dirty="0"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6B982FE-A90A-47A4-BA49-1988851E5A1C}"/>
              </a:ext>
            </a:extLst>
          </p:cNvPr>
          <p:cNvSpPr txBox="1"/>
          <p:nvPr/>
        </p:nvSpPr>
        <p:spPr>
          <a:xfrm>
            <a:off x="2469244" y="3028539"/>
            <a:ext cx="2107325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100" dirty="0">
                <a:latin typeface="+mn-ea"/>
              </a:rPr>
              <a:t>西进口的左转进入延大的流量：早高峰</a:t>
            </a:r>
            <a:r>
              <a:rPr lang="en-US" altLang="zh-CN" sz="1100" dirty="0">
                <a:latin typeface="+mn-ea"/>
              </a:rPr>
              <a:t>74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29 PCU/hr</a:t>
            </a:r>
            <a:r>
              <a:rPr lang="zh-CN" altLang="en-US" sz="1100" dirty="0">
                <a:latin typeface="+mn-ea"/>
              </a:rPr>
              <a:t>。</a:t>
            </a:r>
            <a:r>
              <a:rPr lang="en-US" altLang="zh-CN" sz="1100" dirty="0">
                <a:latin typeface="+mn-ea"/>
              </a:rPr>
              <a:t> </a:t>
            </a:r>
            <a:endParaRPr lang="zh-CN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32034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3A11D-F80A-4EE8-9CF6-6883B098AF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D5EA6-2E57-4204-8241-DAB669F0A1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E3DCFE-8D80-46B1-B293-D210FE2AF1F7}"/>
              </a:ext>
            </a:extLst>
          </p:cNvPr>
          <p:cNvSpPr txBox="1"/>
          <p:nvPr/>
        </p:nvSpPr>
        <p:spPr>
          <a:xfrm>
            <a:off x="765060" y="1294478"/>
            <a:ext cx="3806940" cy="12772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b="1" dirty="0">
                <a:latin typeface="+mn-ea"/>
              </a:rPr>
              <a:t>LinSig</a:t>
            </a:r>
            <a:r>
              <a:rPr lang="zh-CN" altLang="en-US" sz="1100" b="1" dirty="0">
                <a:latin typeface="+mn-ea"/>
              </a:rPr>
              <a:t>建模分析结论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延大路口禁止左转后路口相位得到精简，和园林胡同两个路口联动控制是的两个交叉口服务水平提升到</a:t>
            </a:r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级，改善效果明显，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两个路口都与</a:t>
            </a:r>
            <a:r>
              <a:rPr lang="en-US" altLang="zh-CN" sz="1100" dirty="0">
                <a:latin typeface="+mn-ea"/>
              </a:rPr>
              <a:t>BRT</a:t>
            </a:r>
            <a:r>
              <a:rPr lang="zh-CN" altLang="en-US" sz="1100" dirty="0">
                <a:latin typeface="+mn-ea"/>
              </a:rPr>
              <a:t>延大站连接，采用短周期、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相位方案使得行人二次过街和进站更方便。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ACC42026-C662-45C5-8006-D2B0CB6ADC38}"/>
              </a:ext>
            </a:extLst>
          </p:cNvPr>
          <p:cNvGraphicFramePr>
            <a:graphicFrameLocks/>
          </p:cNvGraphicFramePr>
          <p:nvPr/>
        </p:nvGraphicFramePr>
        <p:xfrm>
          <a:off x="5142351" y="978059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id="{DC9CF284-6FB3-4E03-93A4-4652954D85A0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0E9C55C-4EEE-42F0-A4ED-997AB82E57D2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C/D</a:t>
              </a:r>
              <a:endParaRPr lang="zh-CN" altLang="en-US" dirty="0" err="1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9DB81AA-D66D-4F09-B9E8-55B6BE35DE27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317C5D07-50C8-4C8D-8410-0A8E490A090B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61DE67C-49F2-4B38-86A2-D66AE139C102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31026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西山街路口交通高峰小时流量（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134s</a:t>
            </a:r>
            <a:r>
              <a:rPr lang="zh-CN" altLang="en-US" sz="1100" dirty="0"/>
              <a:t>，晚高峰</a:t>
            </a:r>
            <a:r>
              <a:rPr lang="en-US" altLang="zh-CN" sz="1100" dirty="0"/>
              <a:t>235s)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4030663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</a:t>
            </a:r>
            <a:r>
              <a:rPr lang="en-US" altLang="zh-CN" sz="1200" b="1" dirty="0" err="1">
                <a:latin typeface="+mj-ea"/>
                <a:ea typeface="+mj-ea"/>
              </a:rPr>
              <a:t>Xishan</a:t>
            </a:r>
            <a:r>
              <a:rPr lang="en-US" altLang="zh-CN" sz="1200" b="1" dirty="0">
                <a:latin typeface="+mj-ea"/>
                <a:ea typeface="+mj-ea"/>
              </a:rPr>
              <a:t> Jie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71127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15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365816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西山街交叉口的流量数据可以看出：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西进口方向流量最大（早高峰</a:t>
            </a:r>
            <a:r>
              <a:rPr lang="en-US" altLang="zh-CN" sz="1100" dirty="0"/>
              <a:t>2119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2317 PCU/hr </a:t>
            </a:r>
            <a:r>
              <a:rPr lang="zh-CN" altLang="en-US" sz="1100" dirty="0"/>
              <a:t>），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而在西进口中，直行流量比左转流量要大，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北进口中右转流量最大</a:t>
            </a:r>
            <a:r>
              <a:rPr lang="zh-CN" altLang="en-US" sz="1100" dirty="0"/>
              <a:t>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在左转流量中，西进口左转流量最大</a:t>
            </a:r>
            <a:r>
              <a:rPr lang="zh-CN" altLang="en-US" sz="1100" dirty="0"/>
              <a:t>。</a:t>
            </a:r>
          </a:p>
        </p:txBody>
      </p:sp>
      <p:graphicFrame>
        <p:nvGraphicFramePr>
          <p:cNvPr id="63" name="表格 62">
            <a:extLst>
              <a:ext uri="{FF2B5EF4-FFF2-40B4-BE49-F238E27FC236}">
                <a16:creationId xmlns:a16="http://schemas.microsoft.com/office/drawing/2014/main" id="{2240ECD9-8FF3-4F74-B333-07065394A21E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770198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(65s)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(30s)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(16s)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65" name="组合 64">
            <a:extLst>
              <a:ext uri="{FF2B5EF4-FFF2-40B4-BE49-F238E27FC236}">
                <a16:creationId xmlns:a16="http://schemas.microsoft.com/office/drawing/2014/main" id="{9EB858A5-4167-46E1-88F7-919D593DB0DB}"/>
              </a:ext>
            </a:extLst>
          </p:cNvPr>
          <p:cNvGrpSpPr/>
          <p:nvPr/>
        </p:nvGrpSpPr>
        <p:grpSpPr>
          <a:xfrm rot="5400000">
            <a:off x="2282483" y="961127"/>
            <a:ext cx="406298" cy="590366"/>
            <a:chOff x="6982467" y="1047516"/>
            <a:chExt cx="406298" cy="590366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A3E76B9-EBA0-44EA-9EFE-660D7339B0B5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A810F466-E346-4E58-90BA-BC07F5CF1E6E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6271D9A4-06AE-446C-89D7-7A366637DAE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5C7B1F0-0ECD-4C49-BE28-248966D5B2B7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8001FBF8-8098-40B5-90E9-CF4A5148BC82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C475D0D4-7524-4305-B005-014F42BD58A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33CBE84-AC33-4978-BD51-FA64EA71C5BD}"/>
              </a:ext>
            </a:extLst>
          </p:cNvPr>
          <p:cNvGrpSpPr/>
          <p:nvPr/>
        </p:nvGrpSpPr>
        <p:grpSpPr>
          <a:xfrm rot="15987139" flipH="1">
            <a:off x="240626" y="1112970"/>
            <a:ext cx="541375" cy="270393"/>
            <a:chOff x="1344722" y="3688542"/>
            <a:chExt cx="845861" cy="422472"/>
          </a:xfrm>
        </p:grpSpPr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CC34C5F6-91A2-4FA0-85A3-CDCB805ACE0F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2D2992E5-D571-479E-80C8-E153B30B41E0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0EEC377A-4CFD-491F-9111-F6ECAB0D5CD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8ED3A76A-CF54-4CB0-B652-19D1303DF1E1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6AABDA3F-6CB0-4C0D-A2C4-9CA2799722AC}"/>
              </a:ext>
            </a:extLst>
          </p:cNvPr>
          <p:cNvCxnSpPr>
            <a:cxnSpLocks/>
          </p:cNvCxnSpPr>
          <p:nvPr/>
        </p:nvCxnSpPr>
        <p:spPr>
          <a:xfrm flipH="1">
            <a:off x="1079228" y="1134469"/>
            <a:ext cx="323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92A1E153-34A8-4985-95F5-2064B2600B39}"/>
              </a:ext>
            </a:extLst>
          </p:cNvPr>
          <p:cNvCxnSpPr>
            <a:cxnSpLocks/>
          </p:cNvCxnSpPr>
          <p:nvPr/>
        </p:nvCxnSpPr>
        <p:spPr>
          <a:xfrm>
            <a:off x="853253" y="1404144"/>
            <a:ext cx="327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406E962-F52B-4E95-AB62-D87E5C55C09C}"/>
              </a:ext>
            </a:extLst>
          </p:cNvPr>
          <p:cNvGrpSpPr/>
          <p:nvPr/>
        </p:nvGrpSpPr>
        <p:grpSpPr>
          <a:xfrm rot="10586371" flipH="1">
            <a:off x="1539334" y="1092506"/>
            <a:ext cx="541375" cy="270393"/>
            <a:chOff x="1344722" y="3688542"/>
            <a:chExt cx="845861" cy="422472"/>
          </a:xfrm>
        </p:grpSpPr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80FCCD72-E013-489B-94FC-3C97A327E802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CBE1E55D-0F30-48D1-89A6-04C3D2D1DE6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1A53E3FB-773B-45C0-9C96-D80C43C9A548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直接箭头连接符 87">
                <a:extLst>
                  <a:ext uri="{FF2B5EF4-FFF2-40B4-BE49-F238E27FC236}">
                    <a16:creationId xmlns:a16="http://schemas.microsoft.com/office/drawing/2014/main" id="{4DF0BABB-5353-4ED4-ACDE-614E9A3A5783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89" name="表格 88">
            <a:extLst>
              <a:ext uri="{FF2B5EF4-FFF2-40B4-BE49-F238E27FC236}">
                <a16:creationId xmlns:a16="http://schemas.microsoft.com/office/drawing/2014/main" id="{6A9D2049-10DF-4C6F-891E-8E6A2D1D8EF0}"/>
              </a:ext>
            </a:extLst>
          </p:cNvPr>
          <p:cNvGraphicFramePr>
            <a:graphicFrameLocks noGrp="1"/>
          </p:cNvGraphicFramePr>
          <p:nvPr/>
        </p:nvGraphicFramePr>
        <p:xfrm>
          <a:off x="753549" y="229898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311457082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423623620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6110208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88791085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07122526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236665180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6590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211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1498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1991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1817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841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2119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73082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873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03031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460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5377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628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9402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1532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3638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91668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1355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2317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08902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1853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1638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1895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867046"/>
                  </a:ext>
                </a:extLst>
              </a:tr>
            </a:tbl>
          </a:graphicData>
        </a:graphic>
      </p:graphicFrame>
      <p:pic>
        <p:nvPicPr>
          <p:cNvPr id="90" name="图片 89">
            <a:extLst>
              <a:ext uri="{FF2B5EF4-FFF2-40B4-BE49-F238E27FC236}">
                <a16:creationId xmlns:a16="http://schemas.microsoft.com/office/drawing/2014/main" id="{578E1D30-C6B5-43C3-A8F8-67FEB5F4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91" y="2572438"/>
            <a:ext cx="2046315" cy="1944000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F551ACE0-7968-4362-9C30-3A5BB082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75" y="2571750"/>
            <a:ext cx="2046316" cy="194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729502-81E7-41DF-95AB-F1E29D16E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3" y="123824"/>
            <a:ext cx="2921028" cy="2447237"/>
          </a:xfrm>
          <a:prstGeom prst="rect">
            <a:avLst/>
          </a:prstGeom>
        </p:spPr>
      </p:pic>
      <p:grpSp>
        <p:nvGrpSpPr>
          <p:cNvPr id="92" name="组合 91">
            <a:extLst>
              <a:ext uri="{FF2B5EF4-FFF2-40B4-BE49-F238E27FC236}">
                <a16:creationId xmlns:a16="http://schemas.microsoft.com/office/drawing/2014/main" id="{9AF89767-3529-4A07-90AB-B85761715F57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3" name="Freeform 53">
              <a:extLst>
                <a:ext uri="{FF2B5EF4-FFF2-40B4-BE49-F238E27FC236}">
                  <a16:creationId xmlns:a16="http://schemas.microsoft.com/office/drawing/2014/main" id="{6CEA1777-CCC6-4C05-A46D-8D1A44ADFB4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4" name="Freeform 54">
              <a:extLst>
                <a:ext uri="{FF2B5EF4-FFF2-40B4-BE49-F238E27FC236}">
                  <a16:creationId xmlns:a16="http://schemas.microsoft.com/office/drawing/2014/main" id="{7C259C71-96BC-4059-B112-BF47D2FF1829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A407C375-2654-4C2A-83A7-DA70F85514EF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FD4E846B-1D15-4A41-A422-6EA2218366AD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2E4DFD31-7C11-4BEE-B593-4CC984020D4B}"/>
              </a:ext>
            </a:extLst>
          </p:cNvPr>
          <p:cNvSpPr txBox="1"/>
          <p:nvPr/>
        </p:nvSpPr>
        <p:spPr>
          <a:xfrm>
            <a:off x="7373991" y="68341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西山街</a:t>
            </a:r>
          </a:p>
        </p:txBody>
      </p:sp>
    </p:spTree>
    <p:extLst>
      <p:ext uri="{BB962C8B-B14F-4D97-AF65-F5344CB8AC3E}">
        <p14:creationId xmlns:p14="http://schemas.microsoft.com/office/powerpoint/2010/main" val="16453894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6E8F2C-D5CA-4CAE-9DE4-A2F3A5C4B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E8ED93-0879-404A-8352-B96DBA30E6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AD33C229-9F07-4721-88DE-7206EA61F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04102"/>
              </p:ext>
            </p:extLst>
          </p:nvPr>
        </p:nvGraphicFramePr>
        <p:xfrm>
          <a:off x="1295559" y="454840"/>
          <a:ext cx="6552882" cy="3857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341">
                  <a:extLst>
                    <a:ext uri="{9D8B030D-6E8A-4147-A177-3AD203B41FA5}">
                      <a16:colId xmlns:a16="http://schemas.microsoft.com/office/drawing/2014/main" val="671980655"/>
                    </a:ext>
                  </a:extLst>
                </a:gridCol>
                <a:gridCol w="1868547">
                  <a:extLst>
                    <a:ext uri="{9D8B030D-6E8A-4147-A177-3AD203B41FA5}">
                      <a16:colId xmlns:a16="http://schemas.microsoft.com/office/drawing/2014/main" val="3196402652"/>
                    </a:ext>
                  </a:extLst>
                </a:gridCol>
                <a:gridCol w="1865997">
                  <a:extLst>
                    <a:ext uri="{9D8B030D-6E8A-4147-A177-3AD203B41FA5}">
                      <a16:colId xmlns:a16="http://schemas.microsoft.com/office/drawing/2014/main" val="3226636765"/>
                    </a:ext>
                  </a:extLst>
                </a:gridCol>
                <a:gridCol w="1865997">
                  <a:extLst>
                    <a:ext uri="{9D8B030D-6E8A-4147-A177-3AD203B41FA5}">
                      <a16:colId xmlns:a16="http://schemas.microsoft.com/office/drawing/2014/main" val="3519581095"/>
                    </a:ext>
                  </a:extLst>
                </a:gridCol>
              </a:tblGrid>
              <a:tr h="3289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交叉口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当前设计中的相位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建议相位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左转替代路径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470208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延川北街路口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053387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卧龙街路口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975612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文化东街路口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34307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金达莱北街路口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932219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园川街路口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保持原设计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0548750"/>
                  </a:ext>
                </a:extLst>
              </a:tr>
            </a:tbl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id="{BDC43BF9-753C-4A9E-8D5D-D142A85A844A}"/>
              </a:ext>
            </a:extLst>
          </p:cNvPr>
          <p:cNvGrpSpPr/>
          <p:nvPr/>
        </p:nvGrpSpPr>
        <p:grpSpPr>
          <a:xfrm>
            <a:off x="6334778" y="1444625"/>
            <a:ext cx="1165881" cy="711200"/>
            <a:chOff x="2383849" y="984160"/>
            <a:chExt cx="4158835" cy="2536934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9D36B1B-E227-49DB-AA8F-FD754DC4CBB5}"/>
                </a:ext>
              </a:extLst>
            </p:cNvPr>
            <p:cNvSpPr/>
            <p:nvPr/>
          </p:nvSpPr>
          <p:spPr>
            <a:xfrm>
              <a:off x="2383849" y="2253686"/>
              <a:ext cx="2116989" cy="1267408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452215 w 1538735"/>
                <a:gd name="connsiteY0" fmla="*/ 0 h 528627"/>
                <a:gd name="connsiteX1" fmla="*/ 442567 w 1538735"/>
                <a:gd name="connsiteY1" fmla="*/ 18246 h 528627"/>
                <a:gd name="connsiteX2" fmla="*/ 48072 w 1538735"/>
                <a:gd name="connsiteY2" fmla="*/ 26185 h 528627"/>
                <a:gd name="connsiteX3" fmla="*/ 64741 w 1538735"/>
                <a:gd name="connsiteY3" fmla="*/ 150007 h 528627"/>
                <a:gd name="connsiteX4" fmla="*/ 571948 w 1538735"/>
                <a:gd name="connsiteY4" fmla="*/ 161914 h 528627"/>
                <a:gd name="connsiteX5" fmla="*/ 1395067 w 1538735"/>
                <a:gd name="connsiteY5" fmla="*/ 150801 h 528627"/>
                <a:gd name="connsiteX6" fmla="*/ 1538735 w 1538735"/>
                <a:gd name="connsiteY6" fmla="*/ 528627 h 528627"/>
                <a:gd name="connsiteX0" fmla="*/ 1452215 w 1604971"/>
                <a:gd name="connsiteY0" fmla="*/ 0 h 815637"/>
                <a:gd name="connsiteX1" fmla="*/ 442567 w 1604971"/>
                <a:gd name="connsiteY1" fmla="*/ 18246 h 815637"/>
                <a:gd name="connsiteX2" fmla="*/ 48072 w 1604971"/>
                <a:gd name="connsiteY2" fmla="*/ 26185 h 815637"/>
                <a:gd name="connsiteX3" fmla="*/ 64741 w 1604971"/>
                <a:gd name="connsiteY3" fmla="*/ 150007 h 815637"/>
                <a:gd name="connsiteX4" fmla="*/ 571948 w 1604971"/>
                <a:gd name="connsiteY4" fmla="*/ 161914 h 815637"/>
                <a:gd name="connsiteX5" fmla="*/ 1395067 w 1604971"/>
                <a:gd name="connsiteY5" fmla="*/ 150801 h 815637"/>
                <a:gd name="connsiteX6" fmla="*/ 1604971 w 1604971"/>
                <a:gd name="connsiteY6" fmla="*/ 815637 h 815637"/>
                <a:gd name="connsiteX0" fmla="*/ 1408057 w 1604971"/>
                <a:gd name="connsiteY0" fmla="*/ 0 h 914986"/>
                <a:gd name="connsiteX1" fmla="*/ 442567 w 1604971"/>
                <a:gd name="connsiteY1" fmla="*/ 117595 h 914986"/>
                <a:gd name="connsiteX2" fmla="*/ 48072 w 1604971"/>
                <a:gd name="connsiteY2" fmla="*/ 125534 h 914986"/>
                <a:gd name="connsiteX3" fmla="*/ 64741 w 1604971"/>
                <a:gd name="connsiteY3" fmla="*/ 249356 h 914986"/>
                <a:gd name="connsiteX4" fmla="*/ 571948 w 1604971"/>
                <a:gd name="connsiteY4" fmla="*/ 261263 h 914986"/>
                <a:gd name="connsiteX5" fmla="*/ 1395067 w 1604971"/>
                <a:gd name="connsiteY5" fmla="*/ 250150 h 914986"/>
                <a:gd name="connsiteX6" fmla="*/ 1604971 w 1604971"/>
                <a:gd name="connsiteY6" fmla="*/ 914986 h 914986"/>
                <a:gd name="connsiteX0" fmla="*/ 1407348 w 1604262"/>
                <a:gd name="connsiteY0" fmla="*/ 0 h 914986"/>
                <a:gd name="connsiteX1" fmla="*/ 430822 w 1604262"/>
                <a:gd name="connsiteY1" fmla="*/ 18246 h 914986"/>
                <a:gd name="connsiteX2" fmla="*/ 47363 w 1604262"/>
                <a:gd name="connsiteY2" fmla="*/ 125534 h 914986"/>
                <a:gd name="connsiteX3" fmla="*/ 64032 w 1604262"/>
                <a:gd name="connsiteY3" fmla="*/ 249356 h 914986"/>
                <a:gd name="connsiteX4" fmla="*/ 571239 w 1604262"/>
                <a:gd name="connsiteY4" fmla="*/ 261263 h 914986"/>
                <a:gd name="connsiteX5" fmla="*/ 1394358 w 1604262"/>
                <a:gd name="connsiteY5" fmla="*/ 250150 h 914986"/>
                <a:gd name="connsiteX6" fmla="*/ 1604262 w 1604262"/>
                <a:gd name="connsiteY6" fmla="*/ 914986 h 914986"/>
                <a:gd name="connsiteX0" fmla="*/ 1428742 w 1625656"/>
                <a:gd name="connsiteY0" fmla="*/ 0 h 914986"/>
                <a:gd name="connsiteX1" fmla="*/ 452216 w 1625656"/>
                <a:gd name="connsiteY1" fmla="*/ 18246 h 914986"/>
                <a:gd name="connsiteX2" fmla="*/ 35640 w 1625656"/>
                <a:gd name="connsiteY2" fmla="*/ 114494 h 914986"/>
                <a:gd name="connsiteX3" fmla="*/ 85426 w 1625656"/>
                <a:gd name="connsiteY3" fmla="*/ 249356 h 914986"/>
                <a:gd name="connsiteX4" fmla="*/ 592633 w 1625656"/>
                <a:gd name="connsiteY4" fmla="*/ 261263 h 914986"/>
                <a:gd name="connsiteX5" fmla="*/ 1415752 w 1625656"/>
                <a:gd name="connsiteY5" fmla="*/ 250150 h 914986"/>
                <a:gd name="connsiteX6" fmla="*/ 1625656 w 1625656"/>
                <a:gd name="connsiteY6" fmla="*/ 914986 h 914986"/>
                <a:gd name="connsiteX0" fmla="*/ 1421139 w 1618053"/>
                <a:gd name="connsiteY0" fmla="*/ 0 h 914986"/>
                <a:gd name="connsiteX1" fmla="*/ 444613 w 1618053"/>
                <a:gd name="connsiteY1" fmla="*/ 18246 h 914986"/>
                <a:gd name="connsiteX2" fmla="*/ 39075 w 1618053"/>
                <a:gd name="connsiteY2" fmla="*/ 70339 h 914986"/>
                <a:gd name="connsiteX3" fmla="*/ 77823 w 1618053"/>
                <a:gd name="connsiteY3" fmla="*/ 249356 h 914986"/>
                <a:gd name="connsiteX4" fmla="*/ 585030 w 1618053"/>
                <a:gd name="connsiteY4" fmla="*/ 261263 h 914986"/>
                <a:gd name="connsiteX5" fmla="*/ 1408149 w 1618053"/>
                <a:gd name="connsiteY5" fmla="*/ 250150 h 914986"/>
                <a:gd name="connsiteX6" fmla="*/ 1618053 w 1618053"/>
                <a:gd name="connsiteY6" fmla="*/ 914986 h 914986"/>
                <a:gd name="connsiteX0" fmla="*/ 1421140 w 1487929"/>
                <a:gd name="connsiteY0" fmla="*/ 0 h 932875"/>
                <a:gd name="connsiteX1" fmla="*/ 444614 w 1487929"/>
                <a:gd name="connsiteY1" fmla="*/ 18246 h 932875"/>
                <a:gd name="connsiteX2" fmla="*/ 39076 w 1487929"/>
                <a:gd name="connsiteY2" fmla="*/ 70339 h 932875"/>
                <a:gd name="connsiteX3" fmla="*/ 77824 w 1487929"/>
                <a:gd name="connsiteY3" fmla="*/ 249356 h 932875"/>
                <a:gd name="connsiteX4" fmla="*/ 585031 w 1487929"/>
                <a:gd name="connsiteY4" fmla="*/ 261263 h 932875"/>
                <a:gd name="connsiteX5" fmla="*/ 1408150 w 1487929"/>
                <a:gd name="connsiteY5" fmla="*/ 250150 h 932875"/>
                <a:gd name="connsiteX6" fmla="*/ 1448108 w 1487929"/>
                <a:gd name="connsiteY6" fmla="*/ 932875 h 932875"/>
                <a:gd name="connsiteX0" fmla="*/ 1421140 w 1448108"/>
                <a:gd name="connsiteY0" fmla="*/ 0 h 932875"/>
                <a:gd name="connsiteX1" fmla="*/ 444614 w 1448108"/>
                <a:gd name="connsiteY1" fmla="*/ 18246 h 932875"/>
                <a:gd name="connsiteX2" fmla="*/ 39076 w 1448108"/>
                <a:gd name="connsiteY2" fmla="*/ 70339 h 932875"/>
                <a:gd name="connsiteX3" fmla="*/ 77824 w 1448108"/>
                <a:gd name="connsiteY3" fmla="*/ 249356 h 932875"/>
                <a:gd name="connsiteX4" fmla="*/ 585031 w 1448108"/>
                <a:gd name="connsiteY4" fmla="*/ 261263 h 932875"/>
                <a:gd name="connsiteX5" fmla="*/ 1309761 w 1448108"/>
                <a:gd name="connsiteY5" fmla="*/ 225553 h 932875"/>
                <a:gd name="connsiteX6" fmla="*/ 1448108 w 1448108"/>
                <a:gd name="connsiteY6" fmla="*/ 932875 h 932875"/>
                <a:gd name="connsiteX0" fmla="*/ 1421140 w 1448108"/>
                <a:gd name="connsiteY0" fmla="*/ 0 h 932875"/>
                <a:gd name="connsiteX1" fmla="*/ 444614 w 1448108"/>
                <a:gd name="connsiteY1" fmla="*/ 18246 h 932875"/>
                <a:gd name="connsiteX2" fmla="*/ 39076 w 1448108"/>
                <a:gd name="connsiteY2" fmla="*/ 70339 h 932875"/>
                <a:gd name="connsiteX3" fmla="*/ 77824 w 1448108"/>
                <a:gd name="connsiteY3" fmla="*/ 249356 h 932875"/>
                <a:gd name="connsiteX4" fmla="*/ 585031 w 1448108"/>
                <a:gd name="connsiteY4" fmla="*/ 261263 h 932875"/>
                <a:gd name="connsiteX5" fmla="*/ 1314233 w 1448108"/>
                <a:gd name="connsiteY5" fmla="*/ 216608 h 932875"/>
                <a:gd name="connsiteX6" fmla="*/ 1448108 w 1448108"/>
                <a:gd name="connsiteY6" fmla="*/ 932875 h 932875"/>
                <a:gd name="connsiteX0" fmla="*/ 1421140 w 1448108"/>
                <a:gd name="connsiteY0" fmla="*/ 0 h 932875"/>
                <a:gd name="connsiteX1" fmla="*/ 444614 w 1448108"/>
                <a:gd name="connsiteY1" fmla="*/ 18246 h 932875"/>
                <a:gd name="connsiteX2" fmla="*/ 39076 w 1448108"/>
                <a:gd name="connsiteY2" fmla="*/ 70339 h 932875"/>
                <a:gd name="connsiteX3" fmla="*/ 77824 w 1448108"/>
                <a:gd name="connsiteY3" fmla="*/ 249356 h 932875"/>
                <a:gd name="connsiteX4" fmla="*/ 585031 w 1448108"/>
                <a:gd name="connsiteY4" fmla="*/ 261263 h 932875"/>
                <a:gd name="connsiteX5" fmla="*/ 1314233 w 1448108"/>
                <a:gd name="connsiteY5" fmla="*/ 216608 h 932875"/>
                <a:gd name="connsiteX6" fmla="*/ 1448108 w 1448108"/>
                <a:gd name="connsiteY6" fmla="*/ 932875 h 932875"/>
                <a:gd name="connsiteX0" fmla="*/ 1420458 w 1447426"/>
                <a:gd name="connsiteY0" fmla="*/ 0 h 932875"/>
                <a:gd name="connsiteX1" fmla="*/ 443932 w 1447426"/>
                <a:gd name="connsiteY1" fmla="*/ 18246 h 932875"/>
                <a:gd name="connsiteX2" fmla="*/ 38394 w 1447426"/>
                <a:gd name="connsiteY2" fmla="*/ 70339 h 932875"/>
                <a:gd name="connsiteX3" fmla="*/ 77142 w 1447426"/>
                <a:gd name="connsiteY3" fmla="*/ 249356 h 932875"/>
                <a:gd name="connsiteX4" fmla="*/ 570933 w 1447426"/>
                <a:gd name="connsiteY4" fmla="*/ 241138 h 932875"/>
                <a:gd name="connsiteX5" fmla="*/ 1313551 w 1447426"/>
                <a:gd name="connsiteY5" fmla="*/ 216608 h 932875"/>
                <a:gd name="connsiteX6" fmla="*/ 1447426 w 1447426"/>
                <a:gd name="connsiteY6" fmla="*/ 932875 h 932875"/>
                <a:gd name="connsiteX0" fmla="*/ 1421466 w 1448434"/>
                <a:gd name="connsiteY0" fmla="*/ 0 h 932875"/>
                <a:gd name="connsiteX1" fmla="*/ 444940 w 1448434"/>
                <a:gd name="connsiteY1" fmla="*/ 18246 h 932875"/>
                <a:gd name="connsiteX2" fmla="*/ 39402 w 1448434"/>
                <a:gd name="connsiteY2" fmla="*/ 70339 h 932875"/>
                <a:gd name="connsiteX3" fmla="*/ 75914 w 1448434"/>
                <a:gd name="connsiteY3" fmla="*/ 229231 h 932875"/>
                <a:gd name="connsiteX4" fmla="*/ 571941 w 1448434"/>
                <a:gd name="connsiteY4" fmla="*/ 241138 h 932875"/>
                <a:gd name="connsiteX5" fmla="*/ 1314559 w 1448434"/>
                <a:gd name="connsiteY5" fmla="*/ 216608 h 932875"/>
                <a:gd name="connsiteX6" fmla="*/ 1448434 w 1448434"/>
                <a:gd name="connsiteY6" fmla="*/ 932875 h 932875"/>
                <a:gd name="connsiteX0" fmla="*/ 1435595 w 1462563"/>
                <a:gd name="connsiteY0" fmla="*/ 0 h 932875"/>
                <a:gd name="connsiteX1" fmla="*/ 459069 w 1462563"/>
                <a:gd name="connsiteY1" fmla="*/ 18246 h 932875"/>
                <a:gd name="connsiteX2" fmla="*/ 33406 w 1462563"/>
                <a:gd name="connsiteY2" fmla="*/ 70339 h 932875"/>
                <a:gd name="connsiteX3" fmla="*/ 90043 w 1462563"/>
                <a:gd name="connsiteY3" fmla="*/ 229231 h 932875"/>
                <a:gd name="connsiteX4" fmla="*/ 586070 w 1462563"/>
                <a:gd name="connsiteY4" fmla="*/ 241138 h 932875"/>
                <a:gd name="connsiteX5" fmla="*/ 1328688 w 1462563"/>
                <a:gd name="connsiteY5" fmla="*/ 216608 h 932875"/>
                <a:gd name="connsiteX6" fmla="*/ 1462563 w 1462563"/>
                <a:gd name="connsiteY6" fmla="*/ 932875 h 932875"/>
                <a:gd name="connsiteX0" fmla="*/ 1454163 w 1481131"/>
                <a:gd name="connsiteY0" fmla="*/ 0 h 932875"/>
                <a:gd name="connsiteX1" fmla="*/ 477637 w 1481131"/>
                <a:gd name="connsiteY1" fmla="*/ 18246 h 932875"/>
                <a:gd name="connsiteX2" fmla="*/ 51974 w 1481131"/>
                <a:gd name="connsiteY2" fmla="*/ 70339 h 932875"/>
                <a:gd name="connsiteX3" fmla="*/ 68361 w 1481131"/>
                <a:gd name="connsiteY3" fmla="*/ 222522 h 932875"/>
                <a:gd name="connsiteX4" fmla="*/ 604638 w 1481131"/>
                <a:gd name="connsiteY4" fmla="*/ 241138 h 932875"/>
                <a:gd name="connsiteX5" fmla="*/ 1347256 w 1481131"/>
                <a:gd name="connsiteY5" fmla="*/ 216608 h 932875"/>
                <a:gd name="connsiteX6" fmla="*/ 1481131 w 1481131"/>
                <a:gd name="connsiteY6" fmla="*/ 932875 h 932875"/>
                <a:gd name="connsiteX0" fmla="*/ 1453877 w 1480845"/>
                <a:gd name="connsiteY0" fmla="*/ 0 h 932875"/>
                <a:gd name="connsiteX1" fmla="*/ 472878 w 1480845"/>
                <a:gd name="connsiteY1" fmla="*/ 67441 h 932875"/>
                <a:gd name="connsiteX2" fmla="*/ 51688 w 1480845"/>
                <a:gd name="connsiteY2" fmla="*/ 70339 h 932875"/>
                <a:gd name="connsiteX3" fmla="*/ 68075 w 1480845"/>
                <a:gd name="connsiteY3" fmla="*/ 222522 h 932875"/>
                <a:gd name="connsiteX4" fmla="*/ 604352 w 1480845"/>
                <a:gd name="connsiteY4" fmla="*/ 241138 h 932875"/>
                <a:gd name="connsiteX5" fmla="*/ 1346970 w 1480845"/>
                <a:gd name="connsiteY5" fmla="*/ 216608 h 932875"/>
                <a:gd name="connsiteX6" fmla="*/ 1480845 w 1480845"/>
                <a:gd name="connsiteY6" fmla="*/ 932875 h 932875"/>
                <a:gd name="connsiteX0" fmla="*/ 1453877 w 1480845"/>
                <a:gd name="connsiteY0" fmla="*/ 0 h 892625"/>
                <a:gd name="connsiteX1" fmla="*/ 472878 w 1480845"/>
                <a:gd name="connsiteY1" fmla="*/ 27191 h 892625"/>
                <a:gd name="connsiteX2" fmla="*/ 51688 w 1480845"/>
                <a:gd name="connsiteY2" fmla="*/ 30089 h 892625"/>
                <a:gd name="connsiteX3" fmla="*/ 68075 w 1480845"/>
                <a:gd name="connsiteY3" fmla="*/ 182272 h 892625"/>
                <a:gd name="connsiteX4" fmla="*/ 604352 w 1480845"/>
                <a:gd name="connsiteY4" fmla="*/ 200888 h 892625"/>
                <a:gd name="connsiteX5" fmla="*/ 1346970 w 1480845"/>
                <a:gd name="connsiteY5" fmla="*/ 176358 h 892625"/>
                <a:gd name="connsiteX6" fmla="*/ 1480845 w 1480845"/>
                <a:gd name="connsiteY6" fmla="*/ 892625 h 892625"/>
                <a:gd name="connsiteX0" fmla="*/ 1453877 w 1480845"/>
                <a:gd name="connsiteY0" fmla="*/ 0 h 892625"/>
                <a:gd name="connsiteX1" fmla="*/ 472878 w 1480845"/>
                <a:gd name="connsiteY1" fmla="*/ 27191 h 892625"/>
                <a:gd name="connsiteX2" fmla="*/ 51688 w 1480845"/>
                <a:gd name="connsiteY2" fmla="*/ 30089 h 892625"/>
                <a:gd name="connsiteX3" fmla="*/ 68075 w 1480845"/>
                <a:gd name="connsiteY3" fmla="*/ 182272 h 892625"/>
                <a:gd name="connsiteX4" fmla="*/ 604352 w 1480845"/>
                <a:gd name="connsiteY4" fmla="*/ 200888 h 892625"/>
                <a:gd name="connsiteX5" fmla="*/ 1346970 w 1480845"/>
                <a:gd name="connsiteY5" fmla="*/ 176358 h 892625"/>
                <a:gd name="connsiteX6" fmla="*/ 1480845 w 1480845"/>
                <a:gd name="connsiteY6" fmla="*/ 892625 h 892625"/>
                <a:gd name="connsiteX0" fmla="*/ 1453877 w 1503308"/>
                <a:gd name="connsiteY0" fmla="*/ 0 h 892625"/>
                <a:gd name="connsiteX1" fmla="*/ 472878 w 1503308"/>
                <a:gd name="connsiteY1" fmla="*/ 27191 h 892625"/>
                <a:gd name="connsiteX2" fmla="*/ 51688 w 1503308"/>
                <a:gd name="connsiteY2" fmla="*/ 30089 h 892625"/>
                <a:gd name="connsiteX3" fmla="*/ 68075 w 1503308"/>
                <a:gd name="connsiteY3" fmla="*/ 182272 h 892625"/>
                <a:gd name="connsiteX4" fmla="*/ 604352 w 1503308"/>
                <a:gd name="connsiteY4" fmla="*/ 200888 h 892625"/>
                <a:gd name="connsiteX5" fmla="*/ 1438652 w 1503308"/>
                <a:gd name="connsiteY5" fmla="*/ 221081 h 892625"/>
                <a:gd name="connsiteX6" fmla="*/ 1480845 w 1503308"/>
                <a:gd name="connsiteY6" fmla="*/ 892625 h 892625"/>
                <a:gd name="connsiteX0" fmla="*/ 1465420 w 1514851"/>
                <a:gd name="connsiteY0" fmla="*/ 0 h 892625"/>
                <a:gd name="connsiteX1" fmla="*/ 658839 w 1514851"/>
                <a:gd name="connsiteY1" fmla="*/ 47316 h 892625"/>
                <a:gd name="connsiteX2" fmla="*/ 63231 w 1514851"/>
                <a:gd name="connsiteY2" fmla="*/ 30089 h 892625"/>
                <a:gd name="connsiteX3" fmla="*/ 79618 w 1514851"/>
                <a:gd name="connsiteY3" fmla="*/ 182272 h 892625"/>
                <a:gd name="connsiteX4" fmla="*/ 615895 w 1514851"/>
                <a:gd name="connsiteY4" fmla="*/ 200888 h 892625"/>
                <a:gd name="connsiteX5" fmla="*/ 1450195 w 1514851"/>
                <a:gd name="connsiteY5" fmla="*/ 221081 h 892625"/>
                <a:gd name="connsiteX6" fmla="*/ 1492388 w 1514851"/>
                <a:gd name="connsiteY6" fmla="*/ 892625 h 892625"/>
                <a:gd name="connsiteX0" fmla="*/ 1465420 w 1514851"/>
                <a:gd name="connsiteY0" fmla="*/ 0 h 892625"/>
                <a:gd name="connsiteX1" fmla="*/ 658839 w 1514851"/>
                <a:gd name="connsiteY1" fmla="*/ 47316 h 892625"/>
                <a:gd name="connsiteX2" fmla="*/ 63231 w 1514851"/>
                <a:gd name="connsiteY2" fmla="*/ 30089 h 892625"/>
                <a:gd name="connsiteX3" fmla="*/ 79618 w 1514851"/>
                <a:gd name="connsiteY3" fmla="*/ 182272 h 892625"/>
                <a:gd name="connsiteX4" fmla="*/ 615895 w 1514851"/>
                <a:gd name="connsiteY4" fmla="*/ 200888 h 892625"/>
                <a:gd name="connsiteX5" fmla="*/ 1450195 w 1514851"/>
                <a:gd name="connsiteY5" fmla="*/ 221081 h 892625"/>
                <a:gd name="connsiteX6" fmla="*/ 1492388 w 1514851"/>
                <a:gd name="connsiteY6" fmla="*/ 892625 h 892625"/>
                <a:gd name="connsiteX0" fmla="*/ 1465420 w 1518263"/>
                <a:gd name="connsiteY0" fmla="*/ 0 h 892625"/>
                <a:gd name="connsiteX1" fmla="*/ 658839 w 1518263"/>
                <a:gd name="connsiteY1" fmla="*/ 47316 h 892625"/>
                <a:gd name="connsiteX2" fmla="*/ 63231 w 1518263"/>
                <a:gd name="connsiteY2" fmla="*/ 30089 h 892625"/>
                <a:gd name="connsiteX3" fmla="*/ 79618 w 1518263"/>
                <a:gd name="connsiteY3" fmla="*/ 182272 h 892625"/>
                <a:gd name="connsiteX4" fmla="*/ 615895 w 1518263"/>
                <a:gd name="connsiteY4" fmla="*/ 200888 h 892625"/>
                <a:gd name="connsiteX5" fmla="*/ 1450195 w 1518263"/>
                <a:gd name="connsiteY5" fmla="*/ 221081 h 892625"/>
                <a:gd name="connsiteX6" fmla="*/ 1492388 w 1518263"/>
                <a:gd name="connsiteY6" fmla="*/ 892625 h 892625"/>
                <a:gd name="connsiteX0" fmla="*/ 1465420 w 1495124"/>
                <a:gd name="connsiteY0" fmla="*/ 0 h 892625"/>
                <a:gd name="connsiteX1" fmla="*/ 658839 w 1495124"/>
                <a:gd name="connsiteY1" fmla="*/ 47316 h 892625"/>
                <a:gd name="connsiteX2" fmla="*/ 63231 w 1495124"/>
                <a:gd name="connsiteY2" fmla="*/ 30089 h 892625"/>
                <a:gd name="connsiteX3" fmla="*/ 79618 w 1495124"/>
                <a:gd name="connsiteY3" fmla="*/ 182272 h 892625"/>
                <a:gd name="connsiteX4" fmla="*/ 615895 w 1495124"/>
                <a:gd name="connsiteY4" fmla="*/ 200888 h 892625"/>
                <a:gd name="connsiteX5" fmla="*/ 1450195 w 1495124"/>
                <a:gd name="connsiteY5" fmla="*/ 221081 h 892625"/>
                <a:gd name="connsiteX6" fmla="*/ 1492388 w 1495124"/>
                <a:gd name="connsiteY6" fmla="*/ 892625 h 892625"/>
                <a:gd name="connsiteX0" fmla="*/ 1463330 w 1493034"/>
                <a:gd name="connsiteY0" fmla="*/ 0 h 892625"/>
                <a:gd name="connsiteX1" fmla="*/ 656749 w 1493034"/>
                <a:gd name="connsiteY1" fmla="*/ 47316 h 892625"/>
                <a:gd name="connsiteX2" fmla="*/ 64495 w 1493034"/>
                <a:gd name="connsiteY2" fmla="*/ 40152 h 892625"/>
                <a:gd name="connsiteX3" fmla="*/ 77528 w 1493034"/>
                <a:gd name="connsiteY3" fmla="*/ 182272 h 892625"/>
                <a:gd name="connsiteX4" fmla="*/ 613805 w 1493034"/>
                <a:gd name="connsiteY4" fmla="*/ 200888 h 892625"/>
                <a:gd name="connsiteX5" fmla="*/ 1448105 w 1493034"/>
                <a:gd name="connsiteY5" fmla="*/ 221081 h 892625"/>
                <a:gd name="connsiteX6" fmla="*/ 1490298 w 1493034"/>
                <a:gd name="connsiteY6" fmla="*/ 892625 h 892625"/>
                <a:gd name="connsiteX0" fmla="*/ 1461274 w 1490978"/>
                <a:gd name="connsiteY0" fmla="*/ 0 h 892625"/>
                <a:gd name="connsiteX1" fmla="*/ 654693 w 1490978"/>
                <a:gd name="connsiteY1" fmla="*/ 47316 h 892625"/>
                <a:gd name="connsiteX2" fmla="*/ 65793 w 1490978"/>
                <a:gd name="connsiteY2" fmla="*/ 53568 h 892625"/>
                <a:gd name="connsiteX3" fmla="*/ 75472 w 1490978"/>
                <a:gd name="connsiteY3" fmla="*/ 182272 h 892625"/>
                <a:gd name="connsiteX4" fmla="*/ 611749 w 1490978"/>
                <a:gd name="connsiteY4" fmla="*/ 200888 h 892625"/>
                <a:gd name="connsiteX5" fmla="*/ 1446049 w 1490978"/>
                <a:gd name="connsiteY5" fmla="*/ 221081 h 892625"/>
                <a:gd name="connsiteX6" fmla="*/ 1488242 w 1490978"/>
                <a:gd name="connsiteY6" fmla="*/ 892625 h 892625"/>
                <a:gd name="connsiteX0" fmla="*/ 1461274 w 1490978"/>
                <a:gd name="connsiteY0" fmla="*/ 0 h 892625"/>
                <a:gd name="connsiteX1" fmla="*/ 654693 w 1490978"/>
                <a:gd name="connsiteY1" fmla="*/ 47316 h 892625"/>
                <a:gd name="connsiteX2" fmla="*/ 65793 w 1490978"/>
                <a:gd name="connsiteY2" fmla="*/ 53568 h 892625"/>
                <a:gd name="connsiteX3" fmla="*/ 75472 w 1490978"/>
                <a:gd name="connsiteY3" fmla="*/ 185626 h 892625"/>
                <a:gd name="connsiteX4" fmla="*/ 611749 w 1490978"/>
                <a:gd name="connsiteY4" fmla="*/ 200888 h 892625"/>
                <a:gd name="connsiteX5" fmla="*/ 1446049 w 1490978"/>
                <a:gd name="connsiteY5" fmla="*/ 221081 h 892625"/>
                <a:gd name="connsiteX6" fmla="*/ 1488242 w 1490978"/>
                <a:gd name="connsiteY6" fmla="*/ 892625 h 89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0978" h="892625">
                  <a:moveTo>
                    <a:pt x="1461274" y="0"/>
                  </a:moveTo>
                  <a:cubicBezTo>
                    <a:pt x="1192414" y="15772"/>
                    <a:pt x="934734" y="62850"/>
                    <a:pt x="654693" y="47316"/>
                  </a:cubicBezTo>
                  <a:cubicBezTo>
                    <a:pt x="420669" y="51680"/>
                    <a:pt x="162330" y="30516"/>
                    <a:pt x="65793" y="53568"/>
                  </a:cubicBezTo>
                  <a:cubicBezTo>
                    <a:pt x="-30744" y="76620"/>
                    <a:pt x="-15521" y="161073"/>
                    <a:pt x="75472" y="185626"/>
                  </a:cubicBezTo>
                  <a:cubicBezTo>
                    <a:pt x="166465" y="210179"/>
                    <a:pt x="383320" y="194979"/>
                    <a:pt x="611749" y="200888"/>
                  </a:cubicBezTo>
                  <a:cubicBezTo>
                    <a:pt x="840178" y="206797"/>
                    <a:pt x="1382704" y="148279"/>
                    <a:pt x="1446049" y="221081"/>
                  </a:cubicBezTo>
                  <a:cubicBezTo>
                    <a:pt x="1509394" y="293883"/>
                    <a:pt x="1486722" y="632724"/>
                    <a:pt x="1488242" y="892625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CA27437-BF82-4951-A006-EC6917053A6A}"/>
                </a:ext>
              </a:extLst>
            </p:cNvPr>
            <p:cNvSpPr/>
            <p:nvPr/>
          </p:nvSpPr>
          <p:spPr>
            <a:xfrm rot="9950597">
              <a:off x="4469566" y="984160"/>
              <a:ext cx="2073118" cy="1295155"/>
            </a:xfrm>
            <a:custGeom>
              <a:avLst/>
              <a:gdLst>
                <a:gd name="connsiteX0" fmla="*/ 1786593 w 1786593"/>
                <a:gd name="connsiteY0" fmla="*/ 29977 h 410977"/>
                <a:gd name="connsiteX1" fmla="*/ 176868 w 1786593"/>
                <a:gd name="connsiteY1" fmla="*/ 6165 h 410977"/>
                <a:gd name="connsiteX2" fmla="*/ 91143 w 1786593"/>
                <a:gd name="connsiteY2" fmla="*/ 129990 h 410977"/>
                <a:gd name="connsiteX3" fmla="*/ 619781 w 1786593"/>
                <a:gd name="connsiteY3" fmla="*/ 129990 h 410977"/>
                <a:gd name="connsiteX4" fmla="*/ 1381781 w 1786593"/>
                <a:gd name="connsiteY4" fmla="*/ 168090 h 410977"/>
                <a:gd name="connsiteX5" fmla="*/ 1581806 w 1786593"/>
                <a:gd name="connsiteY5" fmla="*/ 410977 h 410977"/>
                <a:gd name="connsiteX0" fmla="*/ 1785176 w 1785176"/>
                <a:gd name="connsiteY0" fmla="*/ 46880 h 427880"/>
                <a:gd name="connsiteX1" fmla="*/ 177833 w 1785176"/>
                <a:gd name="connsiteY1" fmla="*/ 4018 h 427880"/>
                <a:gd name="connsiteX2" fmla="*/ 89726 w 1785176"/>
                <a:gd name="connsiteY2" fmla="*/ 146893 h 427880"/>
                <a:gd name="connsiteX3" fmla="*/ 618364 w 1785176"/>
                <a:gd name="connsiteY3" fmla="*/ 146893 h 427880"/>
                <a:gd name="connsiteX4" fmla="*/ 1380364 w 1785176"/>
                <a:gd name="connsiteY4" fmla="*/ 184993 h 427880"/>
                <a:gd name="connsiteX5" fmla="*/ 1580389 w 1785176"/>
                <a:gd name="connsiteY5" fmla="*/ 427880 h 427880"/>
                <a:gd name="connsiteX0" fmla="*/ 1759566 w 1759566"/>
                <a:gd name="connsiteY0" fmla="*/ 46743 h 427743"/>
                <a:gd name="connsiteX1" fmla="*/ 152223 w 1759566"/>
                <a:gd name="connsiteY1" fmla="*/ 3881 h 427743"/>
                <a:gd name="connsiteX2" fmla="*/ 116503 w 1759566"/>
                <a:gd name="connsiteY2" fmla="*/ 144374 h 427743"/>
                <a:gd name="connsiteX3" fmla="*/ 592754 w 1759566"/>
                <a:gd name="connsiteY3" fmla="*/ 146756 h 427743"/>
                <a:gd name="connsiteX4" fmla="*/ 1354754 w 1759566"/>
                <a:gd name="connsiteY4" fmla="*/ 184856 h 427743"/>
                <a:gd name="connsiteX5" fmla="*/ 1554779 w 1759566"/>
                <a:gd name="connsiteY5" fmla="*/ 427743 h 427743"/>
                <a:gd name="connsiteX0" fmla="*/ 1749790 w 1749790"/>
                <a:gd name="connsiteY0" fmla="*/ 46743 h 427743"/>
                <a:gd name="connsiteX1" fmla="*/ 142447 w 1749790"/>
                <a:gd name="connsiteY1" fmla="*/ 3881 h 427743"/>
                <a:gd name="connsiteX2" fmla="*/ 106727 w 1749790"/>
                <a:gd name="connsiteY2" fmla="*/ 144374 h 427743"/>
                <a:gd name="connsiteX3" fmla="*/ 582978 w 1749790"/>
                <a:gd name="connsiteY3" fmla="*/ 146756 h 427743"/>
                <a:gd name="connsiteX4" fmla="*/ 1344978 w 1749790"/>
                <a:gd name="connsiteY4" fmla="*/ 184856 h 427743"/>
                <a:gd name="connsiteX5" fmla="*/ 1545003 w 1749790"/>
                <a:gd name="connsiteY5" fmla="*/ 427743 h 427743"/>
                <a:gd name="connsiteX0" fmla="*/ 1674492 w 1674492"/>
                <a:gd name="connsiteY0" fmla="*/ 55977 h 436977"/>
                <a:gd name="connsiteX1" fmla="*/ 67149 w 1674492"/>
                <a:gd name="connsiteY1" fmla="*/ 13115 h 436977"/>
                <a:gd name="connsiteX2" fmla="*/ 31429 w 1674492"/>
                <a:gd name="connsiteY2" fmla="*/ 153608 h 436977"/>
                <a:gd name="connsiteX3" fmla="*/ 507680 w 1674492"/>
                <a:gd name="connsiteY3" fmla="*/ 155990 h 436977"/>
                <a:gd name="connsiteX4" fmla="*/ 1269680 w 1674492"/>
                <a:gd name="connsiteY4" fmla="*/ 194090 h 436977"/>
                <a:gd name="connsiteX5" fmla="*/ 1469705 w 1674492"/>
                <a:gd name="connsiteY5" fmla="*/ 436977 h 436977"/>
                <a:gd name="connsiteX0" fmla="*/ 1765557 w 1765557"/>
                <a:gd name="connsiteY0" fmla="*/ 46335 h 427335"/>
                <a:gd name="connsiteX1" fmla="*/ 158214 w 1765557"/>
                <a:gd name="connsiteY1" fmla="*/ 3473 h 427335"/>
                <a:gd name="connsiteX2" fmla="*/ 86775 w 1765557"/>
                <a:gd name="connsiteY2" fmla="*/ 136822 h 427335"/>
                <a:gd name="connsiteX3" fmla="*/ 598745 w 1765557"/>
                <a:gd name="connsiteY3" fmla="*/ 146348 h 427335"/>
                <a:gd name="connsiteX4" fmla="*/ 1360745 w 1765557"/>
                <a:gd name="connsiteY4" fmla="*/ 184448 h 427335"/>
                <a:gd name="connsiteX5" fmla="*/ 1560770 w 1765557"/>
                <a:gd name="connsiteY5" fmla="*/ 427335 h 427335"/>
                <a:gd name="connsiteX0" fmla="*/ 1776550 w 1776550"/>
                <a:gd name="connsiteY0" fmla="*/ 62138 h 443138"/>
                <a:gd name="connsiteX1" fmla="*/ 169207 w 1776550"/>
                <a:gd name="connsiteY1" fmla="*/ 2607 h 443138"/>
                <a:gd name="connsiteX2" fmla="*/ 97768 w 1776550"/>
                <a:gd name="connsiteY2" fmla="*/ 152625 h 443138"/>
                <a:gd name="connsiteX3" fmla="*/ 609738 w 1776550"/>
                <a:gd name="connsiteY3" fmla="*/ 162151 h 443138"/>
                <a:gd name="connsiteX4" fmla="*/ 1371738 w 1776550"/>
                <a:gd name="connsiteY4" fmla="*/ 200251 h 443138"/>
                <a:gd name="connsiteX5" fmla="*/ 1571763 w 1776550"/>
                <a:gd name="connsiteY5" fmla="*/ 443138 h 443138"/>
                <a:gd name="connsiteX0" fmla="*/ 1734480 w 1734480"/>
                <a:gd name="connsiteY0" fmla="*/ 67581 h 448581"/>
                <a:gd name="connsiteX1" fmla="*/ 127137 w 1734480"/>
                <a:gd name="connsiteY1" fmla="*/ 8050 h 448581"/>
                <a:gd name="connsiteX2" fmla="*/ 55698 w 1734480"/>
                <a:gd name="connsiteY2" fmla="*/ 158068 h 448581"/>
                <a:gd name="connsiteX3" fmla="*/ 567668 w 1734480"/>
                <a:gd name="connsiteY3" fmla="*/ 167594 h 448581"/>
                <a:gd name="connsiteX4" fmla="*/ 1329668 w 1734480"/>
                <a:gd name="connsiteY4" fmla="*/ 205694 h 448581"/>
                <a:gd name="connsiteX5" fmla="*/ 1529693 w 1734480"/>
                <a:gd name="connsiteY5" fmla="*/ 448581 h 448581"/>
                <a:gd name="connsiteX0" fmla="*/ 1763845 w 1763845"/>
                <a:gd name="connsiteY0" fmla="*/ 71963 h 452963"/>
                <a:gd name="connsiteX1" fmla="*/ 104115 w 1763845"/>
                <a:gd name="connsiteY1" fmla="*/ 7669 h 452963"/>
                <a:gd name="connsiteX2" fmla="*/ 85063 w 1763845"/>
                <a:gd name="connsiteY2" fmla="*/ 162450 h 452963"/>
                <a:gd name="connsiteX3" fmla="*/ 597033 w 1763845"/>
                <a:gd name="connsiteY3" fmla="*/ 171976 h 452963"/>
                <a:gd name="connsiteX4" fmla="*/ 1359033 w 1763845"/>
                <a:gd name="connsiteY4" fmla="*/ 210076 h 452963"/>
                <a:gd name="connsiteX5" fmla="*/ 1559058 w 1763845"/>
                <a:gd name="connsiteY5" fmla="*/ 452963 h 452963"/>
                <a:gd name="connsiteX0" fmla="*/ 1818635 w 1818635"/>
                <a:gd name="connsiteY0" fmla="*/ 37713 h 452051"/>
                <a:gd name="connsiteX1" fmla="*/ 151762 w 1818635"/>
                <a:gd name="connsiteY1" fmla="*/ 6757 h 452051"/>
                <a:gd name="connsiteX2" fmla="*/ 132710 w 1818635"/>
                <a:gd name="connsiteY2" fmla="*/ 161538 h 452051"/>
                <a:gd name="connsiteX3" fmla="*/ 644680 w 1818635"/>
                <a:gd name="connsiteY3" fmla="*/ 171064 h 452051"/>
                <a:gd name="connsiteX4" fmla="*/ 1406680 w 1818635"/>
                <a:gd name="connsiteY4" fmla="*/ 209164 h 452051"/>
                <a:gd name="connsiteX5" fmla="*/ 1606705 w 1818635"/>
                <a:gd name="connsiteY5" fmla="*/ 452051 h 452051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15357 w 1815357"/>
                <a:gd name="connsiteY0" fmla="*/ 26030 h 440368"/>
                <a:gd name="connsiteX1" fmla="*/ 153246 w 1815357"/>
                <a:gd name="connsiteY1" fmla="*/ 9362 h 440368"/>
                <a:gd name="connsiteX2" fmla="*/ 129432 w 1815357"/>
                <a:gd name="connsiteY2" fmla="*/ 149855 h 440368"/>
                <a:gd name="connsiteX3" fmla="*/ 641402 w 1815357"/>
                <a:gd name="connsiteY3" fmla="*/ 159381 h 440368"/>
                <a:gd name="connsiteX4" fmla="*/ 1403402 w 1815357"/>
                <a:gd name="connsiteY4" fmla="*/ 197481 h 440368"/>
                <a:gd name="connsiteX5" fmla="*/ 1603427 w 1815357"/>
                <a:gd name="connsiteY5" fmla="*/ 440368 h 440368"/>
                <a:gd name="connsiteX0" fmla="*/ 1805215 w 1805215"/>
                <a:gd name="connsiteY0" fmla="*/ 26030 h 440368"/>
                <a:gd name="connsiteX1" fmla="*/ 143104 w 1805215"/>
                <a:gd name="connsiteY1" fmla="*/ 9362 h 440368"/>
                <a:gd name="connsiteX2" fmla="*/ 119290 w 1805215"/>
                <a:gd name="connsiteY2" fmla="*/ 149855 h 440368"/>
                <a:gd name="connsiteX3" fmla="*/ 631260 w 1805215"/>
                <a:gd name="connsiteY3" fmla="*/ 159381 h 440368"/>
                <a:gd name="connsiteX4" fmla="*/ 1393260 w 1805215"/>
                <a:gd name="connsiteY4" fmla="*/ 197481 h 440368"/>
                <a:gd name="connsiteX5" fmla="*/ 1593285 w 1805215"/>
                <a:gd name="connsiteY5" fmla="*/ 440368 h 440368"/>
                <a:gd name="connsiteX0" fmla="*/ 1785938 w 1785938"/>
                <a:gd name="connsiteY0" fmla="*/ 27719 h 442057"/>
                <a:gd name="connsiteX1" fmla="*/ 123827 w 1785938"/>
                <a:gd name="connsiteY1" fmla="*/ 11051 h 442057"/>
                <a:gd name="connsiteX2" fmla="*/ 119065 w 1785938"/>
                <a:gd name="connsiteY2" fmla="*/ 11051 h 442057"/>
                <a:gd name="connsiteX3" fmla="*/ 100013 w 1785938"/>
                <a:gd name="connsiteY3" fmla="*/ 151544 h 442057"/>
                <a:gd name="connsiteX4" fmla="*/ 611983 w 1785938"/>
                <a:gd name="connsiteY4" fmla="*/ 161070 h 442057"/>
                <a:gd name="connsiteX5" fmla="*/ 1373983 w 1785938"/>
                <a:gd name="connsiteY5" fmla="*/ 199170 h 442057"/>
                <a:gd name="connsiteX6" fmla="*/ 1574008 w 1785938"/>
                <a:gd name="connsiteY6" fmla="*/ 442057 h 442057"/>
                <a:gd name="connsiteX0" fmla="*/ 1825104 w 1825104"/>
                <a:gd name="connsiteY0" fmla="*/ 35116 h 449454"/>
                <a:gd name="connsiteX1" fmla="*/ 162993 w 1825104"/>
                <a:gd name="connsiteY1" fmla="*/ 18448 h 449454"/>
                <a:gd name="connsiteX2" fmla="*/ 158231 w 1825104"/>
                <a:gd name="connsiteY2" fmla="*/ 18448 h 449454"/>
                <a:gd name="connsiteX3" fmla="*/ 139179 w 1825104"/>
                <a:gd name="connsiteY3" fmla="*/ 158941 h 449454"/>
                <a:gd name="connsiteX4" fmla="*/ 651149 w 1825104"/>
                <a:gd name="connsiteY4" fmla="*/ 168467 h 449454"/>
                <a:gd name="connsiteX5" fmla="*/ 1413149 w 1825104"/>
                <a:gd name="connsiteY5" fmla="*/ 206567 h 449454"/>
                <a:gd name="connsiteX6" fmla="*/ 1613174 w 1825104"/>
                <a:gd name="connsiteY6" fmla="*/ 449454 h 449454"/>
                <a:gd name="connsiteX0" fmla="*/ 1872883 w 1872883"/>
                <a:gd name="connsiteY0" fmla="*/ 22039 h 436377"/>
                <a:gd name="connsiteX1" fmla="*/ 210772 w 1872883"/>
                <a:gd name="connsiteY1" fmla="*/ 5371 h 436377"/>
                <a:gd name="connsiteX2" fmla="*/ 115522 w 1872883"/>
                <a:gd name="connsiteY2" fmla="*/ 24421 h 436377"/>
                <a:gd name="connsiteX3" fmla="*/ 186958 w 1872883"/>
                <a:gd name="connsiteY3" fmla="*/ 145864 h 436377"/>
                <a:gd name="connsiteX4" fmla="*/ 698928 w 1872883"/>
                <a:gd name="connsiteY4" fmla="*/ 155390 h 436377"/>
                <a:gd name="connsiteX5" fmla="*/ 1460928 w 1872883"/>
                <a:gd name="connsiteY5" fmla="*/ 193490 h 436377"/>
                <a:gd name="connsiteX6" fmla="*/ 1660953 w 1872883"/>
                <a:gd name="connsiteY6" fmla="*/ 436377 h 436377"/>
                <a:gd name="connsiteX0" fmla="*/ 1797171 w 1797171"/>
                <a:gd name="connsiteY0" fmla="*/ 24534 h 438872"/>
                <a:gd name="connsiteX1" fmla="*/ 449385 w 1797171"/>
                <a:gd name="connsiteY1" fmla="*/ 3104 h 438872"/>
                <a:gd name="connsiteX2" fmla="*/ 39810 w 1797171"/>
                <a:gd name="connsiteY2" fmla="*/ 26916 h 438872"/>
                <a:gd name="connsiteX3" fmla="*/ 111246 w 1797171"/>
                <a:gd name="connsiteY3" fmla="*/ 148359 h 438872"/>
                <a:gd name="connsiteX4" fmla="*/ 623216 w 1797171"/>
                <a:gd name="connsiteY4" fmla="*/ 157885 h 438872"/>
                <a:gd name="connsiteX5" fmla="*/ 1385216 w 1797171"/>
                <a:gd name="connsiteY5" fmla="*/ 195985 h 438872"/>
                <a:gd name="connsiteX6" fmla="*/ 1585241 w 1797171"/>
                <a:gd name="connsiteY6" fmla="*/ 438872 h 438872"/>
                <a:gd name="connsiteX0" fmla="*/ 1792810 w 1792810"/>
                <a:gd name="connsiteY0" fmla="*/ 23139 h 437477"/>
                <a:gd name="connsiteX1" fmla="*/ 445024 w 1792810"/>
                <a:gd name="connsiteY1" fmla="*/ 1709 h 437477"/>
                <a:gd name="connsiteX2" fmla="*/ 40211 w 1792810"/>
                <a:gd name="connsiteY2" fmla="*/ 54096 h 437477"/>
                <a:gd name="connsiteX3" fmla="*/ 106885 w 1792810"/>
                <a:gd name="connsiteY3" fmla="*/ 146964 h 437477"/>
                <a:gd name="connsiteX4" fmla="*/ 618855 w 1792810"/>
                <a:gd name="connsiteY4" fmla="*/ 156490 h 437477"/>
                <a:gd name="connsiteX5" fmla="*/ 1380855 w 1792810"/>
                <a:gd name="connsiteY5" fmla="*/ 194590 h 437477"/>
                <a:gd name="connsiteX6" fmla="*/ 1580880 w 1792810"/>
                <a:gd name="connsiteY6" fmla="*/ 437477 h 437477"/>
                <a:gd name="connsiteX0" fmla="*/ 1758677 w 1758677"/>
                <a:gd name="connsiteY0" fmla="*/ 23139 h 437477"/>
                <a:gd name="connsiteX1" fmla="*/ 410891 w 1758677"/>
                <a:gd name="connsiteY1" fmla="*/ 1709 h 437477"/>
                <a:gd name="connsiteX2" fmla="*/ 6078 w 1758677"/>
                <a:gd name="connsiteY2" fmla="*/ 54096 h 437477"/>
                <a:gd name="connsiteX3" fmla="*/ 72752 w 1758677"/>
                <a:gd name="connsiteY3" fmla="*/ 146964 h 437477"/>
                <a:gd name="connsiteX4" fmla="*/ 584722 w 1758677"/>
                <a:gd name="connsiteY4" fmla="*/ 156490 h 437477"/>
                <a:gd name="connsiteX5" fmla="*/ 1346722 w 1758677"/>
                <a:gd name="connsiteY5" fmla="*/ 194590 h 437477"/>
                <a:gd name="connsiteX6" fmla="*/ 1546747 w 1758677"/>
                <a:gd name="connsiteY6" fmla="*/ 437477 h 437477"/>
                <a:gd name="connsiteX0" fmla="*/ 1753692 w 1753692"/>
                <a:gd name="connsiteY0" fmla="*/ 21571 h 435909"/>
                <a:gd name="connsiteX1" fmla="*/ 405906 w 1753692"/>
                <a:gd name="connsiteY1" fmla="*/ 141 h 435909"/>
                <a:gd name="connsiteX2" fmla="*/ 8236 w 1753692"/>
                <a:gd name="connsiteY2" fmla="*/ 26335 h 435909"/>
                <a:gd name="connsiteX3" fmla="*/ 67767 w 1753692"/>
                <a:gd name="connsiteY3" fmla="*/ 145396 h 435909"/>
                <a:gd name="connsiteX4" fmla="*/ 579737 w 1753692"/>
                <a:gd name="connsiteY4" fmla="*/ 154922 h 435909"/>
                <a:gd name="connsiteX5" fmla="*/ 1341737 w 1753692"/>
                <a:gd name="connsiteY5" fmla="*/ 193022 h 435909"/>
                <a:gd name="connsiteX6" fmla="*/ 1541762 w 1753692"/>
                <a:gd name="connsiteY6" fmla="*/ 435909 h 435909"/>
                <a:gd name="connsiteX0" fmla="*/ 1725576 w 1725576"/>
                <a:gd name="connsiteY0" fmla="*/ 23678 h 438016"/>
                <a:gd name="connsiteX1" fmla="*/ 377790 w 1725576"/>
                <a:gd name="connsiteY1" fmla="*/ 2248 h 438016"/>
                <a:gd name="connsiteX2" fmla="*/ 37270 w 1725576"/>
                <a:gd name="connsiteY2" fmla="*/ 16536 h 438016"/>
                <a:gd name="connsiteX3" fmla="*/ 39651 w 1725576"/>
                <a:gd name="connsiteY3" fmla="*/ 147503 h 438016"/>
                <a:gd name="connsiteX4" fmla="*/ 551621 w 1725576"/>
                <a:gd name="connsiteY4" fmla="*/ 157029 h 438016"/>
                <a:gd name="connsiteX5" fmla="*/ 1313621 w 1725576"/>
                <a:gd name="connsiteY5" fmla="*/ 195129 h 438016"/>
                <a:gd name="connsiteX6" fmla="*/ 1513646 w 1725576"/>
                <a:gd name="connsiteY6" fmla="*/ 438016 h 438016"/>
                <a:gd name="connsiteX0" fmla="*/ 1728190 w 1728190"/>
                <a:gd name="connsiteY0" fmla="*/ 23678 h 438016"/>
                <a:gd name="connsiteX1" fmla="*/ 380404 w 1728190"/>
                <a:gd name="connsiteY1" fmla="*/ 2248 h 438016"/>
                <a:gd name="connsiteX2" fmla="*/ 32741 w 1728190"/>
                <a:gd name="connsiteY2" fmla="*/ 16536 h 438016"/>
                <a:gd name="connsiteX3" fmla="*/ 42265 w 1728190"/>
                <a:gd name="connsiteY3" fmla="*/ 147503 h 438016"/>
                <a:gd name="connsiteX4" fmla="*/ 554235 w 1728190"/>
                <a:gd name="connsiteY4" fmla="*/ 157029 h 438016"/>
                <a:gd name="connsiteX5" fmla="*/ 1316235 w 1728190"/>
                <a:gd name="connsiteY5" fmla="*/ 195129 h 438016"/>
                <a:gd name="connsiteX6" fmla="*/ 1516260 w 1728190"/>
                <a:gd name="connsiteY6" fmla="*/ 438016 h 438016"/>
                <a:gd name="connsiteX0" fmla="*/ 1724746 w 1724746"/>
                <a:gd name="connsiteY0" fmla="*/ 32676 h 447014"/>
                <a:gd name="connsiteX1" fmla="*/ 376960 w 1724746"/>
                <a:gd name="connsiteY1" fmla="*/ 11246 h 447014"/>
                <a:gd name="connsiteX2" fmla="*/ 38822 w 1724746"/>
                <a:gd name="connsiteY2" fmla="*/ 11247 h 447014"/>
                <a:gd name="connsiteX3" fmla="*/ 38821 w 1724746"/>
                <a:gd name="connsiteY3" fmla="*/ 156501 h 447014"/>
                <a:gd name="connsiteX4" fmla="*/ 550791 w 1724746"/>
                <a:gd name="connsiteY4" fmla="*/ 166027 h 447014"/>
                <a:gd name="connsiteX5" fmla="*/ 1312791 w 1724746"/>
                <a:gd name="connsiteY5" fmla="*/ 204127 h 447014"/>
                <a:gd name="connsiteX6" fmla="*/ 1512816 w 1724746"/>
                <a:gd name="connsiteY6" fmla="*/ 447014 h 447014"/>
                <a:gd name="connsiteX0" fmla="*/ 1732159 w 1732159"/>
                <a:gd name="connsiteY0" fmla="*/ 35839 h 450177"/>
                <a:gd name="connsiteX1" fmla="*/ 384373 w 1732159"/>
                <a:gd name="connsiteY1" fmla="*/ 14409 h 450177"/>
                <a:gd name="connsiteX2" fmla="*/ 46235 w 1732159"/>
                <a:gd name="connsiteY2" fmla="*/ 14410 h 450177"/>
                <a:gd name="connsiteX3" fmla="*/ 46234 w 1732159"/>
                <a:gd name="connsiteY3" fmla="*/ 159664 h 450177"/>
                <a:gd name="connsiteX4" fmla="*/ 558204 w 1732159"/>
                <a:gd name="connsiteY4" fmla="*/ 169190 h 450177"/>
                <a:gd name="connsiteX5" fmla="*/ 1320204 w 1732159"/>
                <a:gd name="connsiteY5" fmla="*/ 207290 h 450177"/>
                <a:gd name="connsiteX6" fmla="*/ 1520229 w 1732159"/>
                <a:gd name="connsiteY6" fmla="*/ 450177 h 450177"/>
                <a:gd name="connsiteX0" fmla="*/ 1743584 w 1743584"/>
                <a:gd name="connsiteY0" fmla="*/ 35839 h 450177"/>
                <a:gd name="connsiteX1" fmla="*/ 395798 w 1743584"/>
                <a:gd name="connsiteY1" fmla="*/ 14409 h 450177"/>
                <a:gd name="connsiteX2" fmla="*/ 33847 w 1743584"/>
                <a:gd name="connsiteY2" fmla="*/ 14410 h 450177"/>
                <a:gd name="connsiteX3" fmla="*/ 57659 w 1743584"/>
                <a:gd name="connsiteY3" fmla="*/ 159664 h 450177"/>
                <a:gd name="connsiteX4" fmla="*/ 569629 w 1743584"/>
                <a:gd name="connsiteY4" fmla="*/ 169190 h 450177"/>
                <a:gd name="connsiteX5" fmla="*/ 1331629 w 1743584"/>
                <a:gd name="connsiteY5" fmla="*/ 207290 h 450177"/>
                <a:gd name="connsiteX6" fmla="*/ 1531654 w 1743584"/>
                <a:gd name="connsiteY6" fmla="*/ 450177 h 450177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65703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59420 w 1759420"/>
                <a:gd name="connsiteY0" fmla="*/ 32352 h 446690"/>
                <a:gd name="connsiteX1" fmla="*/ 411634 w 1759420"/>
                <a:gd name="connsiteY1" fmla="*/ 10922 h 446690"/>
                <a:gd name="connsiteX2" fmla="*/ 23489 w 1759420"/>
                <a:gd name="connsiteY2" fmla="*/ 15686 h 446690"/>
                <a:gd name="connsiteX3" fmla="*/ 73495 w 1759420"/>
                <a:gd name="connsiteY3" fmla="*/ 156177 h 446690"/>
                <a:gd name="connsiteX4" fmla="*/ 585465 w 1759420"/>
                <a:gd name="connsiteY4" fmla="*/ 151415 h 446690"/>
                <a:gd name="connsiteX5" fmla="*/ 1347465 w 1759420"/>
                <a:gd name="connsiteY5" fmla="*/ 203803 h 446690"/>
                <a:gd name="connsiteX6" fmla="*/ 1547490 w 1759420"/>
                <a:gd name="connsiteY6" fmla="*/ 446690 h 446690"/>
                <a:gd name="connsiteX0" fmla="*/ 1767720 w 1767720"/>
                <a:gd name="connsiteY0" fmla="*/ 28418 h 442756"/>
                <a:gd name="connsiteX1" fmla="*/ 419934 w 1767720"/>
                <a:gd name="connsiteY1" fmla="*/ 6988 h 442756"/>
                <a:gd name="connsiteX2" fmla="*/ 31789 w 1767720"/>
                <a:gd name="connsiteY2" fmla="*/ 11752 h 442756"/>
                <a:gd name="connsiteX3" fmla="*/ 86558 w 1767720"/>
                <a:gd name="connsiteY3" fmla="*/ 135574 h 442756"/>
                <a:gd name="connsiteX4" fmla="*/ 593765 w 1767720"/>
                <a:gd name="connsiteY4" fmla="*/ 147481 h 442756"/>
                <a:gd name="connsiteX5" fmla="*/ 1355765 w 1767720"/>
                <a:gd name="connsiteY5" fmla="*/ 199869 h 442756"/>
                <a:gd name="connsiteX6" fmla="*/ 1555790 w 1767720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31122 w 1743077"/>
                <a:gd name="connsiteY5" fmla="*/ 199869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85891 w 1743077"/>
                <a:gd name="connsiteY5" fmla="*/ 173675 h 442756"/>
                <a:gd name="connsiteX6" fmla="*/ 1531147 w 1743077"/>
                <a:gd name="connsiteY6" fmla="*/ 442756 h 442756"/>
                <a:gd name="connsiteX0" fmla="*/ 1743077 w 1743077"/>
                <a:gd name="connsiteY0" fmla="*/ 28418 h 442756"/>
                <a:gd name="connsiteX1" fmla="*/ 395291 w 1743077"/>
                <a:gd name="connsiteY1" fmla="*/ 6988 h 442756"/>
                <a:gd name="connsiteX2" fmla="*/ 45246 w 1743077"/>
                <a:gd name="connsiteY2" fmla="*/ 11752 h 442756"/>
                <a:gd name="connsiteX3" fmla="*/ 61915 w 1743077"/>
                <a:gd name="connsiteY3" fmla="*/ 135574 h 442756"/>
                <a:gd name="connsiteX4" fmla="*/ 569122 w 1743077"/>
                <a:gd name="connsiteY4" fmla="*/ 147481 h 442756"/>
                <a:gd name="connsiteX5" fmla="*/ 1395416 w 1743077"/>
                <a:gd name="connsiteY5" fmla="*/ 171293 h 442756"/>
                <a:gd name="connsiteX6" fmla="*/ 1531147 w 1743077"/>
                <a:gd name="connsiteY6" fmla="*/ 442756 h 442756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743077 w 1743077"/>
                <a:gd name="connsiteY0" fmla="*/ 28418 h 514194"/>
                <a:gd name="connsiteX1" fmla="*/ 395291 w 1743077"/>
                <a:gd name="connsiteY1" fmla="*/ 6988 h 514194"/>
                <a:gd name="connsiteX2" fmla="*/ 45246 w 1743077"/>
                <a:gd name="connsiteY2" fmla="*/ 11752 h 514194"/>
                <a:gd name="connsiteX3" fmla="*/ 61915 w 1743077"/>
                <a:gd name="connsiteY3" fmla="*/ 135574 h 514194"/>
                <a:gd name="connsiteX4" fmla="*/ 569122 w 1743077"/>
                <a:gd name="connsiteY4" fmla="*/ 147481 h 514194"/>
                <a:gd name="connsiteX5" fmla="*/ 1395416 w 1743077"/>
                <a:gd name="connsiteY5" fmla="*/ 171293 h 514194"/>
                <a:gd name="connsiteX6" fmla="*/ 1535909 w 1743077"/>
                <a:gd name="connsiteY6" fmla="*/ 514194 h 514194"/>
                <a:gd name="connsiteX0" fmla="*/ 1422402 w 1535909"/>
                <a:gd name="connsiteY0" fmla="*/ 8995 h 516996"/>
                <a:gd name="connsiteX1" fmla="*/ 395291 w 1535909"/>
                <a:gd name="connsiteY1" fmla="*/ 9790 h 516996"/>
                <a:gd name="connsiteX2" fmla="*/ 45246 w 1535909"/>
                <a:gd name="connsiteY2" fmla="*/ 14554 h 516996"/>
                <a:gd name="connsiteX3" fmla="*/ 61915 w 1535909"/>
                <a:gd name="connsiteY3" fmla="*/ 138376 h 516996"/>
                <a:gd name="connsiteX4" fmla="*/ 569122 w 1535909"/>
                <a:gd name="connsiteY4" fmla="*/ 150283 h 516996"/>
                <a:gd name="connsiteX5" fmla="*/ 1395416 w 1535909"/>
                <a:gd name="connsiteY5" fmla="*/ 174095 h 516996"/>
                <a:gd name="connsiteX6" fmla="*/ 1535909 w 1535909"/>
                <a:gd name="connsiteY6" fmla="*/ 516996 h 516996"/>
                <a:gd name="connsiteX0" fmla="*/ 1422004 w 1535511"/>
                <a:gd name="connsiteY0" fmla="*/ 13985 h 521986"/>
                <a:gd name="connsiteX1" fmla="*/ 388543 w 1535511"/>
                <a:gd name="connsiteY1" fmla="*/ 2080 h 521986"/>
                <a:gd name="connsiteX2" fmla="*/ 44848 w 1535511"/>
                <a:gd name="connsiteY2" fmla="*/ 19544 h 521986"/>
                <a:gd name="connsiteX3" fmla="*/ 61517 w 1535511"/>
                <a:gd name="connsiteY3" fmla="*/ 143366 h 521986"/>
                <a:gd name="connsiteX4" fmla="*/ 568724 w 1535511"/>
                <a:gd name="connsiteY4" fmla="*/ 155273 h 521986"/>
                <a:gd name="connsiteX5" fmla="*/ 1395018 w 1535511"/>
                <a:gd name="connsiteY5" fmla="*/ 179085 h 521986"/>
                <a:gd name="connsiteX6" fmla="*/ 1535511 w 1535511"/>
                <a:gd name="connsiteY6" fmla="*/ 521986 h 521986"/>
                <a:gd name="connsiteX0" fmla="*/ 1958579 w 1958579"/>
                <a:gd name="connsiteY0" fmla="*/ 0 h 568326"/>
                <a:gd name="connsiteX1" fmla="*/ 388543 w 1958579"/>
                <a:gd name="connsiteY1" fmla="*/ 48420 h 568326"/>
                <a:gd name="connsiteX2" fmla="*/ 44848 w 1958579"/>
                <a:gd name="connsiteY2" fmla="*/ 65884 h 568326"/>
                <a:gd name="connsiteX3" fmla="*/ 61517 w 1958579"/>
                <a:gd name="connsiteY3" fmla="*/ 189706 h 568326"/>
                <a:gd name="connsiteX4" fmla="*/ 568724 w 1958579"/>
                <a:gd name="connsiteY4" fmla="*/ 201613 h 568326"/>
                <a:gd name="connsiteX5" fmla="*/ 1395018 w 1958579"/>
                <a:gd name="connsiteY5" fmla="*/ 225425 h 568326"/>
                <a:gd name="connsiteX6" fmla="*/ 1535511 w 1958579"/>
                <a:gd name="connsiteY6" fmla="*/ 568326 h 568326"/>
                <a:gd name="connsiteX0" fmla="*/ 1958579 w 1958579"/>
                <a:gd name="connsiteY0" fmla="*/ 0 h 568326"/>
                <a:gd name="connsiteX1" fmla="*/ 1950641 w 1958579"/>
                <a:gd name="connsiteY1" fmla="*/ 47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341041 w 1958579"/>
                <a:gd name="connsiteY1" fmla="*/ 52399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958579 w 1958579"/>
                <a:gd name="connsiteY0" fmla="*/ 0 h 568326"/>
                <a:gd name="connsiteX1" fmla="*/ 1461691 w 1958579"/>
                <a:gd name="connsiteY1" fmla="*/ 55574 h 568326"/>
                <a:gd name="connsiteX2" fmla="*/ 388543 w 1958579"/>
                <a:gd name="connsiteY2" fmla="*/ 48420 h 568326"/>
                <a:gd name="connsiteX3" fmla="*/ 44848 w 1958579"/>
                <a:gd name="connsiteY3" fmla="*/ 65884 h 568326"/>
                <a:gd name="connsiteX4" fmla="*/ 61517 w 1958579"/>
                <a:gd name="connsiteY4" fmla="*/ 189706 h 568326"/>
                <a:gd name="connsiteX5" fmla="*/ 568724 w 1958579"/>
                <a:gd name="connsiteY5" fmla="*/ 201613 h 568326"/>
                <a:gd name="connsiteX6" fmla="*/ 1395018 w 1958579"/>
                <a:gd name="connsiteY6" fmla="*/ 225425 h 568326"/>
                <a:gd name="connsiteX7" fmla="*/ 1535511 w 1958579"/>
                <a:gd name="connsiteY7" fmla="*/ 568326 h 568326"/>
                <a:gd name="connsiteX0" fmla="*/ 1847454 w 1847454"/>
                <a:gd name="connsiteY0" fmla="*/ 0 h 581026"/>
                <a:gd name="connsiteX1" fmla="*/ 1461691 w 1847454"/>
                <a:gd name="connsiteY1" fmla="*/ 68274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47454 w 1847454"/>
                <a:gd name="connsiteY0" fmla="*/ 0 h 581026"/>
                <a:gd name="connsiteX1" fmla="*/ 1448991 w 1847454"/>
                <a:gd name="connsiteY1" fmla="*/ 52399 h 581026"/>
                <a:gd name="connsiteX2" fmla="*/ 388543 w 1847454"/>
                <a:gd name="connsiteY2" fmla="*/ 61120 h 581026"/>
                <a:gd name="connsiteX3" fmla="*/ 44848 w 1847454"/>
                <a:gd name="connsiteY3" fmla="*/ 78584 h 581026"/>
                <a:gd name="connsiteX4" fmla="*/ 61517 w 1847454"/>
                <a:gd name="connsiteY4" fmla="*/ 202406 h 581026"/>
                <a:gd name="connsiteX5" fmla="*/ 568724 w 1847454"/>
                <a:gd name="connsiteY5" fmla="*/ 214313 h 581026"/>
                <a:gd name="connsiteX6" fmla="*/ 1395018 w 1847454"/>
                <a:gd name="connsiteY6" fmla="*/ 238125 h 581026"/>
                <a:gd name="connsiteX7" fmla="*/ 1535511 w 1847454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8242 w 1850678"/>
                <a:gd name="connsiteY6" fmla="*/ 238125 h 581026"/>
                <a:gd name="connsiteX7" fmla="*/ 1538735 w 1850678"/>
                <a:gd name="connsiteY7" fmla="*/ 581026 h 581026"/>
                <a:gd name="connsiteX0" fmla="*/ 1850678 w 1850678"/>
                <a:gd name="connsiteY0" fmla="*/ 0 h 581026"/>
                <a:gd name="connsiteX1" fmla="*/ 1452215 w 1850678"/>
                <a:gd name="connsiteY1" fmla="*/ 52399 h 581026"/>
                <a:gd name="connsiteX2" fmla="*/ 442567 w 1850678"/>
                <a:gd name="connsiteY2" fmla="*/ 70645 h 581026"/>
                <a:gd name="connsiteX3" fmla="*/ 48072 w 1850678"/>
                <a:gd name="connsiteY3" fmla="*/ 78584 h 581026"/>
                <a:gd name="connsiteX4" fmla="*/ 64741 w 1850678"/>
                <a:gd name="connsiteY4" fmla="*/ 202406 h 581026"/>
                <a:gd name="connsiteX5" fmla="*/ 571948 w 1850678"/>
                <a:gd name="connsiteY5" fmla="*/ 214313 h 581026"/>
                <a:gd name="connsiteX6" fmla="*/ 1395067 w 1850678"/>
                <a:gd name="connsiteY6" fmla="*/ 203200 h 581026"/>
                <a:gd name="connsiteX7" fmla="*/ 1538735 w 1850678"/>
                <a:gd name="connsiteY7" fmla="*/ 581026 h 581026"/>
                <a:gd name="connsiteX0" fmla="*/ 1836049 w 1836049"/>
                <a:gd name="connsiteY0" fmla="*/ 107912 h 528627"/>
                <a:gd name="connsiteX1" fmla="*/ 1452215 w 1836049"/>
                <a:gd name="connsiteY1" fmla="*/ 0 h 528627"/>
                <a:gd name="connsiteX2" fmla="*/ 442567 w 1836049"/>
                <a:gd name="connsiteY2" fmla="*/ 18246 h 528627"/>
                <a:gd name="connsiteX3" fmla="*/ 48072 w 1836049"/>
                <a:gd name="connsiteY3" fmla="*/ 26185 h 528627"/>
                <a:gd name="connsiteX4" fmla="*/ 64741 w 1836049"/>
                <a:gd name="connsiteY4" fmla="*/ 150007 h 528627"/>
                <a:gd name="connsiteX5" fmla="*/ 571948 w 1836049"/>
                <a:gd name="connsiteY5" fmla="*/ 161914 h 528627"/>
                <a:gd name="connsiteX6" fmla="*/ 1395067 w 1836049"/>
                <a:gd name="connsiteY6" fmla="*/ 150801 h 528627"/>
                <a:gd name="connsiteX7" fmla="*/ 1538735 w 1836049"/>
                <a:gd name="connsiteY7" fmla="*/ 528627 h 528627"/>
                <a:gd name="connsiteX0" fmla="*/ 1836049 w 1836049"/>
                <a:gd name="connsiteY0" fmla="*/ 94324 h 515039"/>
                <a:gd name="connsiteX1" fmla="*/ 1447644 w 1836049"/>
                <a:gd name="connsiteY1" fmla="*/ 17122 h 515039"/>
                <a:gd name="connsiteX2" fmla="*/ 442567 w 1836049"/>
                <a:gd name="connsiteY2" fmla="*/ 4658 h 515039"/>
                <a:gd name="connsiteX3" fmla="*/ 48072 w 1836049"/>
                <a:gd name="connsiteY3" fmla="*/ 12597 h 515039"/>
                <a:gd name="connsiteX4" fmla="*/ 64741 w 1836049"/>
                <a:gd name="connsiteY4" fmla="*/ 136419 h 515039"/>
                <a:gd name="connsiteX5" fmla="*/ 571948 w 1836049"/>
                <a:gd name="connsiteY5" fmla="*/ 148326 h 515039"/>
                <a:gd name="connsiteX6" fmla="*/ 1395067 w 1836049"/>
                <a:gd name="connsiteY6" fmla="*/ 137213 h 515039"/>
                <a:gd name="connsiteX7" fmla="*/ 1538735 w 1836049"/>
                <a:gd name="connsiteY7" fmla="*/ 515039 h 515039"/>
                <a:gd name="connsiteX0" fmla="*/ 1447644 w 1538735"/>
                <a:gd name="connsiteY0" fmla="*/ 17122 h 515039"/>
                <a:gd name="connsiteX1" fmla="*/ 442567 w 1538735"/>
                <a:gd name="connsiteY1" fmla="*/ 4658 h 515039"/>
                <a:gd name="connsiteX2" fmla="*/ 48072 w 1538735"/>
                <a:gd name="connsiteY2" fmla="*/ 12597 h 515039"/>
                <a:gd name="connsiteX3" fmla="*/ 64741 w 1538735"/>
                <a:gd name="connsiteY3" fmla="*/ 136419 h 515039"/>
                <a:gd name="connsiteX4" fmla="*/ 571948 w 1538735"/>
                <a:gd name="connsiteY4" fmla="*/ 148326 h 515039"/>
                <a:gd name="connsiteX5" fmla="*/ 1395067 w 1538735"/>
                <a:gd name="connsiteY5" fmla="*/ 137213 h 515039"/>
                <a:gd name="connsiteX6" fmla="*/ 1538735 w 1538735"/>
                <a:gd name="connsiteY6" fmla="*/ 515039 h 515039"/>
                <a:gd name="connsiteX0" fmla="*/ 1447644 w 1478331"/>
                <a:gd name="connsiteY0" fmla="*/ 17122 h 518106"/>
                <a:gd name="connsiteX1" fmla="*/ 442567 w 1478331"/>
                <a:gd name="connsiteY1" fmla="*/ 4658 h 518106"/>
                <a:gd name="connsiteX2" fmla="*/ 48072 w 1478331"/>
                <a:gd name="connsiteY2" fmla="*/ 12597 h 518106"/>
                <a:gd name="connsiteX3" fmla="*/ 64741 w 1478331"/>
                <a:gd name="connsiteY3" fmla="*/ 136419 h 518106"/>
                <a:gd name="connsiteX4" fmla="*/ 571948 w 1478331"/>
                <a:gd name="connsiteY4" fmla="*/ 148326 h 518106"/>
                <a:gd name="connsiteX5" fmla="*/ 1395067 w 1478331"/>
                <a:gd name="connsiteY5" fmla="*/ 137213 h 518106"/>
                <a:gd name="connsiteX6" fmla="*/ 1445217 w 1478331"/>
                <a:gd name="connsiteY6" fmla="*/ 518106 h 518106"/>
                <a:gd name="connsiteX0" fmla="*/ 1447644 w 1447644"/>
                <a:gd name="connsiteY0" fmla="*/ 17122 h 518106"/>
                <a:gd name="connsiteX1" fmla="*/ 442567 w 1447644"/>
                <a:gd name="connsiteY1" fmla="*/ 4658 h 518106"/>
                <a:gd name="connsiteX2" fmla="*/ 48072 w 1447644"/>
                <a:gd name="connsiteY2" fmla="*/ 12597 h 518106"/>
                <a:gd name="connsiteX3" fmla="*/ 64741 w 1447644"/>
                <a:gd name="connsiteY3" fmla="*/ 136419 h 518106"/>
                <a:gd name="connsiteX4" fmla="*/ 571948 w 1447644"/>
                <a:gd name="connsiteY4" fmla="*/ 148326 h 518106"/>
                <a:gd name="connsiteX5" fmla="*/ 1263016 w 1447644"/>
                <a:gd name="connsiteY5" fmla="*/ 148579 h 518106"/>
                <a:gd name="connsiteX6" fmla="*/ 1445217 w 1447644"/>
                <a:gd name="connsiteY6" fmla="*/ 518106 h 518106"/>
                <a:gd name="connsiteX0" fmla="*/ 1447644 w 1447644"/>
                <a:gd name="connsiteY0" fmla="*/ 17122 h 555138"/>
                <a:gd name="connsiteX1" fmla="*/ 442567 w 1447644"/>
                <a:gd name="connsiteY1" fmla="*/ 4658 h 555138"/>
                <a:gd name="connsiteX2" fmla="*/ 48072 w 1447644"/>
                <a:gd name="connsiteY2" fmla="*/ 12597 h 555138"/>
                <a:gd name="connsiteX3" fmla="*/ 64741 w 1447644"/>
                <a:gd name="connsiteY3" fmla="*/ 136419 h 555138"/>
                <a:gd name="connsiteX4" fmla="*/ 571948 w 1447644"/>
                <a:gd name="connsiteY4" fmla="*/ 148326 h 555138"/>
                <a:gd name="connsiteX5" fmla="*/ 1263016 w 1447644"/>
                <a:gd name="connsiteY5" fmla="*/ 148579 h 555138"/>
                <a:gd name="connsiteX6" fmla="*/ 1329287 w 1447644"/>
                <a:gd name="connsiteY6" fmla="*/ 555138 h 555138"/>
                <a:gd name="connsiteX0" fmla="*/ 1447644 w 1447644"/>
                <a:gd name="connsiteY0" fmla="*/ 17122 h 555138"/>
                <a:gd name="connsiteX1" fmla="*/ 442567 w 1447644"/>
                <a:gd name="connsiteY1" fmla="*/ 4658 h 555138"/>
                <a:gd name="connsiteX2" fmla="*/ 48072 w 1447644"/>
                <a:gd name="connsiteY2" fmla="*/ 12597 h 555138"/>
                <a:gd name="connsiteX3" fmla="*/ 64741 w 1447644"/>
                <a:gd name="connsiteY3" fmla="*/ 136419 h 555138"/>
                <a:gd name="connsiteX4" fmla="*/ 571948 w 1447644"/>
                <a:gd name="connsiteY4" fmla="*/ 148326 h 555138"/>
                <a:gd name="connsiteX5" fmla="*/ 1263016 w 1447644"/>
                <a:gd name="connsiteY5" fmla="*/ 148579 h 555138"/>
                <a:gd name="connsiteX6" fmla="*/ 1329287 w 1447644"/>
                <a:gd name="connsiteY6" fmla="*/ 555138 h 555138"/>
                <a:gd name="connsiteX0" fmla="*/ 1447644 w 1447644"/>
                <a:gd name="connsiteY0" fmla="*/ 17122 h 539819"/>
                <a:gd name="connsiteX1" fmla="*/ 442567 w 1447644"/>
                <a:gd name="connsiteY1" fmla="*/ 4658 h 539819"/>
                <a:gd name="connsiteX2" fmla="*/ 48072 w 1447644"/>
                <a:gd name="connsiteY2" fmla="*/ 12597 h 539819"/>
                <a:gd name="connsiteX3" fmla="*/ 64741 w 1447644"/>
                <a:gd name="connsiteY3" fmla="*/ 136419 h 539819"/>
                <a:gd name="connsiteX4" fmla="*/ 571948 w 1447644"/>
                <a:gd name="connsiteY4" fmla="*/ 148326 h 539819"/>
                <a:gd name="connsiteX5" fmla="*/ 1263016 w 1447644"/>
                <a:gd name="connsiteY5" fmla="*/ 148579 h 539819"/>
                <a:gd name="connsiteX6" fmla="*/ 1315687 w 1447644"/>
                <a:gd name="connsiteY6" fmla="*/ 539819 h 539819"/>
                <a:gd name="connsiteX0" fmla="*/ 1447644 w 1447644"/>
                <a:gd name="connsiteY0" fmla="*/ 17122 h 539819"/>
                <a:gd name="connsiteX1" fmla="*/ 442567 w 1447644"/>
                <a:gd name="connsiteY1" fmla="*/ 4658 h 539819"/>
                <a:gd name="connsiteX2" fmla="*/ 48072 w 1447644"/>
                <a:gd name="connsiteY2" fmla="*/ 12597 h 539819"/>
                <a:gd name="connsiteX3" fmla="*/ 64741 w 1447644"/>
                <a:gd name="connsiteY3" fmla="*/ 136419 h 539819"/>
                <a:gd name="connsiteX4" fmla="*/ 571948 w 1447644"/>
                <a:gd name="connsiteY4" fmla="*/ 148326 h 539819"/>
                <a:gd name="connsiteX5" fmla="*/ 1263016 w 1447644"/>
                <a:gd name="connsiteY5" fmla="*/ 148579 h 539819"/>
                <a:gd name="connsiteX6" fmla="*/ 1315687 w 1447644"/>
                <a:gd name="connsiteY6" fmla="*/ 539819 h 539819"/>
                <a:gd name="connsiteX0" fmla="*/ 1447644 w 1447644"/>
                <a:gd name="connsiteY0" fmla="*/ 17122 h 783499"/>
                <a:gd name="connsiteX1" fmla="*/ 442567 w 1447644"/>
                <a:gd name="connsiteY1" fmla="*/ 4658 h 783499"/>
                <a:gd name="connsiteX2" fmla="*/ 48072 w 1447644"/>
                <a:gd name="connsiteY2" fmla="*/ 12597 h 783499"/>
                <a:gd name="connsiteX3" fmla="*/ 64741 w 1447644"/>
                <a:gd name="connsiteY3" fmla="*/ 136419 h 783499"/>
                <a:gd name="connsiteX4" fmla="*/ 571948 w 1447644"/>
                <a:gd name="connsiteY4" fmla="*/ 148326 h 783499"/>
                <a:gd name="connsiteX5" fmla="*/ 1263016 w 1447644"/>
                <a:gd name="connsiteY5" fmla="*/ 148579 h 783499"/>
                <a:gd name="connsiteX6" fmla="*/ 1333914 w 1447644"/>
                <a:gd name="connsiteY6" fmla="*/ 783498 h 783499"/>
                <a:gd name="connsiteX0" fmla="*/ 1447644 w 1447644"/>
                <a:gd name="connsiteY0" fmla="*/ 17122 h 869127"/>
                <a:gd name="connsiteX1" fmla="*/ 442567 w 1447644"/>
                <a:gd name="connsiteY1" fmla="*/ 4658 h 869127"/>
                <a:gd name="connsiteX2" fmla="*/ 48072 w 1447644"/>
                <a:gd name="connsiteY2" fmla="*/ 12597 h 869127"/>
                <a:gd name="connsiteX3" fmla="*/ 64741 w 1447644"/>
                <a:gd name="connsiteY3" fmla="*/ 136419 h 869127"/>
                <a:gd name="connsiteX4" fmla="*/ 571948 w 1447644"/>
                <a:gd name="connsiteY4" fmla="*/ 148326 h 869127"/>
                <a:gd name="connsiteX5" fmla="*/ 1263016 w 1447644"/>
                <a:gd name="connsiteY5" fmla="*/ 148579 h 869127"/>
                <a:gd name="connsiteX6" fmla="*/ 1312315 w 1447644"/>
                <a:gd name="connsiteY6" fmla="*/ 869127 h 869127"/>
                <a:gd name="connsiteX0" fmla="*/ 1444886 w 1444886"/>
                <a:gd name="connsiteY0" fmla="*/ 22036 h 874041"/>
                <a:gd name="connsiteX1" fmla="*/ 439809 w 1444886"/>
                <a:gd name="connsiteY1" fmla="*/ 9572 h 874041"/>
                <a:gd name="connsiteX2" fmla="*/ 45314 w 1444886"/>
                <a:gd name="connsiteY2" fmla="*/ 17511 h 874041"/>
                <a:gd name="connsiteX3" fmla="*/ 67187 w 1444886"/>
                <a:gd name="connsiteY3" fmla="*/ 210950 h 874041"/>
                <a:gd name="connsiteX4" fmla="*/ 569190 w 1444886"/>
                <a:gd name="connsiteY4" fmla="*/ 153240 h 874041"/>
                <a:gd name="connsiteX5" fmla="*/ 1260258 w 1444886"/>
                <a:gd name="connsiteY5" fmla="*/ 153493 h 874041"/>
                <a:gd name="connsiteX6" fmla="*/ 1309557 w 1444886"/>
                <a:gd name="connsiteY6" fmla="*/ 874041 h 874041"/>
                <a:gd name="connsiteX0" fmla="*/ 1444714 w 1444714"/>
                <a:gd name="connsiteY0" fmla="*/ 22036 h 874041"/>
                <a:gd name="connsiteX1" fmla="*/ 439637 w 1444714"/>
                <a:gd name="connsiteY1" fmla="*/ 9572 h 874041"/>
                <a:gd name="connsiteX2" fmla="*/ 45142 w 1444714"/>
                <a:gd name="connsiteY2" fmla="*/ 17511 h 874041"/>
                <a:gd name="connsiteX3" fmla="*/ 67015 w 1444714"/>
                <a:gd name="connsiteY3" fmla="*/ 210950 h 874041"/>
                <a:gd name="connsiteX4" fmla="*/ 566129 w 1444714"/>
                <a:gd name="connsiteY4" fmla="*/ 254971 h 874041"/>
                <a:gd name="connsiteX5" fmla="*/ 1260086 w 1444714"/>
                <a:gd name="connsiteY5" fmla="*/ 153493 h 874041"/>
                <a:gd name="connsiteX6" fmla="*/ 1309385 w 1444714"/>
                <a:gd name="connsiteY6" fmla="*/ 874041 h 874041"/>
                <a:gd name="connsiteX0" fmla="*/ 1444714 w 1444714"/>
                <a:gd name="connsiteY0" fmla="*/ 22036 h 874041"/>
                <a:gd name="connsiteX1" fmla="*/ 439637 w 1444714"/>
                <a:gd name="connsiteY1" fmla="*/ 9572 h 874041"/>
                <a:gd name="connsiteX2" fmla="*/ 45142 w 1444714"/>
                <a:gd name="connsiteY2" fmla="*/ 17511 h 874041"/>
                <a:gd name="connsiteX3" fmla="*/ 67015 w 1444714"/>
                <a:gd name="connsiteY3" fmla="*/ 210950 h 874041"/>
                <a:gd name="connsiteX4" fmla="*/ 566129 w 1444714"/>
                <a:gd name="connsiteY4" fmla="*/ 254971 h 874041"/>
                <a:gd name="connsiteX5" fmla="*/ 1275999 w 1444714"/>
                <a:gd name="connsiteY5" fmla="*/ 225811 h 874041"/>
                <a:gd name="connsiteX6" fmla="*/ 1309385 w 1444714"/>
                <a:gd name="connsiteY6" fmla="*/ 874041 h 874041"/>
                <a:gd name="connsiteX0" fmla="*/ 1444250 w 1444250"/>
                <a:gd name="connsiteY0" fmla="*/ 22036 h 874041"/>
                <a:gd name="connsiteX1" fmla="*/ 439173 w 1444250"/>
                <a:gd name="connsiteY1" fmla="*/ 9572 h 874041"/>
                <a:gd name="connsiteX2" fmla="*/ 44678 w 1444250"/>
                <a:gd name="connsiteY2" fmla="*/ 17511 h 874041"/>
                <a:gd name="connsiteX3" fmla="*/ 66551 w 1444250"/>
                <a:gd name="connsiteY3" fmla="*/ 210950 h 874041"/>
                <a:gd name="connsiteX4" fmla="*/ 557661 w 1444250"/>
                <a:gd name="connsiteY4" fmla="*/ 241566 h 874041"/>
                <a:gd name="connsiteX5" fmla="*/ 1275535 w 1444250"/>
                <a:gd name="connsiteY5" fmla="*/ 225811 h 874041"/>
                <a:gd name="connsiteX6" fmla="*/ 1308921 w 1444250"/>
                <a:gd name="connsiteY6" fmla="*/ 874041 h 874041"/>
                <a:gd name="connsiteX0" fmla="*/ 1444250 w 1444250"/>
                <a:gd name="connsiteY0" fmla="*/ 22036 h 874041"/>
                <a:gd name="connsiteX1" fmla="*/ 439173 w 1444250"/>
                <a:gd name="connsiteY1" fmla="*/ 9572 h 874041"/>
                <a:gd name="connsiteX2" fmla="*/ 44678 w 1444250"/>
                <a:gd name="connsiteY2" fmla="*/ 17511 h 874041"/>
                <a:gd name="connsiteX3" fmla="*/ 66551 w 1444250"/>
                <a:gd name="connsiteY3" fmla="*/ 210950 h 874041"/>
                <a:gd name="connsiteX4" fmla="*/ 557661 w 1444250"/>
                <a:gd name="connsiteY4" fmla="*/ 241566 h 874041"/>
                <a:gd name="connsiteX5" fmla="*/ 1294150 w 1444250"/>
                <a:gd name="connsiteY5" fmla="*/ 287433 h 874041"/>
                <a:gd name="connsiteX6" fmla="*/ 1308921 w 1444250"/>
                <a:gd name="connsiteY6" fmla="*/ 874041 h 874041"/>
                <a:gd name="connsiteX0" fmla="*/ 1444250 w 1444250"/>
                <a:gd name="connsiteY0" fmla="*/ 22036 h 938367"/>
                <a:gd name="connsiteX1" fmla="*/ 439173 w 1444250"/>
                <a:gd name="connsiteY1" fmla="*/ 9572 h 938367"/>
                <a:gd name="connsiteX2" fmla="*/ 44678 w 1444250"/>
                <a:gd name="connsiteY2" fmla="*/ 17511 h 938367"/>
                <a:gd name="connsiteX3" fmla="*/ 66551 w 1444250"/>
                <a:gd name="connsiteY3" fmla="*/ 210950 h 938367"/>
                <a:gd name="connsiteX4" fmla="*/ 557661 w 1444250"/>
                <a:gd name="connsiteY4" fmla="*/ 241566 h 938367"/>
                <a:gd name="connsiteX5" fmla="*/ 1294150 w 1444250"/>
                <a:gd name="connsiteY5" fmla="*/ 287433 h 938367"/>
                <a:gd name="connsiteX6" fmla="*/ 1338241 w 1444250"/>
                <a:gd name="connsiteY6" fmla="*/ 938365 h 938367"/>
                <a:gd name="connsiteX0" fmla="*/ 1444250 w 1444250"/>
                <a:gd name="connsiteY0" fmla="*/ 22036 h 938367"/>
                <a:gd name="connsiteX1" fmla="*/ 439173 w 1444250"/>
                <a:gd name="connsiteY1" fmla="*/ 9572 h 938367"/>
                <a:gd name="connsiteX2" fmla="*/ 44678 w 1444250"/>
                <a:gd name="connsiteY2" fmla="*/ 17511 h 938367"/>
                <a:gd name="connsiteX3" fmla="*/ 66551 w 1444250"/>
                <a:gd name="connsiteY3" fmla="*/ 210950 h 938367"/>
                <a:gd name="connsiteX4" fmla="*/ 557661 w 1444250"/>
                <a:gd name="connsiteY4" fmla="*/ 241566 h 938367"/>
                <a:gd name="connsiteX5" fmla="*/ 1280843 w 1444250"/>
                <a:gd name="connsiteY5" fmla="*/ 249922 h 938367"/>
                <a:gd name="connsiteX6" fmla="*/ 1338241 w 1444250"/>
                <a:gd name="connsiteY6" fmla="*/ 938365 h 938367"/>
                <a:gd name="connsiteX0" fmla="*/ 1444250 w 1444250"/>
                <a:gd name="connsiteY0" fmla="*/ 22036 h 938365"/>
                <a:gd name="connsiteX1" fmla="*/ 439173 w 1444250"/>
                <a:gd name="connsiteY1" fmla="*/ 9572 h 938365"/>
                <a:gd name="connsiteX2" fmla="*/ 44678 w 1444250"/>
                <a:gd name="connsiteY2" fmla="*/ 17511 h 938365"/>
                <a:gd name="connsiteX3" fmla="*/ 66551 w 1444250"/>
                <a:gd name="connsiteY3" fmla="*/ 210950 h 938365"/>
                <a:gd name="connsiteX4" fmla="*/ 557661 w 1444250"/>
                <a:gd name="connsiteY4" fmla="*/ 241566 h 938365"/>
                <a:gd name="connsiteX5" fmla="*/ 1280843 w 1444250"/>
                <a:gd name="connsiteY5" fmla="*/ 249922 h 938365"/>
                <a:gd name="connsiteX6" fmla="*/ 1338241 w 1444250"/>
                <a:gd name="connsiteY6" fmla="*/ 938365 h 938365"/>
                <a:gd name="connsiteX0" fmla="*/ 1444250 w 1450354"/>
                <a:gd name="connsiteY0" fmla="*/ 22036 h 938365"/>
                <a:gd name="connsiteX1" fmla="*/ 439173 w 1450354"/>
                <a:gd name="connsiteY1" fmla="*/ 9572 h 938365"/>
                <a:gd name="connsiteX2" fmla="*/ 44678 w 1450354"/>
                <a:gd name="connsiteY2" fmla="*/ 17511 h 938365"/>
                <a:gd name="connsiteX3" fmla="*/ 66551 w 1450354"/>
                <a:gd name="connsiteY3" fmla="*/ 210950 h 938365"/>
                <a:gd name="connsiteX4" fmla="*/ 557661 w 1450354"/>
                <a:gd name="connsiteY4" fmla="*/ 241566 h 938365"/>
                <a:gd name="connsiteX5" fmla="*/ 1386617 w 1450354"/>
                <a:gd name="connsiteY5" fmla="*/ 242009 h 938365"/>
                <a:gd name="connsiteX6" fmla="*/ 1338241 w 1450354"/>
                <a:gd name="connsiteY6" fmla="*/ 938365 h 938365"/>
                <a:gd name="connsiteX0" fmla="*/ 1444250 w 1444250"/>
                <a:gd name="connsiteY0" fmla="*/ 22036 h 931802"/>
                <a:gd name="connsiteX1" fmla="*/ 439173 w 1444250"/>
                <a:gd name="connsiteY1" fmla="*/ 9572 h 931802"/>
                <a:gd name="connsiteX2" fmla="*/ 44678 w 1444250"/>
                <a:gd name="connsiteY2" fmla="*/ 17511 h 931802"/>
                <a:gd name="connsiteX3" fmla="*/ 66551 w 1444250"/>
                <a:gd name="connsiteY3" fmla="*/ 210950 h 931802"/>
                <a:gd name="connsiteX4" fmla="*/ 557661 w 1444250"/>
                <a:gd name="connsiteY4" fmla="*/ 241566 h 931802"/>
                <a:gd name="connsiteX5" fmla="*/ 1386617 w 1444250"/>
                <a:gd name="connsiteY5" fmla="*/ 242009 h 931802"/>
                <a:gd name="connsiteX6" fmla="*/ 1312223 w 1444250"/>
                <a:gd name="connsiteY6" fmla="*/ 931802 h 931802"/>
                <a:gd name="connsiteX0" fmla="*/ 1444250 w 1461305"/>
                <a:gd name="connsiteY0" fmla="*/ 22036 h 931802"/>
                <a:gd name="connsiteX1" fmla="*/ 439173 w 1461305"/>
                <a:gd name="connsiteY1" fmla="*/ 9572 h 931802"/>
                <a:gd name="connsiteX2" fmla="*/ 44678 w 1461305"/>
                <a:gd name="connsiteY2" fmla="*/ 17511 h 931802"/>
                <a:gd name="connsiteX3" fmla="*/ 66551 w 1461305"/>
                <a:gd name="connsiteY3" fmla="*/ 210950 h 931802"/>
                <a:gd name="connsiteX4" fmla="*/ 557661 w 1461305"/>
                <a:gd name="connsiteY4" fmla="*/ 241566 h 931802"/>
                <a:gd name="connsiteX5" fmla="*/ 1422393 w 1461305"/>
                <a:gd name="connsiteY5" fmla="*/ 251033 h 931802"/>
                <a:gd name="connsiteX6" fmla="*/ 1312223 w 1461305"/>
                <a:gd name="connsiteY6" fmla="*/ 931802 h 931802"/>
                <a:gd name="connsiteX0" fmla="*/ 1444250 w 1444250"/>
                <a:gd name="connsiteY0" fmla="*/ 22036 h 931802"/>
                <a:gd name="connsiteX1" fmla="*/ 439173 w 1444250"/>
                <a:gd name="connsiteY1" fmla="*/ 9572 h 931802"/>
                <a:gd name="connsiteX2" fmla="*/ 44678 w 1444250"/>
                <a:gd name="connsiteY2" fmla="*/ 17511 h 931802"/>
                <a:gd name="connsiteX3" fmla="*/ 66551 w 1444250"/>
                <a:gd name="connsiteY3" fmla="*/ 210950 h 931802"/>
                <a:gd name="connsiteX4" fmla="*/ 557661 w 1444250"/>
                <a:gd name="connsiteY4" fmla="*/ 241566 h 931802"/>
                <a:gd name="connsiteX5" fmla="*/ 1422393 w 1444250"/>
                <a:gd name="connsiteY5" fmla="*/ 251033 h 931802"/>
                <a:gd name="connsiteX6" fmla="*/ 1312223 w 1444250"/>
                <a:gd name="connsiteY6" fmla="*/ 931802 h 931802"/>
                <a:gd name="connsiteX0" fmla="*/ 1444250 w 1458004"/>
                <a:gd name="connsiteY0" fmla="*/ 22036 h 934205"/>
                <a:gd name="connsiteX1" fmla="*/ 439173 w 1458004"/>
                <a:gd name="connsiteY1" fmla="*/ 9572 h 934205"/>
                <a:gd name="connsiteX2" fmla="*/ 44678 w 1458004"/>
                <a:gd name="connsiteY2" fmla="*/ 17511 h 934205"/>
                <a:gd name="connsiteX3" fmla="*/ 66551 w 1458004"/>
                <a:gd name="connsiteY3" fmla="*/ 210950 h 934205"/>
                <a:gd name="connsiteX4" fmla="*/ 557661 w 1458004"/>
                <a:gd name="connsiteY4" fmla="*/ 241566 h 934205"/>
                <a:gd name="connsiteX5" fmla="*/ 1422393 w 1458004"/>
                <a:gd name="connsiteY5" fmla="*/ 251033 h 934205"/>
                <a:gd name="connsiteX6" fmla="*/ 1294320 w 1458004"/>
                <a:gd name="connsiteY6" fmla="*/ 934205 h 934205"/>
                <a:gd name="connsiteX0" fmla="*/ 1445681 w 1457845"/>
                <a:gd name="connsiteY0" fmla="*/ 22036 h 934205"/>
                <a:gd name="connsiteX1" fmla="*/ 440604 w 1457845"/>
                <a:gd name="connsiteY1" fmla="*/ 9572 h 934205"/>
                <a:gd name="connsiteX2" fmla="*/ 46109 w 1457845"/>
                <a:gd name="connsiteY2" fmla="*/ 17511 h 934205"/>
                <a:gd name="connsiteX3" fmla="*/ 67982 w 1457845"/>
                <a:gd name="connsiteY3" fmla="*/ 210950 h 934205"/>
                <a:gd name="connsiteX4" fmla="*/ 583586 w 1457845"/>
                <a:gd name="connsiteY4" fmla="*/ 199315 h 934205"/>
                <a:gd name="connsiteX5" fmla="*/ 1423824 w 1457845"/>
                <a:gd name="connsiteY5" fmla="*/ 251033 h 934205"/>
                <a:gd name="connsiteX6" fmla="*/ 1295751 w 1457845"/>
                <a:gd name="connsiteY6" fmla="*/ 934205 h 934205"/>
                <a:gd name="connsiteX0" fmla="*/ 1447705 w 1459869"/>
                <a:gd name="connsiteY0" fmla="*/ 12490 h 924659"/>
                <a:gd name="connsiteX1" fmla="*/ 442628 w 1459869"/>
                <a:gd name="connsiteY1" fmla="*/ 26 h 924659"/>
                <a:gd name="connsiteX2" fmla="*/ 44794 w 1459869"/>
                <a:gd name="connsiteY2" fmla="*/ 48634 h 924659"/>
                <a:gd name="connsiteX3" fmla="*/ 70006 w 1459869"/>
                <a:gd name="connsiteY3" fmla="*/ 201404 h 924659"/>
                <a:gd name="connsiteX4" fmla="*/ 585610 w 1459869"/>
                <a:gd name="connsiteY4" fmla="*/ 189769 h 924659"/>
                <a:gd name="connsiteX5" fmla="*/ 1425848 w 1459869"/>
                <a:gd name="connsiteY5" fmla="*/ 241487 h 924659"/>
                <a:gd name="connsiteX6" fmla="*/ 1297775 w 1459869"/>
                <a:gd name="connsiteY6" fmla="*/ 924659 h 924659"/>
                <a:gd name="connsiteX0" fmla="*/ 1447918 w 1460082"/>
                <a:gd name="connsiteY0" fmla="*/ 0 h 912169"/>
                <a:gd name="connsiteX1" fmla="*/ 446036 w 1460082"/>
                <a:gd name="connsiteY1" fmla="*/ 16016 h 912169"/>
                <a:gd name="connsiteX2" fmla="*/ 45007 w 1460082"/>
                <a:gd name="connsiteY2" fmla="*/ 36144 h 912169"/>
                <a:gd name="connsiteX3" fmla="*/ 70219 w 1460082"/>
                <a:gd name="connsiteY3" fmla="*/ 188914 h 912169"/>
                <a:gd name="connsiteX4" fmla="*/ 585823 w 1460082"/>
                <a:gd name="connsiteY4" fmla="*/ 177279 h 912169"/>
                <a:gd name="connsiteX5" fmla="*/ 1426061 w 1460082"/>
                <a:gd name="connsiteY5" fmla="*/ 228997 h 912169"/>
                <a:gd name="connsiteX6" fmla="*/ 1297988 w 1460082"/>
                <a:gd name="connsiteY6" fmla="*/ 912169 h 91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0082" h="912169">
                  <a:moveTo>
                    <a:pt x="1447918" y="0"/>
                  </a:moveTo>
                  <a:lnTo>
                    <a:pt x="446036" y="16016"/>
                  </a:lnTo>
                  <a:cubicBezTo>
                    <a:pt x="212774" y="15262"/>
                    <a:pt x="107643" y="7328"/>
                    <a:pt x="45007" y="36144"/>
                  </a:cubicBezTo>
                  <a:cubicBezTo>
                    <a:pt x="-17629" y="64960"/>
                    <a:pt x="-19917" y="165392"/>
                    <a:pt x="70219" y="188914"/>
                  </a:cubicBezTo>
                  <a:cubicBezTo>
                    <a:pt x="160355" y="212437"/>
                    <a:pt x="386111" y="175252"/>
                    <a:pt x="585823" y="177279"/>
                  </a:cubicBezTo>
                  <a:cubicBezTo>
                    <a:pt x="826884" y="180064"/>
                    <a:pt x="1307367" y="106515"/>
                    <a:pt x="1426061" y="228997"/>
                  </a:cubicBezTo>
                  <a:cubicBezTo>
                    <a:pt x="1544755" y="351479"/>
                    <a:pt x="1316199" y="814241"/>
                    <a:pt x="1297988" y="912169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110088C6-A557-4CEA-8AC2-548D76914900}"/>
              </a:ext>
            </a:extLst>
          </p:cNvPr>
          <p:cNvSpPr/>
          <p:nvPr/>
        </p:nvSpPr>
        <p:spPr>
          <a:xfrm rot="21249400">
            <a:off x="6335815" y="1024675"/>
            <a:ext cx="1094366" cy="322829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3077" h="514194">
                <a:moveTo>
                  <a:pt x="1743077" y="28418"/>
                </a:moveTo>
                <a:cubicBezTo>
                  <a:pt x="1079502" y="8177"/>
                  <a:pt x="678263" y="9766"/>
                  <a:pt x="395291" y="6988"/>
                </a:cubicBezTo>
                <a:cubicBezTo>
                  <a:pt x="112319" y="4210"/>
                  <a:pt x="100809" y="-9679"/>
                  <a:pt x="45246" y="11752"/>
                </a:cubicBezTo>
                <a:cubicBezTo>
                  <a:pt x="-10317" y="33183"/>
                  <a:pt x="-25398" y="112952"/>
                  <a:pt x="61915" y="135574"/>
                </a:cubicBezTo>
                <a:cubicBezTo>
                  <a:pt x="149228" y="158196"/>
                  <a:pt x="346872" y="141528"/>
                  <a:pt x="569122" y="147481"/>
                </a:cubicBezTo>
                <a:lnTo>
                  <a:pt x="1395416" y="171293"/>
                </a:lnTo>
                <a:cubicBezTo>
                  <a:pt x="1555753" y="218124"/>
                  <a:pt x="1523209" y="401878"/>
                  <a:pt x="1535909" y="514194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4333A17-F092-46A0-AD00-19212B011632}"/>
              </a:ext>
            </a:extLst>
          </p:cNvPr>
          <p:cNvSpPr/>
          <p:nvPr/>
        </p:nvSpPr>
        <p:spPr>
          <a:xfrm rot="10352990">
            <a:off x="6349708" y="2243682"/>
            <a:ext cx="1015586" cy="490036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1006639 w 1452215"/>
              <a:gd name="connsiteY5" fmla="*/ 138814 h 799528"/>
              <a:gd name="connsiteX6" fmla="*/ 770677 w 1452215"/>
              <a:gd name="connsiteY6" fmla="*/ 799528 h 799528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812386 w 1452215"/>
              <a:gd name="connsiteY5" fmla="*/ 222861 h 799528"/>
              <a:gd name="connsiteX6" fmla="*/ 770677 w 1452215"/>
              <a:gd name="connsiteY6" fmla="*/ 799528 h 799528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804625 w 1444454"/>
              <a:gd name="connsiteY5" fmla="*/ 222861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802914 w 802914"/>
              <a:gd name="connsiteY0" fmla="*/ 0 h 781349"/>
              <a:gd name="connsiteX1" fmla="*/ 434806 w 802914"/>
              <a:gd name="connsiteY1" fmla="*/ 8999 h 781349"/>
              <a:gd name="connsiteX2" fmla="*/ 40311 w 802914"/>
              <a:gd name="connsiteY2" fmla="*/ 16938 h 781349"/>
              <a:gd name="connsiteX3" fmla="*/ 56980 w 802914"/>
              <a:gd name="connsiteY3" fmla="*/ 140760 h 781349"/>
              <a:gd name="connsiteX4" fmla="*/ 429264 w 802914"/>
              <a:gd name="connsiteY4" fmla="*/ 152840 h 781349"/>
              <a:gd name="connsiteX5" fmla="*/ 764026 w 802914"/>
              <a:gd name="connsiteY5" fmla="*/ 251575 h 781349"/>
              <a:gd name="connsiteX6" fmla="*/ 733540 w 802914"/>
              <a:gd name="connsiteY6" fmla="*/ 781349 h 781349"/>
              <a:gd name="connsiteX0" fmla="*/ 768573 w 785970"/>
              <a:gd name="connsiteY0" fmla="*/ 0 h 785840"/>
              <a:gd name="connsiteX1" fmla="*/ 434806 w 785970"/>
              <a:gd name="connsiteY1" fmla="*/ 13490 h 785840"/>
              <a:gd name="connsiteX2" fmla="*/ 40311 w 785970"/>
              <a:gd name="connsiteY2" fmla="*/ 21429 h 785840"/>
              <a:gd name="connsiteX3" fmla="*/ 56980 w 785970"/>
              <a:gd name="connsiteY3" fmla="*/ 145251 h 785840"/>
              <a:gd name="connsiteX4" fmla="*/ 429264 w 785970"/>
              <a:gd name="connsiteY4" fmla="*/ 157331 h 785840"/>
              <a:gd name="connsiteX5" fmla="*/ 764026 w 785970"/>
              <a:gd name="connsiteY5" fmla="*/ 256066 h 785840"/>
              <a:gd name="connsiteX6" fmla="*/ 733540 w 785970"/>
              <a:gd name="connsiteY6" fmla="*/ 785840 h 785840"/>
              <a:gd name="connsiteX0" fmla="*/ 1586668 w 1586668"/>
              <a:gd name="connsiteY0" fmla="*/ 44834 h 775438"/>
              <a:gd name="connsiteX1" fmla="*/ 434806 w 1586668"/>
              <a:gd name="connsiteY1" fmla="*/ 3088 h 775438"/>
              <a:gd name="connsiteX2" fmla="*/ 40311 w 1586668"/>
              <a:gd name="connsiteY2" fmla="*/ 11027 h 775438"/>
              <a:gd name="connsiteX3" fmla="*/ 56980 w 1586668"/>
              <a:gd name="connsiteY3" fmla="*/ 134849 h 775438"/>
              <a:gd name="connsiteX4" fmla="*/ 429264 w 1586668"/>
              <a:gd name="connsiteY4" fmla="*/ 146929 h 775438"/>
              <a:gd name="connsiteX5" fmla="*/ 764026 w 1586668"/>
              <a:gd name="connsiteY5" fmla="*/ 245664 h 775438"/>
              <a:gd name="connsiteX6" fmla="*/ 733540 w 1586668"/>
              <a:gd name="connsiteY6" fmla="*/ 775438 h 775438"/>
              <a:gd name="connsiteX0" fmla="*/ 1587784 w 1587784"/>
              <a:gd name="connsiteY0" fmla="*/ 40293 h 770897"/>
              <a:gd name="connsiteX1" fmla="*/ 452065 w 1587784"/>
              <a:gd name="connsiteY1" fmla="*/ 13596 h 770897"/>
              <a:gd name="connsiteX2" fmla="*/ 41427 w 1587784"/>
              <a:gd name="connsiteY2" fmla="*/ 6486 h 770897"/>
              <a:gd name="connsiteX3" fmla="*/ 58096 w 1587784"/>
              <a:gd name="connsiteY3" fmla="*/ 130308 h 770897"/>
              <a:gd name="connsiteX4" fmla="*/ 430380 w 1587784"/>
              <a:gd name="connsiteY4" fmla="*/ 142388 h 770897"/>
              <a:gd name="connsiteX5" fmla="*/ 765142 w 1587784"/>
              <a:gd name="connsiteY5" fmla="*/ 241123 h 770897"/>
              <a:gd name="connsiteX6" fmla="*/ 734656 w 1587784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765893 w 1588535"/>
              <a:gd name="connsiteY5" fmla="*/ 241123 h 770897"/>
              <a:gd name="connsiteX6" fmla="*/ 735407 w 1588535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803716 w 1588535"/>
              <a:gd name="connsiteY5" fmla="*/ 248656 h 770897"/>
              <a:gd name="connsiteX6" fmla="*/ 735407 w 1588535"/>
              <a:gd name="connsiteY6" fmla="*/ 770897 h 770897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8535" h="766493">
                <a:moveTo>
                  <a:pt x="1588535" y="40293"/>
                </a:moveTo>
                <a:lnTo>
                  <a:pt x="452816" y="13596"/>
                </a:lnTo>
                <a:cubicBezTo>
                  <a:pt x="218792" y="17960"/>
                  <a:pt x="107840" y="-12966"/>
                  <a:pt x="42178" y="6486"/>
                </a:cubicBezTo>
                <a:cubicBezTo>
                  <a:pt x="-23484" y="25938"/>
                  <a:pt x="-8300" y="105629"/>
                  <a:pt x="58847" y="130308"/>
                </a:cubicBezTo>
                <a:cubicBezTo>
                  <a:pt x="125994" y="154987"/>
                  <a:pt x="311290" y="149097"/>
                  <a:pt x="445062" y="154558"/>
                </a:cubicBezTo>
                <a:cubicBezTo>
                  <a:pt x="578834" y="160019"/>
                  <a:pt x="744449" y="146667"/>
                  <a:pt x="803716" y="248656"/>
                </a:cubicBezTo>
                <a:cubicBezTo>
                  <a:pt x="862983" y="350645"/>
                  <a:pt x="833150" y="511877"/>
                  <a:pt x="800663" y="766493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DC50E41-EB97-4C82-8845-9EF3FF6FD640}"/>
              </a:ext>
            </a:extLst>
          </p:cNvPr>
          <p:cNvGrpSpPr/>
          <p:nvPr/>
        </p:nvGrpSpPr>
        <p:grpSpPr>
          <a:xfrm>
            <a:off x="6415003" y="2932413"/>
            <a:ext cx="958718" cy="675493"/>
            <a:chOff x="6415003" y="2932413"/>
            <a:chExt cx="958718" cy="675493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E01AE2C-6086-4FD2-B53D-D14A326CAFEB}"/>
                </a:ext>
              </a:extLst>
            </p:cNvPr>
            <p:cNvGrpSpPr/>
            <p:nvPr/>
          </p:nvGrpSpPr>
          <p:grpSpPr>
            <a:xfrm>
              <a:off x="6415003" y="2962871"/>
              <a:ext cx="371551" cy="591850"/>
              <a:chOff x="4343902" y="732935"/>
              <a:chExt cx="1128425" cy="1797489"/>
            </a:xfrm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8AB7C47-53CD-46D5-A986-FE0553C41190}"/>
                  </a:ext>
                </a:extLst>
              </p:cNvPr>
              <p:cNvSpPr/>
              <p:nvPr/>
            </p:nvSpPr>
            <p:spPr>
              <a:xfrm rot="14851798">
                <a:off x="4454935" y="1513033"/>
                <a:ext cx="1290915" cy="743868"/>
              </a:xfrm>
              <a:custGeom>
                <a:avLst/>
                <a:gdLst>
                  <a:gd name="connsiteX0" fmla="*/ 1786593 w 1786593"/>
                  <a:gd name="connsiteY0" fmla="*/ 29977 h 410977"/>
                  <a:gd name="connsiteX1" fmla="*/ 176868 w 1786593"/>
                  <a:gd name="connsiteY1" fmla="*/ 6165 h 410977"/>
                  <a:gd name="connsiteX2" fmla="*/ 91143 w 1786593"/>
                  <a:gd name="connsiteY2" fmla="*/ 129990 h 410977"/>
                  <a:gd name="connsiteX3" fmla="*/ 619781 w 1786593"/>
                  <a:gd name="connsiteY3" fmla="*/ 129990 h 410977"/>
                  <a:gd name="connsiteX4" fmla="*/ 1381781 w 1786593"/>
                  <a:gd name="connsiteY4" fmla="*/ 168090 h 410977"/>
                  <a:gd name="connsiteX5" fmla="*/ 1581806 w 1786593"/>
                  <a:gd name="connsiteY5" fmla="*/ 410977 h 410977"/>
                  <a:gd name="connsiteX0" fmla="*/ 1785176 w 1785176"/>
                  <a:gd name="connsiteY0" fmla="*/ 46880 h 427880"/>
                  <a:gd name="connsiteX1" fmla="*/ 177833 w 1785176"/>
                  <a:gd name="connsiteY1" fmla="*/ 4018 h 427880"/>
                  <a:gd name="connsiteX2" fmla="*/ 89726 w 1785176"/>
                  <a:gd name="connsiteY2" fmla="*/ 146893 h 427880"/>
                  <a:gd name="connsiteX3" fmla="*/ 618364 w 1785176"/>
                  <a:gd name="connsiteY3" fmla="*/ 146893 h 427880"/>
                  <a:gd name="connsiteX4" fmla="*/ 1380364 w 1785176"/>
                  <a:gd name="connsiteY4" fmla="*/ 184993 h 427880"/>
                  <a:gd name="connsiteX5" fmla="*/ 1580389 w 1785176"/>
                  <a:gd name="connsiteY5" fmla="*/ 427880 h 427880"/>
                  <a:gd name="connsiteX0" fmla="*/ 1759566 w 1759566"/>
                  <a:gd name="connsiteY0" fmla="*/ 46743 h 427743"/>
                  <a:gd name="connsiteX1" fmla="*/ 152223 w 1759566"/>
                  <a:gd name="connsiteY1" fmla="*/ 3881 h 427743"/>
                  <a:gd name="connsiteX2" fmla="*/ 116503 w 1759566"/>
                  <a:gd name="connsiteY2" fmla="*/ 144374 h 427743"/>
                  <a:gd name="connsiteX3" fmla="*/ 592754 w 1759566"/>
                  <a:gd name="connsiteY3" fmla="*/ 146756 h 427743"/>
                  <a:gd name="connsiteX4" fmla="*/ 1354754 w 1759566"/>
                  <a:gd name="connsiteY4" fmla="*/ 184856 h 427743"/>
                  <a:gd name="connsiteX5" fmla="*/ 1554779 w 1759566"/>
                  <a:gd name="connsiteY5" fmla="*/ 427743 h 427743"/>
                  <a:gd name="connsiteX0" fmla="*/ 1749790 w 1749790"/>
                  <a:gd name="connsiteY0" fmla="*/ 46743 h 427743"/>
                  <a:gd name="connsiteX1" fmla="*/ 142447 w 1749790"/>
                  <a:gd name="connsiteY1" fmla="*/ 3881 h 427743"/>
                  <a:gd name="connsiteX2" fmla="*/ 106727 w 1749790"/>
                  <a:gd name="connsiteY2" fmla="*/ 144374 h 427743"/>
                  <a:gd name="connsiteX3" fmla="*/ 582978 w 1749790"/>
                  <a:gd name="connsiteY3" fmla="*/ 146756 h 427743"/>
                  <a:gd name="connsiteX4" fmla="*/ 1344978 w 1749790"/>
                  <a:gd name="connsiteY4" fmla="*/ 184856 h 427743"/>
                  <a:gd name="connsiteX5" fmla="*/ 1545003 w 1749790"/>
                  <a:gd name="connsiteY5" fmla="*/ 427743 h 427743"/>
                  <a:gd name="connsiteX0" fmla="*/ 1674492 w 1674492"/>
                  <a:gd name="connsiteY0" fmla="*/ 55977 h 436977"/>
                  <a:gd name="connsiteX1" fmla="*/ 67149 w 1674492"/>
                  <a:gd name="connsiteY1" fmla="*/ 13115 h 436977"/>
                  <a:gd name="connsiteX2" fmla="*/ 31429 w 1674492"/>
                  <a:gd name="connsiteY2" fmla="*/ 153608 h 436977"/>
                  <a:gd name="connsiteX3" fmla="*/ 507680 w 1674492"/>
                  <a:gd name="connsiteY3" fmla="*/ 155990 h 436977"/>
                  <a:gd name="connsiteX4" fmla="*/ 1269680 w 1674492"/>
                  <a:gd name="connsiteY4" fmla="*/ 194090 h 436977"/>
                  <a:gd name="connsiteX5" fmla="*/ 1469705 w 1674492"/>
                  <a:gd name="connsiteY5" fmla="*/ 436977 h 436977"/>
                  <a:gd name="connsiteX0" fmla="*/ 1765557 w 1765557"/>
                  <a:gd name="connsiteY0" fmla="*/ 46335 h 427335"/>
                  <a:gd name="connsiteX1" fmla="*/ 158214 w 1765557"/>
                  <a:gd name="connsiteY1" fmla="*/ 3473 h 427335"/>
                  <a:gd name="connsiteX2" fmla="*/ 86775 w 1765557"/>
                  <a:gd name="connsiteY2" fmla="*/ 136822 h 427335"/>
                  <a:gd name="connsiteX3" fmla="*/ 598745 w 1765557"/>
                  <a:gd name="connsiteY3" fmla="*/ 146348 h 427335"/>
                  <a:gd name="connsiteX4" fmla="*/ 1360745 w 1765557"/>
                  <a:gd name="connsiteY4" fmla="*/ 184448 h 427335"/>
                  <a:gd name="connsiteX5" fmla="*/ 1560770 w 1765557"/>
                  <a:gd name="connsiteY5" fmla="*/ 427335 h 427335"/>
                  <a:gd name="connsiteX0" fmla="*/ 1776550 w 1776550"/>
                  <a:gd name="connsiteY0" fmla="*/ 62138 h 443138"/>
                  <a:gd name="connsiteX1" fmla="*/ 169207 w 1776550"/>
                  <a:gd name="connsiteY1" fmla="*/ 2607 h 443138"/>
                  <a:gd name="connsiteX2" fmla="*/ 97768 w 1776550"/>
                  <a:gd name="connsiteY2" fmla="*/ 152625 h 443138"/>
                  <a:gd name="connsiteX3" fmla="*/ 609738 w 1776550"/>
                  <a:gd name="connsiteY3" fmla="*/ 162151 h 443138"/>
                  <a:gd name="connsiteX4" fmla="*/ 1371738 w 1776550"/>
                  <a:gd name="connsiteY4" fmla="*/ 200251 h 443138"/>
                  <a:gd name="connsiteX5" fmla="*/ 1571763 w 1776550"/>
                  <a:gd name="connsiteY5" fmla="*/ 443138 h 443138"/>
                  <a:gd name="connsiteX0" fmla="*/ 1734480 w 1734480"/>
                  <a:gd name="connsiteY0" fmla="*/ 67581 h 448581"/>
                  <a:gd name="connsiteX1" fmla="*/ 127137 w 1734480"/>
                  <a:gd name="connsiteY1" fmla="*/ 8050 h 448581"/>
                  <a:gd name="connsiteX2" fmla="*/ 55698 w 1734480"/>
                  <a:gd name="connsiteY2" fmla="*/ 158068 h 448581"/>
                  <a:gd name="connsiteX3" fmla="*/ 567668 w 1734480"/>
                  <a:gd name="connsiteY3" fmla="*/ 167594 h 448581"/>
                  <a:gd name="connsiteX4" fmla="*/ 1329668 w 1734480"/>
                  <a:gd name="connsiteY4" fmla="*/ 205694 h 448581"/>
                  <a:gd name="connsiteX5" fmla="*/ 1529693 w 1734480"/>
                  <a:gd name="connsiteY5" fmla="*/ 448581 h 448581"/>
                  <a:gd name="connsiteX0" fmla="*/ 1763845 w 1763845"/>
                  <a:gd name="connsiteY0" fmla="*/ 71963 h 452963"/>
                  <a:gd name="connsiteX1" fmla="*/ 104115 w 1763845"/>
                  <a:gd name="connsiteY1" fmla="*/ 7669 h 452963"/>
                  <a:gd name="connsiteX2" fmla="*/ 85063 w 1763845"/>
                  <a:gd name="connsiteY2" fmla="*/ 162450 h 452963"/>
                  <a:gd name="connsiteX3" fmla="*/ 597033 w 1763845"/>
                  <a:gd name="connsiteY3" fmla="*/ 171976 h 452963"/>
                  <a:gd name="connsiteX4" fmla="*/ 1359033 w 1763845"/>
                  <a:gd name="connsiteY4" fmla="*/ 210076 h 452963"/>
                  <a:gd name="connsiteX5" fmla="*/ 1559058 w 1763845"/>
                  <a:gd name="connsiteY5" fmla="*/ 452963 h 452963"/>
                  <a:gd name="connsiteX0" fmla="*/ 1818635 w 1818635"/>
                  <a:gd name="connsiteY0" fmla="*/ 37713 h 452051"/>
                  <a:gd name="connsiteX1" fmla="*/ 151762 w 1818635"/>
                  <a:gd name="connsiteY1" fmla="*/ 6757 h 452051"/>
                  <a:gd name="connsiteX2" fmla="*/ 132710 w 1818635"/>
                  <a:gd name="connsiteY2" fmla="*/ 161538 h 452051"/>
                  <a:gd name="connsiteX3" fmla="*/ 644680 w 1818635"/>
                  <a:gd name="connsiteY3" fmla="*/ 171064 h 452051"/>
                  <a:gd name="connsiteX4" fmla="*/ 1406680 w 1818635"/>
                  <a:gd name="connsiteY4" fmla="*/ 209164 h 452051"/>
                  <a:gd name="connsiteX5" fmla="*/ 1606705 w 1818635"/>
                  <a:gd name="connsiteY5" fmla="*/ 452051 h 452051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05215 w 1805215"/>
                  <a:gd name="connsiteY0" fmla="*/ 26030 h 440368"/>
                  <a:gd name="connsiteX1" fmla="*/ 143104 w 1805215"/>
                  <a:gd name="connsiteY1" fmla="*/ 9362 h 440368"/>
                  <a:gd name="connsiteX2" fmla="*/ 119290 w 1805215"/>
                  <a:gd name="connsiteY2" fmla="*/ 149855 h 440368"/>
                  <a:gd name="connsiteX3" fmla="*/ 631260 w 1805215"/>
                  <a:gd name="connsiteY3" fmla="*/ 159381 h 440368"/>
                  <a:gd name="connsiteX4" fmla="*/ 1393260 w 1805215"/>
                  <a:gd name="connsiteY4" fmla="*/ 197481 h 440368"/>
                  <a:gd name="connsiteX5" fmla="*/ 1593285 w 1805215"/>
                  <a:gd name="connsiteY5" fmla="*/ 440368 h 440368"/>
                  <a:gd name="connsiteX0" fmla="*/ 1785938 w 1785938"/>
                  <a:gd name="connsiteY0" fmla="*/ 27719 h 442057"/>
                  <a:gd name="connsiteX1" fmla="*/ 123827 w 1785938"/>
                  <a:gd name="connsiteY1" fmla="*/ 11051 h 442057"/>
                  <a:gd name="connsiteX2" fmla="*/ 119065 w 1785938"/>
                  <a:gd name="connsiteY2" fmla="*/ 11051 h 442057"/>
                  <a:gd name="connsiteX3" fmla="*/ 100013 w 1785938"/>
                  <a:gd name="connsiteY3" fmla="*/ 151544 h 442057"/>
                  <a:gd name="connsiteX4" fmla="*/ 611983 w 1785938"/>
                  <a:gd name="connsiteY4" fmla="*/ 161070 h 442057"/>
                  <a:gd name="connsiteX5" fmla="*/ 1373983 w 1785938"/>
                  <a:gd name="connsiteY5" fmla="*/ 199170 h 442057"/>
                  <a:gd name="connsiteX6" fmla="*/ 1574008 w 1785938"/>
                  <a:gd name="connsiteY6" fmla="*/ 442057 h 442057"/>
                  <a:gd name="connsiteX0" fmla="*/ 1825104 w 1825104"/>
                  <a:gd name="connsiteY0" fmla="*/ 35116 h 449454"/>
                  <a:gd name="connsiteX1" fmla="*/ 162993 w 1825104"/>
                  <a:gd name="connsiteY1" fmla="*/ 18448 h 449454"/>
                  <a:gd name="connsiteX2" fmla="*/ 158231 w 1825104"/>
                  <a:gd name="connsiteY2" fmla="*/ 18448 h 449454"/>
                  <a:gd name="connsiteX3" fmla="*/ 139179 w 1825104"/>
                  <a:gd name="connsiteY3" fmla="*/ 158941 h 449454"/>
                  <a:gd name="connsiteX4" fmla="*/ 651149 w 1825104"/>
                  <a:gd name="connsiteY4" fmla="*/ 168467 h 449454"/>
                  <a:gd name="connsiteX5" fmla="*/ 1413149 w 1825104"/>
                  <a:gd name="connsiteY5" fmla="*/ 206567 h 449454"/>
                  <a:gd name="connsiteX6" fmla="*/ 1613174 w 1825104"/>
                  <a:gd name="connsiteY6" fmla="*/ 449454 h 449454"/>
                  <a:gd name="connsiteX0" fmla="*/ 1872883 w 1872883"/>
                  <a:gd name="connsiteY0" fmla="*/ 22039 h 436377"/>
                  <a:gd name="connsiteX1" fmla="*/ 210772 w 1872883"/>
                  <a:gd name="connsiteY1" fmla="*/ 5371 h 436377"/>
                  <a:gd name="connsiteX2" fmla="*/ 115522 w 1872883"/>
                  <a:gd name="connsiteY2" fmla="*/ 24421 h 436377"/>
                  <a:gd name="connsiteX3" fmla="*/ 186958 w 1872883"/>
                  <a:gd name="connsiteY3" fmla="*/ 145864 h 436377"/>
                  <a:gd name="connsiteX4" fmla="*/ 698928 w 1872883"/>
                  <a:gd name="connsiteY4" fmla="*/ 155390 h 436377"/>
                  <a:gd name="connsiteX5" fmla="*/ 1460928 w 1872883"/>
                  <a:gd name="connsiteY5" fmla="*/ 193490 h 436377"/>
                  <a:gd name="connsiteX6" fmla="*/ 1660953 w 1872883"/>
                  <a:gd name="connsiteY6" fmla="*/ 436377 h 436377"/>
                  <a:gd name="connsiteX0" fmla="*/ 1797171 w 1797171"/>
                  <a:gd name="connsiteY0" fmla="*/ 24534 h 438872"/>
                  <a:gd name="connsiteX1" fmla="*/ 449385 w 1797171"/>
                  <a:gd name="connsiteY1" fmla="*/ 3104 h 438872"/>
                  <a:gd name="connsiteX2" fmla="*/ 39810 w 1797171"/>
                  <a:gd name="connsiteY2" fmla="*/ 26916 h 438872"/>
                  <a:gd name="connsiteX3" fmla="*/ 111246 w 1797171"/>
                  <a:gd name="connsiteY3" fmla="*/ 148359 h 438872"/>
                  <a:gd name="connsiteX4" fmla="*/ 623216 w 1797171"/>
                  <a:gd name="connsiteY4" fmla="*/ 157885 h 438872"/>
                  <a:gd name="connsiteX5" fmla="*/ 1385216 w 1797171"/>
                  <a:gd name="connsiteY5" fmla="*/ 195985 h 438872"/>
                  <a:gd name="connsiteX6" fmla="*/ 1585241 w 1797171"/>
                  <a:gd name="connsiteY6" fmla="*/ 438872 h 438872"/>
                  <a:gd name="connsiteX0" fmla="*/ 1792810 w 1792810"/>
                  <a:gd name="connsiteY0" fmla="*/ 23139 h 437477"/>
                  <a:gd name="connsiteX1" fmla="*/ 445024 w 1792810"/>
                  <a:gd name="connsiteY1" fmla="*/ 1709 h 437477"/>
                  <a:gd name="connsiteX2" fmla="*/ 40211 w 1792810"/>
                  <a:gd name="connsiteY2" fmla="*/ 54096 h 437477"/>
                  <a:gd name="connsiteX3" fmla="*/ 106885 w 1792810"/>
                  <a:gd name="connsiteY3" fmla="*/ 146964 h 437477"/>
                  <a:gd name="connsiteX4" fmla="*/ 618855 w 1792810"/>
                  <a:gd name="connsiteY4" fmla="*/ 156490 h 437477"/>
                  <a:gd name="connsiteX5" fmla="*/ 1380855 w 1792810"/>
                  <a:gd name="connsiteY5" fmla="*/ 194590 h 437477"/>
                  <a:gd name="connsiteX6" fmla="*/ 1580880 w 1792810"/>
                  <a:gd name="connsiteY6" fmla="*/ 437477 h 437477"/>
                  <a:gd name="connsiteX0" fmla="*/ 1758677 w 1758677"/>
                  <a:gd name="connsiteY0" fmla="*/ 23139 h 437477"/>
                  <a:gd name="connsiteX1" fmla="*/ 410891 w 1758677"/>
                  <a:gd name="connsiteY1" fmla="*/ 1709 h 437477"/>
                  <a:gd name="connsiteX2" fmla="*/ 6078 w 1758677"/>
                  <a:gd name="connsiteY2" fmla="*/ 54096 h 437477"/>
                  <a:gd name="connsiteX3" fmla="*/ 72752 w 1758677"/>
                  <a:gd name="connsiteY3" fmla="*/ 146964 h 437477"/>
                  <a:gd name="connsiteX4" fmla="*/ 584722 w 1758677"/>
                  <a:gd name="connsiteY4" fmla="*/ 156490 h 437477"/>
                  <a:gd name="connsiteX5" fmla="*/ 1346722 w 1758677"/>
                  <a:gd name="connsiteY5" fmla="*/ 194590 h 437477"/>
                  <a:gd name="connsiteX6" fmla="*/ 1546747 w 1758677"/>
                  <a:gd name="connsiteY6" fmla="*/ 437477 h 437477"/>
                  <a:gd name="connsiteX0" fmla="*/ 1753692 w 1753692"/>
                  <a:gd name="connsiteY0" fmla="*/ 21571 h 435909"/>
                  <a:gd name="connsiteX1" fmla="*/ 405906 w 1753692"/>
                  <a:gd name="connsiteY1" fmla="*/ 141 h 435909"/>
                  <a:gd name="connsiteX2" fmla="*/ 8236 w 1753692"/>
                  <a:gd name="connsiteY2" fmla="*/ 26335 h 435909"/>
                  <a:gd name="connsiteX3" fmla="*/ 67767 w 1753692"/>
                  <a:gd name="connsiteY3" fmla="*/ 145396 h 435909"/>
                  <a:gd name="connsiteX4" fmla="*/ 579737 w 1753692"/>
                  <a:gd name="connsiteY4" fmla="*/ 154922 h 435909"/>
                  <a:gd name="connsiteX5" fmla="*/ 1341737 w 1753692"/>
                  <a:gd name="connsiteY5" fmla="*/ 193022 h 435909"/>
                  <a:gd name="connsiteX6" fmla="*/ 1541762 w 1753692"/>
                  <a:gd name="connsiteY6" fmla="*/ 435909 h 435909"/>
                  <a:gd name="connsiteX0" fmla="*/ 1725576 w 1725576"/>
                  <a:gd name="connsiteY0" fmla="*/ 23678 h 438016"/>
                  <a:gd name="connsiteX1" fmla="*/ 377790 w 1725576"/>
                  <a:gd name="connsiteY1" fmla="*/ 2248 h 438016"/>
                  <a:gd name="connsiteX2" fmla="*/ 37270 w 1725576"/>
                  <a:gd name="connsiteY2" fmla="*/ 16536 h 438016"/>
                  <a:gd name="connsiteX3" fmla="*/ 39651 w 1725576"/>
                  <a:gd name="connsiteY3" fmla="*/ 147503 h 438016"/>
                  <a:gd name="connsiteX4" fmla="*/ 551621 w 1725576"/>
                  <a:gd name="connsiteY4" fmla="*/ 157029 h 438016"/>
                  <a:gd name="connsiteX5" fmla="*/ 1313621 w 1725576"/>
                  <a:gd name="connsiteY5" fmla="*/ 195129 h 438016"/>
                  <a:gd name="connsiteX6" fmla="*/ 1513646 w 1725576"/>
                  <a:gd name="connsiteY6" fmla="*/ 438016 h 438016"/>
                  <a:gd name="connsiteX0" fmla="*/ 1728190 w 1728190"/>
                  <a:gd name="connsiteY0" fmla="*/ 23678 h 438016"/>
                  <a:gd name="connsiteX1" fmla="*/ 380404 w 1728190"/>
                  <a:gd name="connsiteY1" fmla="*/ 2248 h 438016"/>
                  <a:gd name="connsiteX2" fmla="*/ 32741 w 1728190"/>
                  <a:gd name="connsiteY2" fmla="*/ 16536 h 438016"/>
                  <a:gd name="connsiteX3" fmla="*/ 42265 w 1728190"/>
                  <a:gd name="connsiteY3" fmla="*/ 147503 h 438016"/>
                  <a:gd name="connsiteX4" fmla="*/ 554235 w 1728190"/>
                  <a:gd name="connsiteY4" fmla="*/ 157029 h 438016"/>
                  <a:gd name="connsiteX5" fmla="*/ 1316235 w 1728190"/>
                  <a:gd name="connsiteY5" fmla="*/ 195129 h 438016"/>
                  <a:gd name="connsiteX6" fmla="*/ 1516260 w 1728190"/>
                  <a:gd name="connsiteY6" fmla="*/ 438016 h 438016"/>
                  <a:gd name="connsiteX0" fmla="*/ 1724746 w 1724746"/>
                  <a:gd name="connsiteY0" fmla="*/ 32676 h 447014"/>
                  <a:gd name="connsiteX1" fmla="*/ 376960 w 1724746"/>
                  <a:gd name="connsiteY1" fmla="*/ 11246 h 447014"/>
                  <a:gd name="connsiteX2" fmla="*/ 38822 w 1724746"/>
                  <a:gd name="connsiteY2" fmla="*/ 11247 h 447014"/>
                  <a:gd name="connsiteX3" fmla="*/ 38821 w 1724746"/>
                  <a:gd name="connsiteY3" fmla="*/ 156501 h 447014"/>
                  <a:gd name="connsiteX4" fmla="*/ 550791 w 1724746"/>
                  <a:gd name="connsiteY4" fmla="*/ 166027 h 447014"/>
                  <a:gd name="connsiteX5" fmla="*/ 1312791 w 1724746"/>
                  <a:gd name="connsiteY5" fmla="*/ 204127 h 447014"/>
                  <a:gd name="connsiteX6" fmla="*/ 1512816 w 1724746"/>
                  <a:gd name="connsiteY6" fmla="*/ 447014 h 447014"/>
                  <a:gd name="connsiteX0" fmla="*/ 1732159 w 1732159"/>
                  <a:gd name="connsiteY0" fmla="*/ 35839 h 450177"/>
                  <a:gd name="connsiteX1" fmla="*/ 384373 w 1732159"/>
                  <a:gd name="connsiteY1" fmla="*/ 14409 h 450177"/>
                  <a:gd name="connsiteX2" fmla="*/ 46235 w 1732159"/>
                  <a:gd name="connsiteY2" fmla="*/ 14410 h 450177"/>
                  <a:gd name="connsiteX3" fmla="*/ 46234 w 1732159"/>
                  <a:gd name="connsiteY3" fmla="*/ 159664 h 450177"/>
                  <a:gd name="connsiteX4" fmla="*/ 558204 w 1732159"/>
                  <a:gd name="connsiteY4" fmla="*/ 169190 h 450177"/>
                  <a:gd name="connsiteX5" fmla="*/ 1320204 w 1732159"/>
                  <a:gd name="connsiteY5" fmla="*/ 207290 h 450177"/>
                  <a:gd name="connsiteX6" fmla="*/ 1520229 w 1732159"/>
                  <a:gd name="connsiteY6" fmla="*/ 450177 h 450177"/>
                  <a:gd name="connsiteX0" fmla="*/ 1743584 w 1743584"/>
                  <a:gd name="connsiteY0" fmla="*/ 35839 h 450177"/>
                  <a:gd name="connsiteX1" fmla="*/ 395798 w 1743584"/>
                  <a:gd name="connsiteY1" fmla="*/ 14409 h 450177"/>
                  <a:gd name="connsiteX2" fmla="*/ 33847 w 1743584"/>
                  <a:gd name="connsiteY2" fmla="*/ 14410 h 450177"/>
                  <a:gd name="connsiteX3" fmla="*/ 57659 w 1743584"/>
                  <a:gd name="connsiteY3" fmla="*/ 159664 h 450177"/>
                  <a:gd name="connsiteX4" fmla="*/ 569629 w 1743584"/>
                  <a:gd name="connsiteY4" fmla="*/ 169190 h 450177"/>
                  <a:gd name="connsiteX5" fmla="*/ 1331629 w 1743584"/>
                  <a:gd name="connsiteY5" fmla="*/ 207290 h 450177"/>
                  <a:gd name="connsiteX6" fmla="*/ 1531654 w 1743584"/>
                  <a:gd name="connsiteY6" fmla="*/ 450177 h 450177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65703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51415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67720 w 1767720"/>
                  <a:gd name="connsiteY0" fmla="*/ 28418 h 442756"/>
                  <a:gd name="connsiteX1" fmla="*/ 419934 w 1767720"/>
                  <a:gd name="connsiteY1" fmla="*/ 6988 h 442756"/>
                  <a:gd name="connsiteX2" fmla="*/ 31789 w 1767720"/>
                  <a:gd name="connsiteY2" fmla="*/ 11752 h 442756"/>
                  <a:gd name="connsiteX3" fmla="*/ 86558 w 1767720"/>
                  <a:gd name="connsiteY3" fmla="*/ 135574 h 442756"/>
                  <a:gd name="connsiteX4" fmla="*/ 593765 w 1767720"/>
                  <a:gd name="connsiteY4" fmla="*/ 147481 h 442756"/>
                  <a:gd name="connsiteX5" fmla="*/ 1355765 w 1767720"/>
                  <a:gd name="connsiteY5" fmla="*/ 199869 h 442756"/>
                  <a:gd name="connsiteX6" fmla="*/ 1555790 w 1767720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31122 w 1743077"/>
                  <a:gd name="connsiteY5" fmla="*/ 199869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85891 w 1743077"/>
                  <a:gd name="connsiteY5" fmla="*/ 173675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95416 w 1743077"/>
                  <a:gd name="connsiteY5" fmla="*/ 171293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422402 w 1535909"/>
                  <a:gd name="connsiteY0" fmla="*/ 8995 h 516996"/>
                  <a:gd name="connsiteX1" fmla="*/ 395291 w 1535909"/>
                  <a:gd name="connsiteY1" fmla="*/ 9790 h 516996"/>
                  <a:gd name="connsiteX2" fmla="*/ 45246 w 1535909"/>
                  <a:gd name="connsiteY2" fmla="*/ 14554 h 516996"/>
                  <a:gd name="connsiteX3" fmla="*/ 61915 w 1535909"/>
                  <a:gd name="connsiteY3" fmla="*/ 138376 h 516996"/>
                  <a:gd name="connsiteX4" fmla="*/ 569122 w 1535909"/>
                  <a:gd name="connsiteY4" fmla="*/ 150283 h 516996"/>
                  <a:gd name="connsiteX5" fmla="*/ 1395416 w 1535909"/>
                  <a:gd name="connsiteY5" fmla="*/ 174095 h 516996"/>
                  <a:gd name="connsiteX6" fmla="*/ 1535909 w 1535909"/>
                  <a:gd name="connsiteY6" fmla="*/ 516996 h 516996"/>
                  <a:gd name="connsiteX0" fmla="*/ 1422004 w 1535511"/>
                  <a:gd name="connsiteY0" fmla="*/ 13985 h 521986"/>
                  <a:gd name="connsiteX1" fmla="*/ 388543 w 1535511"/>
                  <a:gd name="connsiteY1" fmla="*/ 2080 h 521986"/>
                  <a:gd name="connsiteX2" fmla="*/ 44848 w 1535511"/>
                  <a:gd name="connsiteY2" fmla="*/ 19544 h 521986"/>
                  <a:gd name="connsiteX3" fmla="*/ 61517 w 1535511"/>
                  <a:gd name="connsiteY3" fmla="*/ 143366 h 521986"/>
                  <a:gd name="connsiteX4" fmla="*/ 568724 w 1535511"/>
                  <a:gd name="connsiteY4" fmla="*/ 155273 h 521986"/>
                  <a:gd name="connsiteX5" fmla="*/ 1395018 w 1535511"/>
                  <a:gd name="connsiteY5" fmla="*/ 179085 h 521986"/>
                  <a:gd name="connsiteX6" fmla="*/ 1535511 w 1535511"/>
                  <a:gd name="connsiteY6" fmla="*/ 521986 h 521986"/>
                  <a:gd name="connsiteX0" fmla="*/ 1958579 w 1958579"/>
                  <a:gd name="connsiteY0" fmla="*/ 0 h 568326"/>
                  <a:gd name="connsiteX1" fmla="*/ 388543 w 1958579"/>
                  <a:gd name="connsiteY1" fmla="*/ 48420 h 568326"/>
                  <a:gd name="connsiteX2" fmla="*/ 44848 w 1958579"/>
                  <a:gd name="connsiteY2" fmla="*/ 65884 h 568326"/>
                  <a:gd name="connsiteX3" fmla="*/ 61517 w 1958579"/>
                  <a:gd name="connsiteY3" fmla="*/ 189706 h 568326"/>
                  <a:gd name="connsiteX4" fmla="*/ 568724 w 1958579"/>
                  <a:gd name="connsiteY4" fmla="*/ 201613 h 568326"/>
                  <a:gd name="connsiteX5" fmla="*/ 1395018 w 1958579"/>
                  <a:gd name="connsiteY5" fmla="*/ 225425 h 568326"/>
                  <a:gd name="connsiteX6" fmla="*/ 1535511 w 1958579"/>
                  <a:gd name="connsiteY6" fmla="*/ 568326 h 568326"/>
                  <a:gd name="connsiteX0" fmla="*/ 1958579 w 1958579"/>
                  <a:gd name="connsiteY0" fmla="*/ 0 h 568326"/>
                  <a:gd name="connsiteX1" fmla="*/ 1950641 w 1958579"/>
                  <a:gd name="connsiteY1" fmla="*/ 47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341041 w 1958579"/>
                  <a:gd name="connsiteY1" fmla="*/ 52399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461691 w 1958579"/>
                  <a:gd name="connsiteY1" fmla="*/ 555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847454 w 1847454"/>
                  <a:gd name="connsiteY0" fmla="*/ 0 h 581026"/>
                  <a:gd name="connsiteX1" fmla="*/ 1461691 w 1847454"/>
                  <a:gd name="connsiteY1" fmla="*/ 68274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47454 w 1847454"/>
                  <a:gd name="connsiteY0" fmla="*/ 0 h 581026"/>
                  <a:gd name="connsiteX1" fmla="*/ 1448991 w 1847454"/>
                  <a:gd name="connsiteY1" fmla="*/ 52399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8242 w 1850678"/>
                  <a:gd name="connsiteY6" fmla="*/ 238125 h 581026"/>
                  <a:gd name="connsiteX7" fmla="*/ 1538735 w 1850678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5067 w 1850678"/>
                  <a:gd name="connsiteY6" fmla="*/ 203200 h 581026"/>
                  <a:gd name="connsiteX7" fmla="*/ 1538735 w 1850678"/>
                  <a:gd name="connsiteY7" fmla="*/ 581026 h 581026"/>
                  <a:gd name="connsiteX0" fmla="*/ 1452215 w 1538735"/>
                  <a:gd name="connsiteY0" fmla="*/ 0 h 528627"/>
                  <a:gd name="connsiteX1" fmla="*/ 442567 w 1538735"/>
                  <a:gd name="connsiteY1" fmla="*/ 18246 h 528627"/>
                  <a:gd name="connsiteX2" fmla="*/ 48072 w 1538735"/>
                  <a:gd name="connsiteY2" fmla="*/ 26185 h 528627"/>
                  <a:gd name="connsiteX3" fmla="*/ 64741 w 1538735"/>
                  <a:gd name="connsiteY3" fmla="*/ 150007 h 528627"/>
                  <a:gd name="connsiteX4" fmla="*/ 571948 w 1538735"/>
                  <a:gd name="connsiteY4" fmla="*/ 161914 h 528627"/>
                  <a:gd name="connsiteX5" fmla="*/ 1395067 w 1538735"/>
                  <a:gd name="connsiteY5" fmla="*/ 150801 h 528627"/>
                  <a:gd name="connsiteX6" fmla="*/ 1538735 w 1538735"/>
                  <a:gd name="connsiteY6" fmla="*/ 528627 h 528627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1395067 w 2530453"/>
                  <a:gd name="connsiteY5" fmla="*/ 150801 h 1398259"/>
                  <a:gd name="connsiteX6" fmla="*/ 2530453 w 2530453"/>
                  <a:gd name="connsiteY6" fmla="*/ 1398259 h 1398259"/>
                  <a:gd name="connsiteX0" fmla="*/ 1452215 w 2776811"/>
                  <a:gd name="connsiteY0" fmla="*/ 0 h 1398259"/>
                  <a:gd name="connsiteX1" fmla="*/ 442567 w 2776811"/>
                  <a:gd name="connsiteY1" fmla="*/ 18246 h 1398259"/>
                  <a:gd name="connsiteX2" fmla="*/ 48072 w 2776811"/>
                  <a:gd name="connsiteY2" fmla="*/ 26185 h 1398259"/>
                  <a:gd name="connsiteX3" fmla="*/ 64741 w 2776811"/>
                  <a:gd name="connsiteY3" fmla="*/ 150007 h 1398259"/>
                  <a:gd name="connsiteX4" fmla="*/ 571948 w 2776811"/>
                  <a:gd name="connsiteY4" fmla="*/ 161914 h 1398259"/>
                  <a:gd name="connsiteX5" fmla="*/ 2737265 w 2776811"/>
                  <a:gd name="connsiteY5" fmla="*/ 286593 h 1398259"/>
                  <a:gd name="connsiteX6" fmla="*/ 2530453 w 2776811"/>
                  <a:gd name="connsiteY6" fmla="*/ 1398259 h 1398259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2220356 w 2530453"/>
                  <a:gd name="connsiteY5" fmla="*/ 232943 h 1398259"/>
                  <a:gd name="connsiteX6" fmla="*/ 2530453 w 2530453"/>
                  <a:gd name="connsiteY6" fmla="*/ 1398259 h 1398259"/>
                  <a:gd name="connsiteX0" fmla="*/ 1452215 w 2271692"/>
                  <a:gd name="connsiteY0" fmla="*/ 0 h 1268127"/>
                  <a:gd name="connsiteX1" fmla="*/ 442567 w 2271692"/>
                  <a:gd name="connsiteY1" fmla="*/ 18246 h 1268127"/>
                  <a:gd name="connsiteX2" fmla="*/ 48072 w 2271692"/>
                  <a:gd name="connsiteY2" fmla="*/ 26185 h 1268127"/>
                  <a:gd name="connsiteX3" fmla="*/ 64741 w 2271692"/>
                  <a:gd name="connsiteY3" fmla="*/ 150007 h 1268127"/>
                  <a:gd name="connsiteX4" fmla="*/ 571948 w 2271692"/>
                  <a:gd name="connsiteY4" fmla="*/ 161914 h 1268127"/>
                  <a:gd name="connsiteX5" fmla="*/ 2220356 w 2271692"/>
                  <a:gd name="connsiteY5" fmla="*/ 232943 h 1268127"/>
                  <a:gd name="connsiteX6" fmla="*/ 2125779 w 2271692"/>
                  <a:gd name="connsiteY6" fmla="*/ 1268127 h 1268127"/>
                  <a:gd name="connsiteX0" fmla="*/ 1452215 w 2125779"/>
                  <a:gd name="connsiteY0" fmla="*/ 0 h 1268127"/>
                  <a:gd name="connsiteX1" fmla="*/ 442567 w 2125779"/>
                  <a:gd name="connsiteY1" fmla="*/ 18246 h 1268127"/>
                  <a:gd name="connsiteX2" fmla="*/ 48072 w 2125779"/>
                  <a:gd name="connsiteY2" fmla="*/ 26185 h 1268127"/>
                  <a:gd name="connsiteX3" fmla="*/ 64741 w 2125779"/>
                  <a:gd name="connsiteY3" fmla="*/ 150007 h 1268127"/>
                  <a:gd name="connsiteX4" fmla="*/ 571948 w 2125779"/>
                  <a:gd name="connsiteY4" fmla="*/ 161914 h 1268127"/>
                  <a:gd name="connsiteX5" fmla="*/ 1119412 w 2125779"/>
                  <a:gd name="connsiteY5" fmla="*/ 166390 h 1268127"/>
                  <a:gd name="connsiteX6" fmla="*/ 2125779 w 2125779"/>
                  <a:gd name="connsiteY6" fmla="*/ 1268127 h 126812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119412 w 1452215"/>
                  <a:gd name="connsiteY5" fmla="*/ 166390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006639 w 1452215"/>
                  <a:gd name="connsiteY5" fmla="*/ 138814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35261"/>
                  <a:gd name="connsiteX1" fmla="*/ 442567 w 1452215"/>
                  <a:gd name="connsiteY1" fmla="*/ 18246 h 935261"/>
                  <a:gd name="connsiteX2" fmla="*/ 48072 w 1452215"/>
                  <a:gd name="connsiteY2" fmla="*/ 26185 h 935261"/>
                  <a:gd name="connsiteX3" fmla="*/ 64741 w 1452215"/>
                  <a:gd name="connsiteY3" fmla="*/ 150007 h 935261"/>
                  <a:gd name="connsiteX4" fmla="*/ 571948 w 1452215"/>
                  <a:gd name="connsiteY4" fmla="*/ 161914 h 935261"/>
                  <a:gd name="connsiteX5" fmla="*/ 1006639 w 1452215"/>
                  <a:gd name="connsiteY5" fmla="*/ 138814 h 935261"/>
                  <a:gd name="connsiteX6" fmla="*/ 913283 w 1452215"/>
                  <a:gd name="connsiteY6" fmla="*/ 935260 h 935261"/>
                  <a:gd name="connsiteX0" fmla="*/ 1452215 w 1452215"/>
                  <a:gd name="connsiteY0" fmla="*/ 0 h 935260"/>
                  <a:gd name="connsiteX1" fmla="*/ 442567 w 1452215"/>
                  <a:gd name="connsiteY1" fmla="*/ 18246 h 935260"/>
                  <a:gd name="connsiteX2" fmla="*/ 48072 w 1452215"/>
                  <a:gd name="connsiteY2" fmla="*/ 26185 h 935260"/>
                  <a:gd name="connsiteX3" fmla="*/ 64741 w 1452215"/>
                  <a:gd name="connsiteY3" fmla="*/ 150007 h 935260"/>
                  <a:gd name="connsiteX4" fmla="*/ 571948 w 1452215"/>
                  <a:gd name="connsiteY4" fmla="*/ 161914 h 935260"/>
                  <a:gd name="connsiteX5" fmla="*/ 1006639 w 1452215"/>
                  <a:gd name="connsiteY5" fmla="*/ 138814 h 935260"/>
                  <a:gd name="connsiteX6" fmla="*/ 913283 w 1452215"/>
                  <a:gd name="connsiteY6" fmla="*/ 935260 h 935260"/>
                  <a:gd name="connsiteX0" fmla="*/ 1393500 w 1393500"/>
                  <a:gd name="connsiteY0" fmla="*/ 1917309 h 2852569"/>
                  <a:gd name="connsiteX1" fmla="*/ 383852 w 1393500"/>
                  <a:gd name="connsiteY1" fmla="*/ 1935555 h 2852569"/>
                  <a:gd name="connsiteX2" fmla="*/ 243432 w 1393500"/>
                  <a:gd name="connsiteY2" fmla="*/ 183 h 2852569"/>
                  <a:gd name="connsiteX3" fmla="*/ 6026 w 1393500"/>
                  <a:gd name="connsiteY3" fmla="*/ 2067316 h 2852569"/>
                  <a:gd name="connsiteX4" fmla="*/ 513233 w 1393500"/>
                  <a:gd name="connsiteY4" fmla="*/ 2079223 h 2852569"/>
                  <a:gd name="connsiteX5" fmla="*/ 947924 w 1393500"/>
                  <a:gd name="connsiteY5" fmla="*/ 2056123 h 2852569"/>
                  <a:gd name="connsiteX6" fmla="*/ 854568 w 1393500"/>
                  <a:gd name="connsiteY6" fmla="*/ 2852569 h 2852569"/>
                  <a:gd name="connsiteX0" fmla="*/ 1347066 w 1347066"/>
                  <a:gd name="connsiteY0" fmla="*/ 2001578 h 2936838"/>
                  <a:gd name="connsiteX1" fmla="*/ 337418 w 1347066"/>
                  <a:gd name="connsiteY1" fmla="*/ 2019824 h 2936838"/>
                  <a:gd name="connsiteX2" fmla="*/ 196998 w 1347066"/>
                  <a:gd name="connsiteY2" fmla="*/ 84452 h 2936838"/>
                  <a:gd name="connsiteX3" fmla="*/ 7147 w 1347066"/>
                  <a:gd name="connsiteY3" fmla="*/ 528394 h 2936838"/>
                  <a:gd name="connsiteX4" fmla="*/ 466799 w 1347066"/>
                  <a:gd name="connsiteY4" fmla="*/ 2163492 h 2936838"/>
                  <a:gd name="connsiteX5" fmla="*/ 901490 w 1347066"/>
                  <a:gd name="connsiteY5" fmla="*/ 2140392 h 2936838"/>
                  <a:gd name="connsiteX6" fmla="*/ 808134 w 1347066"/>
                  <a:gd name="connsiteY6" fmla="*/ 2936838 h 2936838"/>
                  <a:gd name="connsiteX0" fmla="*/ 1615105 w 1615105"/>
                  <a:gd name="connsiteY0" fmla="*/ 2000971 h 2936231"/>
                  <a:gd name="connsiteX1" fmla="*/ 605457 w 1615105"/>
                  <a:gd name="connsiteY1" fmla="*/ 2019217 h 2936231"/>
                  <a:gd name="connsiteX2" fmla="*/ 465037 w 1615105"/>
                  <a:gd name="connsiteY2" fmla="*/ 83845 h 2936231"/>
                  <a:gd name="connsiteX3" fmla="*/ 275186 w 1615105"/>
                  <a:gd name="connsiteY3" fmla="*/ 527787 h 2936231"/>
                  <a:gd name="connsiteX4" fmla="*/ 39693 w 1615105"/>
                  <a:gd name="connsiteY4" fmla="*/ 2134361 h 2936231"/>
                  <a:gd name="connsiteX5" fmla="*/ 1169529 w 1615105"/>
                  <a:gd name="connsiteY5" fmla="*/ 2139785 h 2936231"/>
                  <a:gd name="connsiteX6" fmla="*/ 1076173 w 1615105"/>
                  <a:gd name="connsiteY6" fmla="*/ 2936231 h 2936231"/>
                  <a:gd name="connsiteX0" fmla="*/ 1703211 w 1703211"/>
                  <a:gd name="connsiteY0" fmla="*/ 2000971 h 2936231"/>
                  <a:gd name="connsiteX1" fmla="*/ 693563 w 1703211"/>
                  <a:gd name="connsiteY1" fmla="*/ 2019217 h 2936231"/>
                  <a:gd name="connsiteX2" fmla="*/ 553143 w 1703211"/>
                  <a:gd name="connsiteY2" fmla="*/ 83845 h 2936231"/>
                  <a:gd name="connsiteX3" fmla="*/ 363292 w 1703211"/>
                  <a:gd name="connsiteY3" fmla="*/ 527787 h 2936231"/>
                  <a:gd name="connsiteX4" fmla="*/ 127799 w 1703211"/>
                  <a:gd name="connsiteY4" fmla="*/ 2134361 h 2936231"/>
                  <a:gd name="connsiteX5" fmla="*/ 132280 w 1703211"/>
                  <a:gd name="connsiteY5" fmla="*/ 2714955 h 2936231"/>
                  <a:gd name="connsiteX6" fmla="*/ 1164279 w 1703211"/>
                  <a:gd name="connsiteY6" fmla="*/ 2936231 h 2936231"/>
                  <a:gd name="connsiteX0" fmla="*/ 1703211 w 1703211"/>
                  <a:gd name="connsiteY0" fmla="*/ 2000971 h 3692220"/>
                  <a:gd name="connsiteX1" fmla="*/ 693563 w 1703211"/>
                  <a:gd name="connsiteY1" fmla="*/ 2019217 h 3692220"/>
                  <a:gd name="connsiteX2" fmla="*/ 553143 w 1703211"/>
                  <a:gd name="connsiteY2" fmla="*/ 83845 h 3692220"/>
                  <a:gd name="connsiteX3" fmla="*/ 363292 w 1703211"/>
                  <a:gd name="connsiteY3" fmla="*/ 527787 h 3692220"/>
                  <a:gd name="connsiteX4" fmla="*/ 127799 w 1703211"/>
                  <a:gd name="connsiteY4" fmla="*/ 2134361 h 3692220"/>
                  <a:gd name="connsiteX5" fmla="*/ 132280 w 1703211"/>
                  <a:gd name="connsiteY5" fmla="*/ 2714955 h 3692220"/>
                  <a:gd name="connsiteX6" fmla="*/ 75699 w 170321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627512 w 1627512"/>
                  <a:gd name="connsiteY0" fmla="*/ 2000971 h 3692220"/>
                  <a:gd name="connsiteX1" fmla="*/ 617864 w 1627512"/>
                  <a:gd name="connsiteY1" fmla="*/ 2019217 h 3692220"/>
                  <a:gd name="connsiteX2" fmla="*/ 477444 w 1627512"/>
                  <a:gd name="connsiteY2" fmla="*/ 83845 h 3692220"/>
                  <a:gd name="connsiteX3" fmla="*/ 287593 w 1627512"/>
                  <a:gd name="connsiteY3" fmla="*/ 527787 h 3692220"/>
                  <a:gd name="connsiteX4" fmla="*/ 52100 w 1627512"/>
                  <a:gd name="connsiteY4" fmla="*/ 2134361 h 3692220"/>
                  <a:gd name="connsiteX5" fmla="*/ 35849 w 1627512"/>
                  <a:gd name="connsiteY5" fmla="*/ 2735404 h 3692220"/>
                  <a:gd name="connsiteX6" fmla="*/ 0 w 1627512"/>
                  <a:gd name="connsiteY6" fmla="*/ 3692220 h 3692220"/>
                  <a:gd name="connsiteX0" fmla="*/ 1683259 w 1683259"/>
                  <a:gd name="connsiteY0" fmla="*/ 2000971 h 3692220"/>
                  <a:gd name="connsiteX1" fmla="*/ 673611 w 1683259"/>
                  <a:gd name="connsiteY1" fmla="*/ 2019217 h 3692220"/>
                  <a:gd name="connsiteX2" fmla="*/ 533191 w 1683259"/>
                  <a:gd name="connsiteY2" fmla="*/ 83845 h 3692220"/>
                  <a:gd name="connsiteX3" fmla="*/ 343340 w 1683259"/>
                  <a:gd name="connsiteY3" fmla="*/ 527787 h 3692220"/>
                  <a:gd name="connsiteX4" fmla="*/ 107847 w 1683259"/>
                  <a:gd name="connsiteY4" fmla="*/ 2134361 h 3692220"/>
                  <a:gd name="connsiteX5" fmla="*/ 16579 w 1683259"/>
                  <a:gd name="connsiteY5" fmla="*/ 2818837 h 3692220"/>
                  <a:gd name="connsiteX6" fmla="*/ 55747 w 1683259"/>
                  <a:gd name="connsiteY6" fmla="*/ 3692220 h 3692220"/>
                  <a:gd name="connsiteX0" fmla="*/ 1700369 w 1700369"/>
                  <a:gd name="connsiteY0" fmla="*/ 2000971 h 3692220"/>
                  <a:gd name="connsiteX1" fmla="*/ 690721 w 1700369"/>
                  <a:gd name="connsiteY1" fmla="*/ 2019217 h 3692220"/>
                  <a:gd name="connsiteX2" fmla="*/ 550301 w 1700369"/>
                  <a:gd name="connsiteY2" fmla="*/ 83845 h 3692220"/>
                  <a:gd name="connsiteX3" fmla="*/ 360450 w 1700369"/>
                  <a:gd name="connsiteY3" fmla="*/ 527787 h 3692220"/>
                  <a:gd name="connsiteX4" fmla="*/ 124957 w 1700369"/>
                  <a:gd name="connsiteY4" fmla="*/ 2134361 h 3692220"/>
                  <a:gd name="connsiteX5" fmla="*/ 33689 w 1700369"/>
                  <a:gd name="connsiteY5" fmla="*/ 2818837 h 3692220"/>
                  <a:gd name="connsiteX6" fmla="*/ 72857 w 1700369"/>
                  <a:gd name="connsiteY6" fmla="*/ 3692220 h 3692220"/>
                  <a:gd name="connsiteX0" fmla="*/ 1675586 w 1675586"/>
                  <a:gd name="connsiteY0" fmla="*/ 2000971 h 3692220"/>
                  <a:gd name="connsiteX1" fmla="*/ 665938 w 1675586"/>
                  <a:gd name="connsiteY1" fmla="*/ 2019217 h 3692220"/>
                  <a:gd name="connsiteX2" fmla="*/ 525518 w 1675586"/>
                  <a:gd name="connsiteY2" fmla="*/ 83845 h 3692220"/>
                  <a:gd name="connsiteX3" fmla="*/ 335667 w 1675586"/>
                  <a:gd name="connsiteY3" fmla="*/ 527787 h 3692220"/>
                  <a:gd name="connsiteX4" fmla="*/ 100174 w 1675586"/>
                  <a:gd name="connsiteY4" fmla="*/ 2134361 h 3692220"/>
                  <a:gd name="connsiteX5" fmla="*/ 46810 w 1675586"/>
                  <a:gd name="connsiteY5" fmla="*/ 2834937 h 3692220"/>
                  <a:gd name="connsiteX6" fmla="*/ 48074 w 1675586"/>
                  <a:gd name="connsiteY6" fmla="*/ 3692220 h 3692220"/>
                  <a:gd name="connsiteX0" fmla="*/ 1674375 w 1674375"/>
                  <a:gd name="connsiteY0" fmla="*/ 2000971 h 3692220"/>
                  <a:gd name="connsiteX1" fmla="*/ 664727 w 1674375"/>
                  <a:gd name="connsiteY1" fmla="*/ 2019217 h 3692220"/>
                  <a:gd name="connsiteX2" fmla="*/ 524307 w 1674375"/>
                  <a:gd name="connsiteY2" fmla="*/ 83845 h 3692220"/>
                  <a:gd name="connsiteX3" fmla="*/ 334456 w 1674375"/>
                  <a:gd name="connsiteY3" fmla="*/ 527787 h 3692220"/>
                  <a:gd name="connsiteX4" fmla="*/ 98963 w 1674375"/>
                  <a:gd name="connsiteY4" fmla="*/ 2134361 h 3692220"/>
                  <a:gd name="connsiteX5" fmla="*/ 45599 w 1674375"/>
                  <a:gd name="connsiteY5" fmla="*/ 2834937 h 3692220"/>
                  <a:gd name="connsiteX6" fmla="*/ 46863 w 1674375"/>
                  <a:gd name="connsiteY6" fmla="*/ 3692220 h 3692220"/>
                  <a:gd name="connsiteX0" fmla="*/ 1694568 w 1694568"/>
                  <a:gd name="connsiteY0" fmla="*/ 2000971 h 3692220"/>
                  <a:gd name="connsiteX1" fmla="*/ 684920 w 1694568"/>
                  <a:gd name="connsiteY1" fmla="*/ 2019217 h 3692220"/>
                  <a:gd name="connsiteX2" fmla="*/ 544500 w 1694568"/>
                  <a:gd name="connsiteY2" fmla="*/ 83845 h 3692220"/>
                  <a:gd name="connsiteX3" fmla="*/ 354649 w 1694568"/>
                  <a:gd name="connsiteY3" fmla="*/ 527787 h 3692220"/>
                  <a:gd name="connsiteX4" fmla="*/ 119156 w 1694568"/>
                  <a:gd name="connsiteY4" fmla="*/ 2134361 h 3692220"/>
                  <a:gd name="connsiteX5" fmla="*/ 34723 w 1694568"/>
                  <a:gd name="connsiteY5" fmla="*/ 2746023 h 3692220"/>
                  <a:gd name="connsiteX6" fmla="*/ 67056 w 1694568"/>
                  <a:gd name="connsiteY6" fmla="*/ 3692220 h 3692220"/>
                  <a:gd name="connsiteX0" fmla="*/ 1672928 w 1672928"/>
                  <a:gd name="connsiteY0" fmla="*/ 1988280 h 3679529"/>
                  <a:gd name="connsiteX1" fmla="*/ 663280 w 1672928"/>
                  <a:gd name="connsiteY1" fmla="*/ 2006526 h 3679529"/>
                  <a:gd name="connsiteX2" fmla="*/ 522860 w 1672928"/>
                  <a:gd name="connsiteY2" fmla="*/ 71154 h 3679529"/>
                  <a:gd name="connsiteX3" fmla="*/ 333009 w 1672928"/>
                  <a:gd name="connsiteY3" fmla="*/ 515096 h 3679529"/>
                  <a:gd name="connsiteX4" fmla="*/ 181397 w 1672928"/>
                  <a:gd name="connsiteY4" fmla="*/ 1437992 h 3679529"/>
                  <a:gd name="connsiteX5" fmla="*/ 13083 w 1672928"/>
                  <a:gd name="connsiteY5" fmla="*/ 2733332 h 3679529"/>
                  <a:gd name="connsiteX6" fmla="*/ 45416 w 1672928"/>
                  <a:gd name="connsiteY6" fmla="*/ 3679529 h 3679529"/>
                  <a:gd name="connsiteX0" fmla="*/ 1672927 w 1672927"/>
                  <a:gd name="connsiteY0" fmla="*/ 2083844 h 3775093"/>
                  <a:gd name="connsiteX1" fmla="*/ 663279 w 1672927"/>
                  <a:gd name="connsiteY1" fmla="*/ 2102090 h 3775093"/>
                  <a:gd name="connsiteX2" fmla="*/ 522859 w 1672927"/>
                  <a:gd name="connsiteY2" fmla="*/ 166718 h 3775093"/>
                  <a:gd name="connsiteX3" fmla="*/ 299000 w 1672927"/>
                  <a:gd name="connsiteY3" fmla="*/ 257213 h 3775093"/>
                  <a:gd name="connsiteX4" fmla="*/ 181396 w 1672927"/>
                  <a:gd name="connsiteY4" fmla="*/ 1533556 h 3775093"/>
                  <a:gd name="connsiteX5" fmla="*/ 13082 w 1672927"/>
                  <a:gd name="connsiteY5" fmla="*/ 2828896 h 3775093"/>
                  <a:gd name="connsiteX6" fmla="*/ 45415 w 1672927"/>
                  <a:gd name="connsiteY6" fmla="*/ 3775093 h 3775093"/>
                  <a:gd name="connsiteX0" fmla="*/ 1672927 w 1672927"/>
                  <a:gd name="connsiteY0" fmla="*/ 2029619 h 3720868"/>
                  <a:gd name="connsiteX1" fmla="*/ 663279 w 1672927"/>
                  <a:gd name="connsiteY1" fmla="*/ 2047865 h 3720868"/>
                  <a:gd name="connsiteX2" fmla="*/ 473206 w 1672927"/>
                  <a:gd name="connsiteY2" fmla="*/ 192934 h 3720868"/>
                  <a:gd name="connsiteX3" fmla="*/ 299000 w 1672927"/>
                  <a:gd name="connsiteY3" fmla="*/ 202988 h 3720868"/>
                  <a:gd name="connsiteX4" fmla="*/ 181396 w 1672927"/>
                  <a:gd name="connsiteY4" fmla="*/ 1479331 h 3720868"/>
                  <a:gd name="connsiteX5" fmla="*/ 13082 w 1672927"/>
                  <a:gd name="connsiteY5" fmla="*/ 2774671 h 3720868"/>
                  <a:gd name="connsiteX6" fmla="*/ 45415 w 1672927"/>
                  <a:gd name="connsiteY6" fmla="*/ 3720868 h 3720868"/>
                  <a:gd name="connsiteX0" fmla="*/ 1672927 w 1672927"/>
                  <a:gd name="connsiteY0" fmla="*/ 2029912 h 3721161"/>
                  <a:gd name="connsiteX1" fmla="*/ 365473 w 1672927"/>
                  <a:gd name="connsiteY1" fmla="*/ 2052454 h 3721161"/>
                  <a:gd name="connsiteX2" fmla="*/ 473206 w 1672927"/>
                  <a:gd name="connsiteY2" fmla="*/ 193227 h 3721161"/>
                  <a:gd name="connsiteX3" fmla="*/ 299000 w 1672927"/>
                  <a:gd name="connsiteY3" fmla="*/ 203281 h 3721161"/>
                  <a:gd name="connsiteX4" fmla="*/ 181396 w 1672927"/>
                  <a:gd name="connsiteY4" fmla="*/ 1479624 h 3721161"/>
                  <a:gd name="connsiteX5" fmla="*/ 13082 w 1672927"/>
                  <a:gd name="connsiteY5" fmla="*/ 2774964 h 3721161"/>
                  <a:gd name="connsiteX6" fmla="*/ 45415 w 1672927"/>
                  <a:gd name="connsiteY6" fmla="*/ 3721161 h 3721161"/>
                  <a:gd name="connsiteX0" fmla="*/ 1667723 w 1667723"/>
                  <a:gd name="connsiteY0" fmla="*/ 2029099 h 3720348"/>
                  <a:gd name="connsiteX1" fmla="*/ 360269 w 1667723"/>
                  <a:gd name="connsiteY1" fmla="*/ 2051641 h 3720348"/>
                  <a:gd name="connsiteX2" fmla="*/ 468002 w 1667723"/>
                  <a:gd name="connsiteY2" fmla="*/ 192414 h 3720348"/>
                  <a:gd name="connsiteX3" fmla="*/ 293796 w 1667723"/>
                  <a:gd name="connsiteY3" fmla="*/ 202468 h 3720348"/>
                  <a:gd name="connsiteX4" fmla="*/ 105016 w 1667723"/>
                  <a:gd name="connsiteY4" fmla="*/ 1464067 h 3720348"/>
                  <a:gd name="connsiteX5" fmla="*/ 7878 w 1667723"/>
                  <a:gd name="connsiteY5" fmla="*/ 2774151 h 3720348"/>
                  <a:gd name="connsiteX6" fmla="*/ 40211 w 1667723"/>
                  <a:gd name="connsiteY6" fmla="*/ 3720348 h 3720348"/>
                  <a:gd name="connsiteX0" fmla="*/ 1667723 w 1667723"/>
                  <a:gd name="connsiteY0" fmla="*/ 2031507 h 3722756"/>
                  <a:gd name="connsiteX1" fmla="*/ 360269 w 1667723"/>
                  <a:gd name="connsiteY1" fmla="*/ 2054049 h 3722756"/>
                  <a:gd name="connsiteX2" fmla="*/ 468002 w 1667723"/>
                  <a:gd name="connsiteY2" fmla="*/ 194822 h 3722756"/>
                  <a:gd name="connsiteX3" fmla="*/ 270071 w 1667723"/>
                  <a:gd name="connsiteY3" fmla="*/ 199962 h 3722756"/>
                  <a:gd name="connsiteX4" fmla="*/ 105016 w 1667723"/>
                  <a:gd name="connsiteY4" fmla="*/ 1466475 h 3722756"/>
                  <a:gd name="connsiteX5" fmla="*/ 7878 w 1667723"/>
                  <a:gd name="connsiteY5" fmla="*/ 2776559 h 3722756"/>
                  <a:gd name="connsiteX6" fmla="*/ 40211 w 1667723"/>
                  <a:gd name="connsiteY6" fmla="*/ 3722756 h 3722756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0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0752 w 1660752"/>
                  <a:gd name="connsiteY0" fmla="*/ 2022886 h 4380038"/>
                  <a:gd name="connsiteX1" fmla="*/ 255969 w 1660752"/>
                  <a:gd name="connsiteY1" fmla="*/ 1918048 h 4380038"/>
                  <a:gd name="connsiteX2" fmla="*/ 461031 w 1660752"/>
                  <a:gd name="connsiteY2" fmla="*/ 186201 h 4380038"/>
                  <a:gd name="connsiteX3" fmla="*/ 263099 w 1660752"/>
                  <a:gd name="connsiteY3" fmla="*/ 191341 h 4380038"/>
                  <a:gd name="connsiteX4" fmla="*/ 98045 w 1660752"/>
                  <a:gd name="connsiteY4" fmla="*/ 1457854 h 4380038"/>
                  <a:gd name="connsiteX5" fmla="*/ 907 w 1660752"/>
                  <a:gd name="connsiteY5" fmla="*/ 2767938 h 4380038"/>
                  <a:gd name="connsiteX6" fmla="*/ 128991 w 1660752"/>
                  <a:gd name="connsiteY6" fmla="*/ 4380038 h 4380038"/>
                  <a:gd name="connsiteX0" fmla="*/ 1563295 w 1563295"/>
                  <a:gd name="connsiteY0" fmla="*/ 2022886 h 4380038"/>
                  <a:gd name="connsiteX1" fmla="*/ 158512 w 1563295"/>
                  <a:gd name="connsiteY1" fmla="*/ 1918048 h 4380038"/>
                  <a:gd name="connsiteX2" fmla="*/ 363574 w 1563295"/>
                  <a:gd name="connsiteY2" fmla="*/ 186201 h 4380038"/>
                  <a:gd name="connsiteX3" fmla="*/ 165642 w 1563295"/>
                  <a:gd name="connsiteY3" fmla="*/ 191341 h 4380038"/>
                  <a:gd name="connsiteX4" fmla="*/ 588 w 1563295"/>
                  <a:gd name="connsiteY4" fmla="*/ 1457854 h 4380038"/>
                  <a:gd name="connsiteX5" fmla="*/ 104691 w 1563295"/>
                  <a:gd name="connsiteY5" fmla="*/ 3256373 h 4380038"/>
                  <a:gd name="connsiteX6" fmla="*/ 31534 w 1563295"/>
                  <a:gd name="connsiteY6" fmla="*/ 4380038 h 4380038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3843450 w 3843450"/>
                  <a:gd name="connsiteY0" fmla="*/ 2056428 h 4470397"/>
                  <a:gd name="connsiteX1" fmla="*/ 2438667 w 3843450"/>
                  <a:gd name="connsiteY1" fmla="*/ 1951590 h 4470397"/>
                  <a:gd name="connsiteX2" fmla="*/ 2643729 w 3843450"/>
                  <a:gd name="connsiteY2" fmla="*/ 219743 h 4470397"/>
                  <a:gd name="connsiteX3" fmla="*/ 2445797 w 3843450"/>
                  <a:gd name="connsiteY3" fmla="*/ 224883 h 4470397"/>
                  <a:gd name="connsiteX4" fmla="*/ 33 w 3843450"/>
                  <a:gd name="connsiteY4" fmla="*/ 2049936 h 4470397"/>
                  <a:gd name="connsiteX5" fmla="*/ 2384846 w 3843450"/>
                  <a:gd name="connsiteY5" fmla="*/ 3289915 h 4470397"/>
                  <a:gd name="connsiteX6" fmla="*/ 2320539 w 3843450"/>
                  <a:gd name="connsiteY6" fmla="*/ 4470397 h 4470397"/>
                  <a:gd name="connsiteX0" fmla="*/ 3934117 w 3934117"/>
                  <a:gd name="connsiteY0" fmla="*/ 1838973 h 4252942"/>
                  <a:gd name="connsiteX1" fmla="*/ 2529334 w 3934117"/>
                  <a:gd name="connsiteY1" fmla="*/ 1734135 h 4252942"/>
                  <a:gd name="connsiteX2" fmla="*/ 2734396 w 3934117"/>
                  <a:gd name="connsiteY2" fmla="*/ 2288 h 4252942"/>
                  <a:gd name="connsiteX3" fmla="*/ 713501 w 3934117"/>
                  <a:gd name="connsiteY3" fmla="*/ 1375586 h 4252942"/>
                  <a:gd name="connsiteX4" fmla="*/ 90700 w 3934117"/>
                  <a:gd name="connsiteY4" fmla="*/ 1832481 h 4252942"/>
                  <a:gd name="connsiteX5" fmla="*/ 2475513 w 3934117"/>
                  <a:gd name="connsiteY5" fmla="*/ 3072460 h 4252942"/>
                  <a:gd name="connsiteX6" fmla="*/ 2411206 w 3934117"/>
                  <a:gd name="connsiteY6" fmla="*/ 4252942 h 4252942"/>
                  <a:gd name="connsiteX0" fmla="*/ 3913938 w 3913938"/>
                  <a:gd name="connsiteY0" fmla="*/ 473639 h 2887608"/>
                  <a:gd name="connsiteX1" fmla="*/ 2509155 w 3913938"/>
                  <a:gd name="connsiteY1" fmla="*/ 368801 h 2887608"/>
                  <a:gd name="connsiteX2" fmla="*/ 1338923 w 3913938"/>
                  <a:gd name="connsiteY2" fmla="*/ 166571 h 2887608"/>
                  <a:gd name="connsiteX3" fmla="*/ 693322 w 3913938"/>
                  <a:gd name="connsiteY3" fmla="*/ 10252 h 2887608"/>
                  <a:gd name="connsiteX4" fmla="*/ 70521 w 3913938"/>
                  <a:gd name="connsiteY4" fmla="*/ 467147 h 2887608"/>
                  <a:gd name="connsiteX5" fmla="*/ 2455334 w 3913938"/>
                  <a:gd name="connsiteY5" fmla="*/ 1707126 h 2887608"/>
                  <a:gd name="connsiteX6" fmla="*/ 2391027 w 3913938"/>
                  <a:gd name="connsiteY6" fmla="*/ 2887608 h 2887608"/>
                  <a:gd name="connsiteX0" fmla="*/ 3835422 w 3835423"/>
                  <a:gd name="connsiteY0" fmla="*/ 952236 h 2887608"/>
                  <a:gd name="connsiteX1" fmla="*/ 2509155 w 3835423"/>
                  <a:gd name="connsiteY1" fmla="*/ 368801 h 2887608"/>
                  <a:gd name="connsiteX2" fmla="*/ 1338923 w 3835423"/>
                  <a:gd name="connsiteY2" fmla="*/ 166571 h 2887608"/>
                  <a:gd name="connsiteX3" fmla="*/ 693322 w 3835423"/>
                  <a:gd name="connsiteY3" fmla="*/ 10252 h 2887608"/>
                  <a:gd name="connsiteX4" fmla="*/ 70521 w 3835423"/>
                  <a:gd name="connsiteY4" fmla="*/ 467147 h 2887608"/>
                  <a:gd name="connsiteX5" fmla="*/ 2455334 w 3835423"/>
                  <a:gd name="connsiteY5" fmla="*/ 1707126 h 2887608"/>
                  <a:gd name="connsiteX6" fmla="*/ 2391027 w 3835423"/>
                  <a:gd name="connsiteY6" fmla="*/ 2887608 h 2887608"/>
                  <a:gd name="connsiteX0" fmla="*/ 3835422 w 3835422"/>
                  <a:gd name="connsiteY0" fmla="*/ 957464 h 2892836"/>
                  <a:gd name="connsiteX1" fmla="*/ 2415199 w 3835422"/>
                  <a:gd name="connsiteY1" fmla="*/ 794443 h 2892836"/>
                  <a:gd name="connsiteX2" fmla="*/ 1338923 w 3835422"/>
                  <a:gd name="connsiteY2" fmla="*/ 171799 h 2892836"/>
                  <a:gd name="connsiteX3" fmla="*/ 693322 w 3835422"/>
                  <a:gd name="connsiteY3" fmla="*/ 15480 h 2892836"/>
                  <a:gd name="connsiteX4" fmla="*/ 70521 w 3835422"/>
                  <a:gd name="connsiteY4" fmla="*/ 472375 h 2892836"/>
                  <a:gd name="connsiteX5" fmla="*/ 2455334 w 3835422"/>
                  <a:gd name="connsiteY5" fmla="*/ 1712354 h 2892836"/>
                  <a:gd name="connsiteX6" fmla="*/ 2391027 w 3835422"/>
                  <a:gd name="connsiteY6" fmla="*/ 2892836 h 2892836"/>
                  <a:gd name="connsiteX0" fmla="*/ 3901764 w 3901764"/>
                  <a:gd name="connsiteY0" fmla="*/ 990371 h 2925743"/>
                  <a:gd name="connsiteX1" fmla="*/ 2481541 w 3901764"/>
                  <a:gd name="connsiteY1" fmla="*/ 827350 h 2925743"/>
                  <a:gd name="connsiteX2" fmla="*/ 1405265 w 3901764"/>
                  <a:gd name="connsiteY2" fmla="*/ 204706 h 2925743"/>
                  <a:gd name="connsiteX3" fmla="*/ 759664 w 3901764"/>
                  <a:gd name="connsiteY3" fmla="*/ 48387 h 2925743"/>
                  <a:gd name="connsiteX4" fmla="*/ 66302 w 3901764"/>
                  <a:gd name="connsiteY4" fmla="*/ 978653 h 2925743"/>
                  <a:gd name="connsiteX5" fmla="*/ 2521676 w 3901764"/>
                  <a:gd name="connsiteY5" fmla="*/ 1745261 h 2925743"/>
                  <a:gd name="connsiteX6" fmla="*/ 2457369 w 3901764"/>
                  <a:gd name="connsiteY6" fmla="*/ 2925743 h 2925743"/>
                  <a:gd name="connsiteX0" fmla="*/ 4028112 w 4028112"/>
                  <a:gd name="connsiteY0" fmla="*/ 787122 h 2722494"/>
                  <a:gd name="connsiteX1" fmla="*/ 2607889 w 4028112"/>
                  <a:gd name="connsiteY1" fmla="*/ 624101 h 2722494"/>
                  <a:gd name="connsiteX2" fmla="*/ 1531613 w 4028112"/>
                  <a:gd name="connsiteY2" fmla="*/ 1457 h 2722494"/>
                  <a:gd name="connsiteX3" fmla="*/ 311577 w 4028112"/>
                  <a:gd name="connsiteY3" fmla="*/ 461569 h 2722494"/>
                  <a:gd name="connsiteX4" fmla="*/ 192650 w 4028112"/>
                  <a:gd name="connsiteY4" fmla="*/ 775404 h 2722494"/>
                  <a:gd name="connsiteX5" fmla="*/ 2648024 w 4028112"/>
                  <a:gd name="connsiteY5" fmla="*/ 1542012 h 2722494"/>
                  <a:gd name="connsiteX6" fmla="*/ 2583717 w 4028112"/>
                  <a:gd name="connsiteY6" fmla="*/ 2722494 h 2722494"/>
                  <a:gd name="connsiteX0" fmla="*/ 4021435 w 4021435"/>
                  <a:gd name="connsiteY0" fmla="*/ 327806 h 2263178"/>
                  <a:gd name="connsiteX1" fmla="*/ 2601212 w 4021435"/>
                  <a:gd name="connsiteY1" fmla="*/ 164785 h 2263178"/>
                  <a:gd name="connsiteX2" fmla="*/ 1359569 w 4021435"/>
                  <a:gd name="connsiteY2" fmla="*/ 174575 h 2263178"/>
                  <a:gd name="connsiteX3" fmla="*/ 304900 w 4021435"/>
                  <a:gd name="connsiteY3" fmla="*/ 2253 h 2263178"/>
                  <a:gd name="connsiteX4" fmla="*/ 185973 w 4021435"/>
                  <a:gd name="connsiteY4" fmla="*/ 316088 h 2263178"/>
                  <a:gd name="connsiteX5" fmla="*/ 2641347 w 4021435"/>
                  <a:gd name="connsiteY5" fmla="*/ 1082696 h 2263178"/>
                  <a:gd name="connsiteX6" fmla="*/ 2577040 w 4021435"/>
                  <a:gd name="connsiteY6" fmla="*/ 2263178 h 2263178"/>
                  <a:gd name="connsiteX0" fmla="*/ 4021435 w 4021435"/>
                  <a:gd name="connsiteY0" fmla="*/ 328239 h 2263611"/>
                  <a:gd name="connsiteX1" fmla="*/ 2370270 w 4021435"/>
                  <a:gd name="connsiteY1" fmla="*/ 351066 h 2263611"/>
                  <a:gd name="connsiteX2" fmla="*/ 1359569 w 4021435"/>
                  <a:gd name="connsiteY2" fmla="*/ 175008 h 2263611"/>
                  <a:gd name="connsiteX3" fmla="*/ 304900 w 4021435"/>
                  <a:gd name="connsiteY3" fmla="*/ 2686 h 2263611"/>
                  <a:gd name="connsiteX4" fmla="*/ 185973 w 4021435"/>
                  <a:gd name="connsiteY4" fmla="*/ 316521 h 2263611"/>
                  <a:gd name="connsiteX5" fmla="*/ 2641347 w 4021435"/>
                  <a:gd name="connsiteY5" fmla="*/ 1083129 h 2263611"/>
                  <a:gd name="connsiteX6" fmla="*/ 2577040 w 4021435"/>
                  <a:gd name="connsiteY6" fmla="*/ 2263611 h 2263611"/>
                  <a:gd name="connsiteX0" fmla="*/ 3945506 w 3945506"/>
                  <a:gd name="connsiteY0" fmla="*/ 429354 h 2263612"/>
                  <a:gd name="connsiteX1" fmla="*/ 2370270 w 3945506"/>
                  <a:gd name="connsiteY1" fmla="*/ 351067 h 2263612"/>
                  <a:gd name="connsiteX2" fmla="*/ 1359569 w 3945506"/>
                  <a:gd name="connsiteY2" fmla="*/ 175009 h 2263612"/>
                  <a:gd name="connsiteX3" fmla="*/ 304900 w 3945506"/>
                  <a:gd name="connsiteY3" fmla="*/ 2687 h 2263612"/>
                  <a:gd name="connsiteX4" fmla="*/ 185973 w 3945506"/>
                  <a:gd name="connsiteY4" fmla="*/ 316522 h 2263612"/>
                  <a:gd name="connsiteX5" fmla="*/ 2641347 w 3945506"/>
                  <a:gd name="connsiteY5" fmla="*/ 1083130 h 2263612"/>
                  <a:gd name="connsiteX6" fmla="*/ 2577040 w 3945506"/>
                  <a:gd name="connsiteY6" fmla="*/ 2263612 h 2263612"/>
                  <a:gd name="connsiteX0" fmla="*/ 3899833 w 3899833"/>
                  <a:gd name="connsiteY0" fmla="*/ 431887 h 2266145"/>
                  <a:gd name="connsiteX1" fmla="*/ 2324597 w 3899833"/>
                  <a:gd name="connsiteY1" fmla="*/ 353600 h 2266145"/>
                  <a:gd name="connsiteX2" fmla="*/ 1313896 w 3899833"/>
                  <a:gd name="connsiteY2" fmla="*/ 177542 h 2266145"/>
                  <a:gd name="connsiteX3" fmla="*/ 259227 w 3899833"/>
                  <a:gd name="connsiteY3" fmla="*/ 5220 h 2266145"/>
                  <a:gd name="connsiteX4" fmla="*/ 201872 w 3899833"/>
                  <a:gd name="connsiteY4" fmla="*/ 386794 h 2266145"/>
                  <a:gd name="connsiteX5" fmla="*/ 2595674 w 3899833"/>
                  <a:gd name="connsiteY5" fmla="*/ 1085663 h 2266145"/>
                  <a:gd name="connsiteX6" fmla="*/ 2531367 w 3899833"/>
                  <a:gd name="connsiteY6" fmla="*/ 2266145 h 2266145"/>
                  <a:gd name="connsiteX0" fmla="*/ 3897950 w 3897950"/>
                  <a:gd name="connsiteY0" fmla="*/ 429699 h 2263957"/>
                  <a:gd name="connsiteX1" fmla="*/ 2322714 w 3897950"/>
                  <a:gd name="connsiteY1" fmla="*/ 351412 h 2263957"/>
                  <a:gd name="connsiteX2" fmla="*/ 1312013 w 3897950"/>
                  <a:gd name="connsiteY2" fmla="*/ 175354 h 2263957"/>
                  <a:gd name="connsiteX3" fmla="*/ 257344 w 3897950"/>
                  <a:gd name="connsiteY3" fmla="*/ 3032 h 2263957"/>
                  <a:gd name="connsiteX4" fmla="*/ 199989 w 3897950"/>
                  <a:gd name="connsiteY4" fmla="*/ 384606 h 2263957"/>
                  <a:gd name="connsiteX5" fmla="*/ 2593791 w 3897950"/>
                  <a:gd name="connsiteY5" fmla="*/ 1083475 h 2263957"/>
                  <a:gd name="connsiteX6" fmla="*/ 2529484 w 3897950"/>
                  <a:gd name="connsiteY6" fmla="*/ 2263957 h 2263957"/>
                  <a:gd name="connsiteX0" fmla="*/ 3899038 w 3899038"/>
                  <a:gd name="connsiteY0" fmla="*/ 427200 h 2261458"/>
                  <a:gd name="connsiteX1" fmla="*/ 2323802 w 3899038"/>
                  <a:gd name="connsiteY1" fmla="*/ 348913 h 2261458"/>
                  <a:gd name="connsiteX2" fmla="*/ 1313101 w 3899038"/>
                  <a:gd name="connsiteY2" fmla="*/ 172855 h 2261458"/>
                  <a:gd name="connsiteX3" fmla="*/ 258432 w 3899038"/>
                  <a:gd name="connsiteY3" fmla="*/ 533 h 2261458"/>
                  <a:gd name="connsiteX4" fmla="*/ 201077 w 3899038"/>
                  <a:gd name="connsiteY4" fmla="*/ 382107 h 2261458"/>
                  <a:gd name="connsiteX5" fmla="*/ 2594879 w 3899038"/>
                  <a:gd name="connsiteY5" fmla="*/ 1080976 h 2261458"/>
                  <a:gd name="connsiteX6" fmla="*/ 2530572 w 3899038"/>
                  <a:gd name="connsiteY6" fmla="*/ 2261458 h 2261458"/>
                  <a:gd name="connsiteX0" fmla="*/ 3834215 w 3834215"/>
                  <a:gd name="connsiteY0" fmla="*/ 536876 h 2261458"/>
                  <a:gd name="connsiteX1" fmla="*/ 2323802 w 3834215"/>
                  <a:gd name="connsiteY1" fmla="*/ 348913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3397 w 3833397"/>
                  <a:gd name="connsiteY0" fmla="*/ 587058 h 2311640"/>
                  <a:gd name="connsiteX1" fmla="*/ 2308694 w 3833397"/>
                  <a:gd name="connsiteY1" fmla="*/ 220021 h 2311640"/>
                  <a:gd name="connsiteX2" fmla="*/ 1275997 w 3833397"/>
                  <a:gd name="connsiteY2" fmla="*/ 22262 h 2311640"/>
                  <a:gd name="connsiteX3" fmla="*/ 257614 w 3833397"/>
                  <a:gd name="connsiteY3" fmla="*/ 50715 h 2311640"/>
                  <a:gd name="connsiteX4" fmla="*/ 200259 w 3833397"/>
                  <a:gd name="connsiteY4" fmla="*/ 432289 h 2311640"/>
                  <a:gd name="connsiteX5" fmla="*/ 2594061 w 3833397"/>
                  <a:gd name="connsiteY5" fmla="*/ 1131158 h 2311640"/>
                  <a:gd name="connsiteX6" fmla="*/ 2529754 w 383339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44217 h 2333048"/>
                  <a:gd name="connsiteX1" fmla="*/ 1275997 w 3636327"/>
                  <a:gd name="connsiteY1" fmla="*/ 43670 h 2333048"/>
                  <a:gd name="connsiteX2" fmla="*/ 257614 w 3636327"/>
                  <a:gd name="connsiteY2" fmla="*/ 72123 h 2333048"/>
                  <a:gd name="connsiteX3" fmla="*/ 200259 w 3636327"/>
                  <a:gd name="connsiteY3" fmla="*/ 453697 h 2333048"/>
                  <a:gd name="connsiteX4" fmla="*/ 2594061 w 3636327"/>
                  <a:gd name="connsiteY4" fmla="*/ 1152566 h 2333048"/>
                  <a:gd name="connsiteX5" fmla="*/ 2529754 w 3636327"/>
                  <a:gd name="connsiteY5" fmla="*/ 2333048 h 2333048"/>
                  <a:gd name="connsiteX0" fmla="*/ 3611099 w 3611098"/>
                  <a:gd name="connsiteY0" fmla="*/ 623435 h 2412266"/>
                  <a:gd name="connsiteX1" fmla="*/ 1250768 w 3611098"/>
                  <a:gd name="connsiteY1" fmla="*/ 122888 h 2412266"/>
                  <a:gd name="connsiteX2" fmla="*/ 301493 w 3611098"/>
                  <a:gd name="connsiteY2" fmla="*/ 28528 h 2412266"/>
                  <a:gd name="connsiteX3" fmla="*/ 175030 w 3611098"/>
                  <a:gd name="connsiteY3" fmla="*/ 532915 h 2412266"/>
                  <a:gd name="connsiteX4" fmla="*/ 2568832 w 3611098"/>
                  <a:gd name="connsiteY4" fmla="*/ 1231784 h 2412266"/>
                  <a:gd name="connsiteX5" fmla="*/ 2504525 w 3611098"/>
                  <a:gd name="connsiteY5" fmla="*/ 2412266 h 2412266"/>
                  <a:gd name="connsiteX0" fmla="*/ 3569041 w 3569040"/>
                  <a:gd name="connsiteY0" fmla="*/ 626177 h 2415008"/>
                  <a:gd name="connsiteX1" fmla="*/ 1208710 w 3569040"/>
                  <a:gd name="connsiteY1" fmla="*/ 125630 h 2415008"/>
                  <a:gd name="connsiteX2" fmla="*/ 259435 w 3569040"/>
                  <a:gd name="connsiteY2" fmla="*/ 31270 h 2415008"/>
                  <a:gd name="connsiteX3" fmla="*/ 188570 w 3569040"/>
                  <a:gd name="connsiteY3" fmla="*/ 573162 h 2415008"/>
                  <a:gd name="connsiteX4" fmla="*/ 2526774 w 3569040"/>
                  <a:gd name="connsiteY4" fmla="*/ 1234526 h 2415008"/>
                  <a:gd name="connsiteX5" fmla="*/ 2462467 w 3569040"/>
                  <a:gd name="connsiteY5" fmla="*/ 2415008 h 2415008"/>
                  <a:gd name="connsiteX0" fmla="*/ 3533219 w 3533218"/>
                  <a:gd name="connsiteY0" fmla="*/ 626177 h 2415008"/>
                  <a:gd name="connsiteX1" fmla="*/ 1172888 w 3533218"/>
                  <a:gd name="connsiteY1" fmla="*/ 125630 h 2415008"/>
                  <a:gd name="connsiteX2" fmla="*/ 223613 w 3533218"/>
                  <a:gd name="connsiteY2" fmla="*/ 31270 h 2415008"/>
                  <a:gd name="connsiteX3" fmla="*/ 152748 w 3533218"/>
                  <a:gd name="connsiteY3" fmla="*/ 573162 h 2415008"/>
                  <a:gd name="connsiteX4" fmla="*/ 2490952 w 3533218"/>
                  <a:gd name="connsiteY4" fmla="*/ 1234526 h 2415008"/>
                  <a:gd name="connsiteX5" fmla="*/ 2426645 w 3533218"/>
                  <a:gd name="connsiteY5" fmla="*/ 2415008 h 2415008"/>
                  <a:gd name="connsiteX0" fmla="*/ 3569265 w 3569264"/>
                  <a:gd name="connsiteY0" fmla="*/ 626177 h 2415008"/>
                  <a:gd name="connsiteX1" fmla="*/ 1208934 w 3569264"/>
                  <a:gd name="connsiteY1" fmla="*/ 125630 h 2415008"/>
                  <a:gd name="connsiteX2" fmla="*/ 259659 w 3569264"/>
                  <a:gd name="connsiteY2" fmla="*/ 31270 h 2415008"/>
                  <a:gd name="connsiteX3" fmla="*/ 188794 w 3569264"/>
                  <a:gd name="connsiteY3" fmla="*/ 573162 h 2415008"/>
                  <a:gd name="connsiteX4" fmla="*/ 2530047 w 3569264"/>
                  <a:gd name="connsiteY4" fmla="*/ 1254896 h 2415008"/>
                  <a:gd name="connsiteX5" fmla="*/ 2462691 w 3569264"/>
                  <a:gd name="connsiteY5" fmla="*/ 2415008 h 2415008"/>
                  <a:gd name="connsiteX0" fmla="*/ 3569265 w 3569264"/>
                  <a:gd name="connsiteY0" fmla="*/ 626177 h 2569997"/>
                  <a:gd name="connsiteX1" fmla="*/ 1208934 w 3569264"/>
                  <a:gd name="connsiteY1" fmla="*/ 125630 h 2569997"/>
                  <a:gd name="connsiteX2" fmla="*/ 259659 w 3569264"/>
                  <a:gd name="connsiteY2" fmla="*/ 31270 h 2569997"/>
                  <a:gd name="connsiteX3" fmla="*/ 188794 w 3569264"/>
                  <a:gd name="connsiteY3" fmla="*/ 573162 h 2569997"/>
                  <a:gd name="connsiteX4" fmla="*/ 2530047 w 3569264"/>
                  <a:gd name="connsiteY4" fmla="*/ 1254896 h 2569997"/>
                  <a:gd name="connsiteX5" fmla="*/ 2373403 w 3569264"/>
                  <a:gd name="connsiteY5" fmla="*/ 2569998 h 2569997"/>
                  <a:gd name="connsiteX0" fmla="*/ 3572094 w 3572093"/>
                  <a:gd name="connsiteY0" fmla="*/ 626177 h 2569997"/>
                  <a:gd name="connsiteX1" fmla="*/ 1211763 w 3572093"/>
                  <a:gd name="connsiteY1" fmla="*/ 125630 h 2569997"/>
                  <a:gd name="connsiteX2" fmla="*/ 262488 w 3572093"/>
                  <a:gd name="connsiteY2" fmla="*/ 31270 h 2569997"/>
                  <a:gd name="connsiteX3" fmla="*/ 191623 w 3572093"/>
                  <a:gd name="connsiteY3" fmla="*/ 573162 h 2569997"/>
                  <a:gd name="connsiteX4" fmla="*/ 2571342 w 3572093"/>
                  <a:gd name="connsiteY4" fmla="*/ 1344955 h 2569997"/>
                  <a:gd name="connsiteX5" fmla="*/ 2376232 w 3572093"/>
                  <a:gd name="connsiteY5" fmla="*/ 2569998 h 2569997"/>
                  <a:gd name="connsiteX0" fmla="*/ 3067137 w 3067138"/>
                  <a:gd name="connsiteY0" fmla="*/ 476949 h 2566016"/>
                  <a:gd name="connsiteX1" fmla="*/ 1211763 w 3067138"/>
                  <a:gd name="connsiteY1" fmla="*/ 121649 h 2566016"/>
                  <a:gd name="connsiteX2" fmla="*/ 262488 w 3067138"/>
                  <a:gd name="connsiteY2" fmla="*/ 27289 h 2566016"/>
                  <a:gd name="connsiteX3" fmla="*/ 191623 w 3067138"/>
                  <a:gd name="connsiteY3" fmla="*/ 569181 h 2566016"/>
                  <a:gd name="connsiteX4" fmla="*/ 2571342 w 3067138"/>
                  <a:gd name="connsiteY4" fmla="*/ 1340974 h 2566016"/>
                  <a:gd name="connsiteX5" fmla="*/ 2376232 w 3067138"/>
                  <a:gd name="connsiteY5" fmla="*/ 2566017 h 2566016"/>
                  <a:gd name="connsiteX0" fmla="*/ 3067137 w 3067138"/>
                  <a:gd name="connsiteY0" fmla="*/ 476949 h 3314161"/>
                  <a:gd name="connsiteX1" fmla="*/ 1211763 w 3067138"/>
                  <a:gd name="connsiteY1" fmla="*/ 121649 h 3314161"/>
                  <a:gd name="connsiteX2" fmla="*/ 262488 w 3067138"/>
                  <a:gd name="connsiteY2" fmla="*/ 27289 h 3314161"/>
                  <a:gd name="connsiteX3" fmla="*/ 191623 w 3067138"/>
                  <a:gd name="connsiteY3" fmla="*/ 569181 h 3314161"/>
                  <a:gd name="connsiteX4" fmla="*/ 2571342 w 3067138"/>
                  <a:gd name="connsiteY4" fmla="*/ 1340974 h 3314161"/>
                  <a:gd name="connsiteX5" fmla="*/ 2118095 w 3067138"/>
                  <a:gd name="connsiteY5" fmla="*/ 3314159 h 3314161"/>
                  <a:gd name="connsiteX0" fmla="*/ 3059404 w 3059405"/>
                  <a:gd name="connsiteY0" fmla="*/ 476949 h 3314161"/>
                  <a:gd name="connsiteX1" fmla="*/ 1204030 w 3059405"/>
                  <a:gd name="connsiteY1" fmla="*/ 121649 h 3314161"/>
                  <a:gd name="connsiteX2" fmla="*/ 254755 w 3059405"/>
                  <a:gd name="connsiteY2" fmla="*/ 27289 h 3314161"/>
                  <a:gd name="connsiteX3" fmla="*/ 183890 w 3059405"/>
                  <a:gd name="connsiteY3" fmla="*/ 569181 h 3314161"/>
                  <a:gd name="connsiteX4" fmla="*/ 2458429 w 3059405"/>
                  <a:gd name="connsiteY4" fmla="*/ 1553943 h 3314161"/>
                  <a:gd name="connsiteX5" fmla="*/ 2110362 w 3059405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015118"/>
                  <a:gd name="connsiteX1" fmla="*/ 1205991 w 3061366"/>
                  <a:gd name="connsiteY1" fmla="*/ 121649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61365 w 3061366"/>
                  <a:gd name="connsiteY0" fmla="*/ 476949 h 3015118"/>
                  <a:gd name="connsiteX1" fmla="*/ 1205991 w 3061366"/>
                  <a:gd name="connsiteY1" fmla="*/ 121648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37209 w 3037210"/>
                  <a:gd name="connsiteY0" fmla="*/ 536856 h 3016621"/>
                  <a:gd name="connsiteX1" fmla="*/ 1205991 w 3037210"/>
                  <a:gd name="connsiteY1" fmla="*/ 123151 h 3016621"/>
                  <a:gd name="connsiteX2" fmla="*/ 256716 w 3037210"/>
                  <a:gd name="connsiteY2" fmla="*/ 28792 h 3016621"/>
                  <a:gd name="connsiteX3" fmla="*/ 185851 w 3037210"/>
                  <a:gd name="connsiteY3" fmla="*/ 570684 h 3016621"/>
                  <a:gd name="connsiteX4" fmla="*/ 2487066 w 3037210"/>
                  <a:gd name="connsiteY4" fmla="*/ 1532277 h 3016621"/>
                  <a:gd name="connsiteX5" fmla="*/ 2133415 w 3037210"/>
                  <a:gd name="connsiteY5" fmla="*/ 3016620 h 3016621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6307175 w 6307177"/>
                  <a:gd name="connsiteY0" fmla="*/ 855717 h 3130163"/>
                  <a:gd name="connsiteX1" fmla="*/ 3979540 w 6307177"/>
                  <a:gd name="connsiteY1" fmla="*/ 236693 h 3130163"/>
                  <a:gd name="connsiteX2" fmla="*/ 3030265 w 6307177"/>
                  <a:gd name="connsiteY2" fmla="*/ 142334 h 3130163"/>
                  <a:gd name="connsiteX3" fmla="*/ 34855 w 6307177"/>
                  <a:gd name="connsiteY3" fmla="*/ 107272 h 3130163"/>
                  <a:gd name="connsiteX4" fmla="*/ 5260615 w 6307177"/>
                  <a:gd name="connsiteY4" fmla="*/ 1645819 h 3130163"/>
                  <a:gd name="connsiteX5" fmla="*/ 4906964 w 6307177"/>
                  <a:gd name="connsiteY5" fmla="*/ 3130162 h 3130163"/>
                  <a:gd name="connsiteX0" fmla="*/ 6647537 w 6647539"/>
                  <a:gd name="connsiteY0" fmla="*/ 1398206 h 3672652"/>
                  <a:gd name="connsiteX1" fmla="*/ 4319902 w 6647539"/>
                  <a:gd name="connsiteY1" fmla="*/ 779182 h 3672652"/>
                  <a:gd name="connsiteX2" fmla="*/ 849318 w 6647539"/>
                  <a:gd name="connsiteY2" fmla="*/ 1075 h 3672652"/>
                  <a:gd name="connsiteX3" fmla="*/ 375217 w 6647539"/>
                  <a:gd name="connsiteY3" fmla="*/ 649761 h 3672652"/>
                  <a:gd name="connsiteX4" fmla="*/ 5600977 w 6647539"/>
                  <a:gd name="connsiteY4" fmla="*/ 2188308 h 3672652"/>
                  <a:gd name="connsiteX5" fmla="*/ 5247326 w 6647539"/>
                  <a:gd name="connsiteY5" fmla="*/ 3672651 h 3672652"/>
                  <a:gd name="connsiteX0" fmla="*/ 6727787 w 6727789"/>
                  <a:gd name="connsiteY0" fmla="*/ 1418256 h 3692702"/>
                  <a:gd name="connsiteX1" fmla="*/ 4400152 w 6727789"/>
                  <a:gd name="connsiteY1" fmla="*/ 799232 h 3692702"/>
                  <a:gd name="connsiteX2" fmla="*/ 715604 w 6727789"/>
                  <a:gd name="connsiteY2" fmla="*/ 1022 h 3692702"/>
                  <a:gd name="connsiteX3" fmla="*/ 455467 w 6727789"/>
                  <a:gd name="connsiteY3" fmla="*/ 669811 h 3692702"/>
                  <a:gd name="connsiteX4" fmla="*/ 5681227 w 6727789"/>
                  <a:gd name="connsiteY4" fmla="*/ 2208358 h 3692702"/>
                  <a:gd name="connsiteX5" fmla="*/ 5327576 w 6727789"/>
                  <a:gd name="connsiteY5" fmla="*/ 3692701 h 3692702"/>
                  <a:gd name="connsiteX0" fmla="*/ 6614723 w 6614725"/>
                  <a:gd name="connsiteY0" fmla="*/ 1417569 h 3692015"/>
                  <a:gd name="connsiteX1" fmla="*/ 4287088 w 6614725"/>
                  <a:gd name="connsiteY1" fmla="*/ 798545 h 3692015"/>
                  <a:gd name="connsiteX2" fmla="*/ 602540 w 6614725"/>
                  <a:gd name="connsiteY2" fmla="*/ 335 h 3692015"/>
                  <a:gd name="connsiteX3" fmla="*/ 509051 w 6614725"/>
                  <a:gd name="connsiteY3" fmla="*/ 720949 h 3692015"/>
                  <a:gd name="connsiteX4" fmla="*/ 5568163 w 6614725"/>
                  <a:gd name="connsiteY4" fmla="*/ 2207671 h 3692015"/>
                  <a:gd name="connsiteX5" fmla="*/ 5214512 w 6614725"/>
                  <a:gd name="connsiteY5" fmla="*/ 3692014 h 3692015"/>
                  <a:gd name="connsiteX0" fmla="*/ 6590015 w 6590017"/>
                  <a:gd name="connsiteY0" fmla="*/ 1463860 h 3738306"/>
                  <a:gd name="connsiteX1" fmla="*/ 4262380 w 6590017"/>
                  <a:gd name="connsiteY1" fmla="*/ 844836 h 3738306"/>
                  <a:gd name="connsiteX2" fmla="*/ 631186 w 6590017"/>
                  <a:gd name="connsiteY2" fmla="*/ 301 h 3738306"/>
                  <a:gd name="connsiteX3" fmla="*/ 484343 w 6590017"/>
                  <a:gd name="connsiteY3" fmla="*/ 767240 h 3738306"/>
                  <a:gd name="connsiteX4" fmla="*/ 5543455 w 6590017"/>
                  <a:gd name="connsiteY4" fmla="*/ 2253962 h 3738306"/>
                  <a:gd name="connsiteX5" fmla="*/ 5189804 w 6590017"/>
                  <a:gd name="connsiteY5" fmla="*/ 3738305 h 3738306"/>
                  <a:gd name="connsiteX0" fmla="*/ 6575972 w 6575974"/>
                  <a:gd name="connsiteY0" fmla="*/ 1465388 h 3739834"/>
                  <a:gd name="connsiteX1" fmla="*/ 4248337 w 6575974"/>
                  <a:gd name="connsiteY1" fmla="*/ 846364 h 3739834"/>
                  <a:gd name="connsiteX2" fmla="*/ 617143 w 6575974"/>
                  <a:gd name="connsiteY2" fmla="*/ 1829 h 3739834"/>
                  <a:gd name="connsiteX3" fmla="*/ 470300 w 6575974"/>
                  <a:gd name="connsiteY3" fmla="*/ 768768 h 3739834"/>
                  <a:gd name="connsiteX4" fmla="*/ 5529412 w 6575974"/>
                  <a:gd name="connsiteY4" fmla="*/ 2255490 h 3739834"/>
                  <a:gd name="connsiteX5" fmla="*/ 5175761 w 6575974"/>
                  <a:gd name="connsiteY5" fmla="*/ 3739833 h 3739834"/>
                  <a:gd name="connsiteX0" fmla="*/ 6570612 w 6570614"/>
                  <a:gd name="connsiteY0" fmla="*/ 1463771 h 3738217"/>
                  <a:gd name="connsiteX1" fmla="*/ 4242977 w 6570614"/>
                  <a:gd name="connsiteY1" fmla="*/ 844747 h 3738217"/>
                  <a:gd name="connsiteX2" fmla="*/ 611783 w 6570614"/>
                  <a:gd name="connsiteY2" fmla="*/ 212 h 3738217"/>
                  <a:gd name="connsiteX3" fmla="*/ 494146 w 6570614"/>
                  <a:gd name="connsiteY3" fmla="*/ 779229 h 3738217"/>
                  <a:gd name="connsiteX4" fmla="*/ 5524052 w 6570614"/>
                  <a:gd name="connsiteY4" fmla="*/ 2253873 h 3738217"/>
                  <a:gd name="connsiteX5" fmla="*/ 5170401 w 6570614"/>
                  <a:gd name="connsiteY5" fmla="*/ 3738216 h 3738217"/>
                  <a:gd name="connsiteX0" fmla="*/ 6452994 w 6452996"/>
                  <a:gd name="connsiteY0" fmla="*/ 1463751 h 3738197"/>
                  <a:gd name="connsiteX1" fmla="*/ 4125359 w 6452996"/>
                  <a:gd name="connsiteY1" fmla="*/ 844727 h 3738197"/>
                  <a:gd name="connsiteX2" fmla="*/ 494165 w 6452996"/>
                  <a:gd name="connsiteY2" fmla="*/ 192 h 3738197"/>
                  <a:gd name="connsiteX3" fmla="*/ 376528 w 6452996"/>
                  <a:gd name="connsiteY3" fmla="*/ 779209 h 3738197"/>
                  <a:gd name="connsiteX4" fmla="*/ 5406434 w 6452996"/>
                  <a:gd name="connsiteY4" fmla="*/ 2253853 h 3738197"/>
                  <a:gd name="connsiteX5" fmla="*/ 5052783 w 6452996"/>
                  <a:gd name="connsiteY5" fmla="*/ 3738196 h 3738197"/>
                  <a:gd name="connsiteX0" fmla="*/ 6531567 w 6531569"/>
                  <a:gd name="connsiteY0" fmla="*/ 1427548 h 3701994"/>
                  <a:gd name="connsiteX1" fmla="*/ 4203932 w 6531569"/>
                  <a:gd name="connsiteY1" fmla="*/ 808524 h 3701994"/>
                  <a:gd name="connsiteX2" fmla="*/ 660337 w 6531569"/>
                  <a:gd name="connsiteY2" fmla="*/ 226 h 3701994"/>
                  <a:gd name="connsiteX3" fmla="*/ 455101 w 6531569"/>
                  <a:gd name="connsiteY3" fmla="*/ 743006 h 3701994"/>
                  <a:gd name="connsiteX4" fmla="*/ 5485007 w 6531569"/>
                  <a:gd name="connsiteY4" fmla="*/ 2217650 h 3701994"/>
                  <a:gd name="connsiteX5" fmla="*/ 5131356 w 6531569"/>
                  <a:gd name="connsiteY5" fmla="*/ 3701993 h 3701994"/>
                  <a:gd name="connsiteX0" fmla="*/ 6503520 w 6503522"/>
                  <a:gd name="connsiteY0" fmla="*/ 1427354 h 3701800"/>
                  <a:gd name="connsiteX1" fmla="*/ 4175885 w 6503522"/>
                  <a:gd name="connsiteY1" fmla="*/ 808330 h 3701800"/>
                  <a:gd name="connsiteX2" fmla="*/ 632290 w 6503522"/>
                  <a:gd name="connsiteY2" fmla="*/ 32 h 3701800"/>
                  <a:gd name="connsiteX3" fmla="*/ 427054 w 6503522"/>
                  <a:gd name="connsiteY3" fmla="*/ 742812 h 3701800"/>
                  <a:gd name="connsiteX4" fmla="*/ 5456960 w 6503522"/>
                  <a:gd name="connsiteY4" fmla="*/ 2217456 h 3701800"/>
                  <a:gd name="connsiteX5" fmla="*/ 5103309 w 6503522"/>
                  <a:gd name="connsiteY5" fmla="*/ 3701799 h 3701800"/>
                  <a:gd name="connsiteX0" fmla="*/ 6424136 w 6424138"/>
                  <a:gd name="connsiteY0" fmla="*/ 1427354 h 3701800"/>
                  <a:gd name="connsiteX1" fmla="*/ 4096501 w 6424138"/>
                  <a:gd name="connsiteY1" fmla="*/ 808330 h 3701800"/>
                  <a:gd name="connsiteX2" fmla="*/ 552906 w 6424138"/>
                  <a:gd name="connsiteY2" fmla="*/ 32 h 3701800"/>
                  <a:gd name="connsiteX3" fmla="*/ 347670 w 6424138"/>
                  <a:gd name="connsiteY3" fmla="*/ 742812 h 3701800"/>
                  <a:gd name="connsiteX4" fmla="*/ 5377576 w 6424138"/>
                  <a:gd name="connsiteY4" fmla="*/ 2217456 h 3701800"/>
                  <a:gd name="connsiteX5" fmla="*/ 5023925 w 6424138"/>
                  <a:gd name="connsiteY5" fmla="*/ 3701799 h 370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4138" h="3701800">
                    <a:moveTo>
                      <a:pt x="6424136" y="1427354"/>
                    </a:moveTo>
                    <a:cubicBezTo>
                      <a:pt x="5692388" y="1210775"/>
                      <a:pt x="5075039" y="1046217"/>
                      <a:pt x="4096501" y="808330"/>
                    </a:cubicBezTo>
                    <a:cubicBezTo>
                      <a:pt x="3117963" y="570443"/>
                      <a:pt x="1078028" y="3923"/>
                      <a:pt x="552906" y="32"/>
                    </a:cubicBezTo>
                    <a:cubicBezTo>
                      <a:pt x="27784" y="-3859"/>
                      <a:pt x="-274201" y="346027"/>
                      <a:pt x="347670" y="742812"/>
                    </a:cubicBezTo>
                    <a:cubicBezTo>
                      <a:pt x="969541" y="1139597"/>
                      <a:pt x="5388377" y="1841409"/>
                      <a:pt x="5377576" y="2217456"/>
                    </a:cubicBezTo>
                    <a:cubicBezTo>
                      <a:pt x="5366775" y="2593503"/>
                      <a:pt x="5197478" y="2986419"/>
                      <a:pt x="5023925" y="3701799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26298F01-76D3-43C9-83C2-C4FF8DE82063}"/>
                  </a:ext>
                </a:extLst>
              </p:cNvPr>
              <p:cNvSpPr/>
              <p:nvPr/>
            </p:nvSpPr>
            <p:spPr>
              <a:xfrm rot="3955986">
                <a:off x="4280618" y="796219"/>
                <a:ext cx="737405" cy="610837"/>
              </a:xfrm>
              <a:custGeom>
                <a:avLst/>
                <a:gdLst>
                  <a:gd name="connsiteX0" fmla="*/ 1786593 w 1786593"/>
                  <a:gd name="connsiteY0" fmla="*/ 29977 h 410977"/>
                  <a:gd name="connsiteX1" fmla="*/ 176868 w 1786593"/>
                  <a:gd name="connsiteY1" fmla="*/ 6165 h 410977"/>
                  <a:gd name="connsiteX2" fmla="*/ 91143 w 1786593"/>
                  <a:gd name="connsiteY2" fmla="*/ 129990 h 410977"/>
                  <a:gd name="connsiteX3" fmla="*/ 619781 w 1786593"/>
                  <a:gd name="connsiteY3" fmla="*/ 129990 h 410977"/>
                  <a:gd name="connsiteX4" fmla="*/ 1381781 w 1786593"/>
                  <a:gd name="connsiteY4" fmla="*/ 168090 h 410977"/>
                  <a:gd name="connsiteX5" fmla="*/ 1581806 w 1786593"/>
                  <a:gd name="connsiteY5" fmla="*/ 410977 h 410977"/>
                  <a:gd name="connsiteX0" fmla="*/ 1785176 w 1785176"/>
                  <a:gd name="connsiteY0" fmla="*/ 46880 h 427880"/>
                  <a:gd name="connsiteX1" fmla="*/ 177833 w 1785176"/>
                  <a:gd name="connsiteY1" fmla="*/ 4018 h 427880"/>
                  <a:gd name="connsiteX2" fmla="*/ 89726 w 1785176"/>
                  <a:gd name="connsiteY2" fmla="*/ 146893 h 427880"/>
                  <a:gd name="connsiteX3" fmla="*/ 618364 w 1785176"/>
                  <a:gd name="connsiteY3" fmla="*/ 146893 h 427880"/>
                  <a:gd name="connsiteX4" fmla="*/ 1380364 w 1785176"/>
                  <a:gd name="connsiteY4" fmla="*/ 184993 h 427880"/>
                  <a:gd name="connsiteX5" fmla="*/ 1580389 w 1785176"/>
                  <a:gd name="connsiteY5" fmla="*/ 427880 h 427880"/>
                  <a:gd name="connsiteX0" fmla="*/ 1759566 w 1759566"/>
                  <a:gd name="connsiteY0" fmla="*/ 46743 h 427743"/>
                  <a:gd name="connsiteX1" fmla="*/ 152223 w 1759566"/>
                  <a:gd name="connsiteY1" fmla="*/ 3881 h 427743"/>
                  <a:gd name="connsiteX2" fmla="*/ 116503 w 1759566"/>
                  <a:gd name="connsiteY2" fmla="*/ 144374 h 427743"/>
                  <a:gd name="connsiteX3" fmla="*/ 592754 w 1759566"/>
                  <a:gd name="connsiteY3" fmla="*/ 146756 h 427743"/>
                  <a:gd name="connsiteX4" fmla="*/ 1354754 w 1759566"/>
                  <a:gd name="connsiteY4" fmla="*/ 184856 h 427743"/>
                  <a:gd name="connsiteX5" fmla="*/ 1554779 w 1759566"/>
                  <a:gd name="connsiteY5" fmla="*/ 427743 h 427743"/>
                  <a:gd name="connsiteX0" fmla="*/ 1749790 w 1749790"/>
                  <a:gd name="connsiteY0" fmla="*/ 46743 h 427743"/>
                  <a:gd name="connsiteX1" fmla="*/ 142447 w 1749790"/>
                  <a:gd name="connsiteY1" fmla="*/ 3881 h 427743"/>
                  <a:gd name="connsiteX2" fmla="*/ 106727 w 1749790"/>
                  <a:gd name="connsiteY2" fmla="*/ 144374 h 427743"/>
                  <a:gd name="connsiteX3" fmla="*/ 582978 w 1749790"/>
                  <a:gd name="connsiteY3" fmla="*/ 146756 h 427743"/>
                  <a:gd name="connsiteX4" fmla="*/ 1344978 w 1749790"/>
                  <a:gd name="connsiteY4" fmla="*/ 184856 h 427743"/>
                  <a:gd name="connsiteX5" fmla="*/ 1545003 w 1749790"/>
                  <a:gd name="connsiteY5" fmla="*/ 427743 h 427743"/>
                  <a:gd name="connsiteX0" fmla="*/ 1674492 w 1674492"/>
                  <a:gd name="connsiteY0" fmla="*/ 55977 h 436977"/>
                  <a:gd name="connsiteX1" fmla="*/ 67149 w 1674492"/>
                  <a:gd name="connsiteY1" fmla="*/ 13115 h 436977"/>
                  <a:gd name="connsiteX2" fmla="*/ 31429 w 1674492"/>
                  <a:gd name="connsiteY2" fmla="*/ 153608 h 436977"/>
                  <a:gd name="connsiteX3" fmla="*/ 507680 w 1674492"/>
                  <a:gd name="connsiteY3" fmla="*/ 155990 h 436977"/>
                  <a:gd name="connsiteX4" fmla="*/ 1269680 w 1674492"/>
                  <a:gd name="connsiteY4" fmla="*/ 194090 h 436977"/>
                  <a:gd name="connsiteX5" fmla="*/ 1469705 w 1674492"/>
                  <a:gd name="connsiteY5" fmla="*/ 436977 h 436977"/>
                  <a:gd name="connsiteX0" fmla="*/ 1765557 w 1765557"/>
                  <a:gd name="connsiteY0" fmla="*/ 46335 h 427335"/>
                  <a:gd name="connsiteX1" fmla="*/ 158214 w 1765557"/>
                  <a:gd name="connsiteY1" fmla="*/ 3473 h 427335"/>
                  <a:gd name="connsiteX2" fmla="*/ 86775 w 1765557"/>
                  <a:gd name="connsiteY2" fmla="*/ 136822 h 427335"/>
                  <a:gd name="connsiteX3" fmla="*/ 598745 w 1765557"/>
                  <a:gd name="connsiteY3" fmla="*/ 146348 h 427335"/>
                  <a:gd name="connsiteX4" fmla="*/ 1360745 w 1765557"/>
                  <a:gd name="connsiteY4" fmla="*/ 184448 h 427335"/>
                  <a:gd name="connsiteX5" fmla="*/ 1560770 w 1765557"/>
                  <a:gd name="connsiteY5" fmla="*/ 427335 h 427335"/>
                  <a:gd name="connsiteX0" fmla="*/ 1776550 w 1776550"/>
                  <a:gd name="connsiteY0" fmla="*/ 62138 h 443138"/>
                  <a:gd name="connsiteX1" fmla="*/ 169207 w 1776550"/>
                  <a:gd name="connsiteY1" fmla="*/ 2607 h 443138"/>
                  <a:gd name="connsiteX2" fmla="*/ 97768 w 1776550"/>
                  <a:gd name="connsiteY2" fmla="*/ 152625 h 443138"/>
                  <a:gd name="connsiteX3" fmla="*/ 609738 w 1776550"/>
                  <a:gd name="connsiteY3" fmla="*/ 162151 h 443138"/>
                  <a:gd name="connsiteX4" fmla="*/ 1371738 w 1776550"/>
                  <a:gd name="connsiteY4" fmla="*/ 200251 h 443138"/>
                  <a:gd name="connsiteX5" fmla="*/ 1571763 w 1776550"/>
                  <a:gd name="connsiteY5" fmla="*/ 443138 h 443138"/>
                  <a:gd name="connsiteX0" fmla="*/ 1734480 w 1734480"/>
                  <a:gd name="connsiteY0" fmla="*/ 67581 h 448581"/>
                  <a:gd name="connsiteX1" fmla="*/ 127137 w 1734480"/>
                  <a:gd name="connsiteY1" fmla="*/ 8050 h 448581"/>
                  <a:gd name="connsiteX2" fmla="*/ 55698 w 1734480"/>
                  <a:gd name="connsiteY2" fmla="*/ 158068 h 448581"/>
                  <a:gd name="connsiteX3" fmla="*/ 567668 w 1734480"/>
                  <a:gd name="connsiteY3" fmla="*/ 167594 h 448581"/>
                  <a:gd name="connsiteX4" fmla="*/ 1329668 w 1734480"/>
                  <a:gd name="connsiteY4" fmla="*/ 205694 h 448581"/>
                  <a:gd name="connsiteX5" fmla="*/ 1529693 w 1734480"/>
                  <a:gd name="connsiteY5" fmla="*/ 448581 h 448581"/>
                  <a:gd name="connsiteX0" fmla="*/ 1763845 w 1763845"/>
                  <a:gd name="connsiteY0" fmla="*/ 71963 h 452963"/>
                  <a:gd name="connsiteX1" fmla="*/ 104115 w 1763845"/>
                  <a:gd name="connsiteY1" fmla="*/ 7669 h 452963"/>
                  <a:gd name="connsiteX2" fmla="*/ 85063 w 1763845"/>
                  <a:gd name="connsiteY2" fmla="*/ 162450 h 452963"/>
                  <a:gd name="connsiteX3" fmla="*/ 597033 w 1763845"/>
                  <a:gd name="connsiteY3" fmla="*/ 171976 h 452963"/>
                  <a:gd name="connsiteX4" fmla="*/ 1359033 w 1763845"/>
                  <a:gd name="connsiteY4" fmla="*/ 210076 h 452963"/>
                  <a:gd name="connsiteX5" fmla="*/ 1559058 w 1763845"/>
                  <a:gd name="connsiteY5" fmla="*/ 452963 h 452963"/>
                  <a:gd name="connsiteX0" fmla="*/ 1818635 w 1818635"/>
                  <a:gd name="connsiteY0" fmla="*/ 37713 h 452051"/>
                  <a:gd name="connsiteX1" fmla="*/ 151762 w 1818635"/>
                  <a:gd name="connsiteY1" fmla="*/ 6757 h 452051"/>
                  <a:gd name="connsiteX2" fmla="*/ 132710 w 1818635"/>
                  <a:gd name="connsiteY2" fmla="*/ 161538 h 452051"/>
                  <a:gd name="connsiteX3" fmla="*/ 644680 w 1818635"/>
                  <a:gd name="connsiteY3" fmla="*/ 171064 h 452051"/>
                  <a:gd name="connsiteX4" fmla="*/ 1406680 w 1818635"/>
                  <a:gd name="connsiteY4" fmla="*/ 209164 h 452051"/>
                  <a:gd name="connsiteX5" fmla="*/ 1606705 w 1818635"/>
                  <a:gd name="connsiteY5" fmla="*/ 452051 h 452051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05215 w 1805215"/>
                  <a:gd name="connsiteY0" fmla="*/ 26030 h 440368"/>
                  <a:gd name="connsiteX1" fmla="*/ 143104 w 1805215"/>
                  <a:gd name="connsiteY1" fmla="*/ 9362 h 440368"/>
                  <a:gd name="connsiteX2" fmla="*/ 119290 w 1805215"/>
                  <a:gd name="connsiteY2" fmla="*/ 149855 h 440368"/>
                  <a:gd name="connsiteX3" fmla="*/ 631260 w 1805215"/>
                  <a:gd name="connsiteY3" fmla="*/ 159381 h 440368"/>
                  <a:gd name="connsiteX4" fmla="*/ 1393260 w 1805215"/>
                  <a:gd name="connsiteY4" fmla="*/ 197481 h 440368"/>
                  <a:gd name="connsiteX5" fmla="*/ 1593285 w 1805215"/>
                  <a:gd name="connsiteY5" fmla="*/ 440368 h 440368"/>
                  <a:gd name="connsiteX0" fmla="*/ 1785938 w 1785938"/>
                  <a:gd name="connsiteY0" fmla="*/ 27719 h 442057"/>
                  <a:gd name="connsiteX1" fmla="*/ 123827 w 1785938"/>
                  <a:gd name="connsiteY1" fmla="*/ 11051 h 442057"/>
                  <a:gd name="connsiteX2" fmla="*/ 119065 w 1785938"/>
                  <a:gd name="connsiteY2" fmla="*/ 11051 h 442057"/>
                  <a:gd name="connsiteX3" fmla="*/ 100013 w 1785938"/>
                  <a:gd name="connsiteY3" fmla="*/ 151544 h 442057"/>
                  <a:gd name="connsiteX4" fmla="*/ 611983 w 1785938"/>
                  <a:gd name="connsiteY4" fmla="*/ 161070 h 442057"/>
                  <a:gd name="connsiteX5" fmla="*/ 1373983 w 1785938"/>
                  <a:gd name="connsiteY5" fmla="*/ 199170 h 442057"/>
                  <a:gd name="connsiteX6" fmla="*/ 1574008 w 1785938"/>
                  <a:gd name="connsiteY6" fmla="*/ 442057 h 442057"/>
                  <a:gd name="connsiteX0" fmla="*/ 1825104 w 1825104"/>
                  <a:gd name="connsiteY0" fmla="*/ 35116 h 449454"/>
                  <a:gd name="connsiteX1" fmla="*/ 162993 w 1825104"/>
                  <a:gd name="connsiteY1" fmla="*/ 18448 h 449454"/>
                  <a:gd name="connsiteX2" fmla="*/ 158231 w 1825104"/>
                  <a:gd name="connsiteY2" fmla="*/ 18448 h 449454"/>
                  <a:gd name="connsiteX3" fmla="*/ 139179 w 1825104"/>
                  <a:gd name="connsiteY3" fmla="*/ 158941 h 449454"/>
                  <a:gd name="connsiteX4" fmla="*/ 651149 w 1825104"/>
                  <a:gd name="connsiteY4" fmla="*/ 168467 h 449454"/>
                  <a:gd name="connsiteX5" fmla="*/ 1413149 w 1825104"/>
                  <a:gd name="connsiteY5" fmla="*/ 206567 h 449454"/>
                  <a:gd name="connsiteX6" fmla="*/ 1613174 w 1825104"/>
                  <a:gd name="connsiteY6" fmla="*/ 449454 h 449454"/>
                  <a:gd name="connsiteX0" fmla="*/ 1872883 w 1872883"/>
                  <a:gd name="connsiteY0" fmla="*/ 22039 h 436377"/>
                  <a:gd name="connsiteX1" fmla="*/ 210772 w 1872883"/>
                  <a:gd name="connsiteY1" fmla="*/ 5371 h 436377"/>
                  <a:gd name="connsiteX2" fmla="*/ 115522 w 1872883"/>
                  <a:gd name="connsiteY2" fmla="*/ 24421 h 436377"/>
                  <a:gd name="connsiteX3" fmla="*/ 186958 w 1872883"/>
                  <a:gd name="connsiteY3" fmla="*/ 145864 h 436377"/>
                  <a:gd name="connsiteX4" fmla="*/ 698928 w 1872883"/>
                  <a:gd name="connsiteY4" fmla="*/ 155390 h 436377"/>
                  <a:gd name="connsiteX5" fmla="*/ 1460928 w 1872883"/>
                  <a:gd name="connsiteY5" fmla="*/ 193490 h 436377"/>
                  <a:gd name="connsiteX6" fmla="*/ 1660953 w 1872883"/>
                  <a:gd name="connsiteY6" fmla="*/ 436377 h 436377"/>
                  <a:gd name="connsiteX0" fmla="*/ 1797171 w 1797171"/>
                  <a:gd name="connsiteY0" fmla="*/ 24534 h 438872"/>
                  <a:gd name="connsiteX1" fmla="*/ 449385 w 1797171"/>
                  <a:gd name="connsiteY1" fmla="*/ 3104 h 438872"/>
                  <a:gd name="connsiteX2" fmla="*/ 39810 w 1797171"/>
                  <a:gd name="connsiteY2" fmla="*/ 26916 h 438872"/>
                  <a:gd name="connsiteX3" fmla="*/ 111246 w 1797171"/>
                  <a:gd name="connsiteY3" fmla="*/ 148359 h 438872"/>
                  <a:gd name="connsiteX4" fmla="*/ 623216 w 1797171"/>
                  <a:gd name="connsiteY4" fmla="*/ 157885 h 438872"/>
                  <a:gd name="connsiteX5" fmla="*/ 1385216 w 1797171"/>
                  <a:gd name="connsiteY5" fmla="*/ 195985 h 438872"/>
                  <a:gd name="connsiteX6" fmla="*/ 1585241 w 1797171"/>
                  <a:gd name="connsiteY6" fmla="*/ 438872 h 438872"/>
                  <a:gd name="connsiteX0" fmla="*/ 1792810 w 1792810"/>
                  <a:gd name="connsiteY0" fmla="*/ 23139 h 437477"/>
                  <a:gd name="connsiteX1" fmla="*/ 445024 w 1792810"/>
                  <a:gd name="connsiteY1" fmla="*/ 1709 h 437477"/>
                  <a:gd name="connsiteX2" fmla="*/ 40211 w 1792810"/>
                  <a:gd name="connsiteY2" fmla="*/ 54096 h 437477"/>
                  <a:gd name="connsiteX3" fmla="*/ 106885 w 1792810"/>
                  <a:gd name="connsiteY3" fmla="*/ 146964 h 437477"/>
                  <a:gd name="connsiteX4" fmla="*/ 618855 w 1792810"/>
                  <a:gd name="connsiteY4" fmla="*/ 156490 h 437477"/>
                  <a:gd name="connsiteX5" fmla="*/ 1380855 w 1792810"/>
                  <a:gd name="connsiteY5" fmla="*/ 194590 h 437477"/>
                  <a:gd name="connsiteX6" fmla="*/ 1580880 w 1792810"/>
                  <a:gd name="connsiteY6" fmla="*/ 437477 h 437477"/>
                  <a:gd name="connsiteX0" fmla="*/ 1758677 w 1758677"/>
                  <a:gd name="connsiteY0" fmla="*/ 23139 h 437477"/>
                  <a:gd name="connsiteX1" fmla="*/ 410891 w 1758677"/>
                  <a:gd name="connsiteY1" fmla="*/ 1709 h 437477"/>
                  <a:gd name="connsiteX2" fmla="*/ 6078 w 1758677"/>
                  <a:gd name="connsiteY2" fmla="*/ 54096 h 437477"/>
                  <a:gd name="connsiteX3" fmla="*/ 72752 w 1758677"/>
                  <a:gd name="connsiteY3" fmla="*/ 146964 h 437477"/>
                  <a:gd name="connsiteX4" fmla="*/ 584722 w 1758677"/>
                  <a:gd name="connsiteY4" fmla="*/ 156490 h 437477"/>
                  <a:gd name="connsiteX5" fmla="*/ 1346722 w 1758677"/>
                  <a:gd name="connsiteY5" fmla="*/ 194590 h 437477"/>
                  <a:gd name="connsiteX6" fmla="*/ 1546747 w 1758677"/>
                  <a:gd name="connsiteY6" fmla="*/ 437477 h 437477"/>
                  <a:gd name="connsiteX0" fmla="*/ 1753692 w 1753692"/>
                  <a:gd name="connsiteY0" fmla="*/ 21571 h 435909"/>
                  <a:gd name="connsiteX1" fmla="*/ 405906 w 1753692"/>
                  <a:gd name="connsiteY1" fmla="*/ 141 h 435909"/>
                  <a:gd name="connsiteX2" fmla="*/ 8236 w 1753692"/>
                  <a:gd name="connsiteY2" fmla="*/ 26335 h 435909"/>
                  <a:gd name="connsiteX3" fmla="*/ 67767 w 1753692"/>
                  <a:gd name="connsiteY3" fmla="*/ 145396 h 435909"/>
                  <a:gd name="connsiteX4" fmla="*/ 579737 w 1753692"/>
                  <a:gd name="connsiteY4" fmla="*/ 154922 h 435909"/>
                  <a:gd name="connsiteX5" fmla="*/ 1341737 w 1753692"/>
                  <a:gd name="connsiteY5" fmla="*/ 193022 h 435909"/>
                  <a:gd name="connsiteX6" fmla="*/ 1541762 w 1753692"/>
                  <a:gd name="connsiteY6" fmla="*/ 435909 h 435909"/>
                  <a:gd name="connsiteX0" fmla="*/ 1725576 w 1725576"/>
                  <a:gd name="connsiteY0" fmla="*/ 23678 h 438016"/>
                  <a:gd name="connsiteX1" fmla="*/ 377790 w 1725576"/>
                  <a:gd name="connsiteY1" fmla="*/ 2248 h 438016"/>
                  <a:gd name="connsiteX2" fmla="*/ 37270 w 1725576"/>
                  <a:gd name="connsiteY2" fmla="*/ 16536 h 438016"/>
                  <a:gd name="connsiteX3" fmla="*/ 39651 w 1725576"/>
                  <a:gd name="connsiteY3" fmla="*/ 147503 h 438016"/>
                  <a:gd name="connsiteX4" fmla="*/ 551621 w 1725576"/>
                  <a:gd name="connsiteY4" fmla="*/ 157029 h 438016"/>
                  <a:gd name="connsiteX5" fmla="*/ 1313621 w 1725576"/>
                  <a:gd name="connsiteY5" fmla="*/ 195129 h 438016"/>
                  <a:gd name="connsiteX6" fmla="*/ 1513646 w 1725576"/>
                  <a:gd name="connsiteY6" fmla="*/ 438016 h 438016"/>
                  <a:gd name="connsiteX0" fmla="*/ 1728190 w 1728190"/>
                  <a:gd name="connsiteY0" fmla="*/ 23678 h 438016"/>
                  <a:gd name="connsiteX1" fmla="*/ 380404 w 1728190"/>
                  <a:gd name="connsiteY1" fmla="*/ 2248 h 438016"/>
                  <a:gd name="connsiteX2" fmla="*/ 32741 w 1728190"/>
                  <a:gd name="connsiteY2" fmla="*/ 16536 h 438016"/>
                  <a:gd name="connsiteX3" fmla="*/ 42265 w 1728190"/>
                  <a:gd name="connsiteY3" fmla="*/ 147503 h 438016"/>
                  <a:gd name="connsiteX4" fmla="*/ 554235 w 1728190"/>
                  <a:gd name="connsiteY4" fmla="*/ 157029 h 438016"/>
                  <a:gd name="connsiteX5" fmla="*/ 1316235 w 1728190"/>
                  <a:gd name="connsiteY5" fmla="*/ 195129 h 438016"/>
                  <a:gd name="connsiteX6" fmla="*/ 1516260 w 1728190"/>
                  <a:gd name="connsiteY6" fmla="*/ 438016 h 438016"/>
                  <a:gd name="connsiteX0" fmla="*/ 1724746 w 1724746"/>
                  <a:gd name="connsiteY0" fmla="*/ 32676 h 447014"/>
                  <a:gd name="connsiteX1" fmla="*/ 376960 w 1724746"/>
                  <a:gd name="connsiteY1" fmla="*/ 11246 h 447014"/>
                  <a:gd name="connsiteX2" fmla="*/ 38822 w 1724746"/>
                  <a:gd name="connsiteY2" fmla="*/ 11247 h 447014"/>
                  <a:gd name="connsiteX3" fmla="*/ 38821 w 1724746"/>
                  <a:gd name="connsiteY3" fmla="*/ 156501 h 447014"/>
                  <a:gd name="connsiteX4" fmla="*/ 550791 w 1724746"/>
                  <a:gd name="connsiteY4" fmla="*/ 166027 h 447014"/>
                  <a:gd name="connsiteX5" fmla="*/ 1312791 w 1724746"/>
                  <a:gd name="connsiteY5" fmla="*/ 204127 h 447014"/>
                  <a:gd name="connsiteX6" fmla="*/ 1512816 w 1724746"/>
                  <a:gd name="connsiteY6" fmla="*/ 447014 h 447014"/>
                  <a:gd name="connsiteX0" fmla="*/ 1732159 w 1732159"/>
                  <a:gd name="connsiteY0" fmla="*/ 35839 h 450177"/>
                  <a:gd name="connsiteX1" fmla="*/ 384373 w 1732159"/>
                  <a:gd name="connsiteY1" fmla="*/ 14409 h 450177"/>
                  <a:gd name="connsiteX2" fmla="*/ 46235 w 1732159"/>
                  <a:gd name="connsiteY2" fmla="*/ 14410 h 450177"/>
                  <a:gd name="connsiteX3" fmla="*/ 46234 w 1732159"/>
                  <a:gd name="connsiteY3" fmla="*/ 159664 h 450177"/>
                  <a:gd name="connsiteX4" fmla="*/ 558204 w 1732159"/>
                  <a:gd name="connsiteY4" fmla="*/ 169190 h 450177"/>
                  <a:gd name="connsiteX5" fmla="*/ 1320204 w 1732159"/>
                  <a:gd name="connsiteY5" fmla="*/ 207290 h 450177"/>
                  <a:gd name="connsiteX6" fmla="*/ 1520229 w 1732159"/>
                  <a:gd name="connsiteY6" fmla="*/ 450177 h 450177"/>
                  <a:gd name="connsiteX0" fmla="*/ 1743584 w 1743584"/>
                  <a:gd name="connsiteY0" fmla="*/ 35839 h 450177"/>
                  <a:gd name="connsiteX1" fmla="*/ 395798 w 1743584"/>
                  <a:gd name="connsiteY1" fmla="*/ 14409 h 450177"/>
                  <a:gd name="connsiteX2" fmla="*/ 33847 w 1743584"/>
                  <a:gd name="connsiteY2" fmla="*/ 14410 h 450177"/>
                  <a:gd name="connsiteX3" fmla="*/ 57659 w 1743584"/>
                  <a:gd name="connsiteY3" fmla="*/ 159664 h 450177"/>
                  <a:gd name="connsiteX4" fmla="*/ 569629 w 1743584"/>
                  <a:gd name="connsiteY4" fmla="*/ 169190 h 450177"/>
                  <a:gd name="connsiteX5" fmla="*/ 1331629 w 1743584"/>
                  <a:gd name="connsiteY5" fmla="*/ 207290 h 450177"/>
                  <a:gd name="connsiteX6" fmla="*/ 1531654 w 1743584"/>
                  <a:gd name="connsiteY6" fmla="*/ 450177 h 450177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65703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51415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67720 w 1767720"/>
                  <a:gd name="connsiteY0" fmla="*/ 28418 h 442756"/>
                  <a:gd name="connsiteX1" fmla="*/ 419934 w 1767720"/>
                  <a:gd name="connsiteY1" fmla="*/ 6988 h 442756"/>
                  <a:gd name="connsiteX2" fmla="*/ 31789 w 1767720"/>
                  <a:gd name="connsiteY2" fmla="*/ 11752 h 442756"/>
                  <a:gd name="connsiteX3" fmla="*/ 86558 w 1767720"/>
                  <a:gd name="connsiteY3" fmla="*/ 135574 h 442756"/>
                  <a:gd name="connsiteX4" fmla="*/ 593765 w 1767720"/>
                  <a:gd name="connsiteY4" fmla="*/ 147481 h 442756"/>
                  <a:gd name="connsiteX5" fmla="*/ 1355765 w 1767720"/>
                  <a:gd name="connsiteY5" fmla="*/ 199869 h 442756"/>
                  <a:gd name="connsiteX6" fmla="*/ 1555790 w 1767720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31122 w 1743077"/>
                  <a:gd name="connsiteY5" fmla="*/ 199869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85891 w 1743077"/>
                  <a:gd name="connsiteY5" fmla="*/ 173675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95416 w 1743077"/>
                  <a:gd name="connsiteY5" fmla="*/ 171293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422402 w 1535909"/>
                  <a:gd name="connsiteY0" fmla="*/ 8995 h 516996"/>
                  <a:gd name="connsiteX1" fmla="*/ 395291 w 1535909"/>
                  <a:gd name="connsiteY1" fmla="*/ 9790 h 516996"/>
                  <a:gd name="connsiteX2" fmla="*/ 45246 w 1535909"/>
                  <a:gd name="connsiteY2" fmla="*/ 14554 h 516996"/>
                  <a:gd name="connsiteX3" fmla="*/ 61915 w 1535909"/>
                  <a:gd name="connsiteY3" fmla="*/ 138376 h 516996"/>
                  <a:gd name="connsiteX4" fmla="*/ 569122 w 1535909"/>
                  <a:gd name="connsiteY4" fmla="*/ 150283 h 516996"/>
                  <a:gd name="connsiteX5" fmla="*/ 1395416 w 1535909"/>
                  <a:gd name="connsiteY5" fmla="*/ 174095 h 516996"/>
                  <a:gd name="connsiteX6" fmla="*/ 1535909 w 1535909"/>
                  <a:gd name="connsiteY6" fmla="*/ 516996 h 516996"/>
                  <a:gd name="connsiteX0" fmla="*/ 1422004 w 1535511"/>
                  <a:gd name="connsiteY0" fmla="*/ 13985 h 521986"/>
                  <a:gd name="connsiteX1" fmla="*/ 388543 w 1535511"/>
                  <a:gd name="connsiteY1" fmla="*/ 2080 h 521986"/>
                  <a:gd name="connsiteX2" fmla="*/ 44848 w 1535511"/>
                  <a:gd name="connsiteY2" fmla="*/ 19544 h 521986"/>
                  <a:gd name="connsiteX3" fmla="*/ 61517 w 1535511"/>
                  <a:gd name="connsiteY3" fmla="*/ 143366 h 521986"/>
                  <a:gd name="connsiteX4" fmla="*/ 568724 w 1535511"/>
                  <a:gd name="connsiteY4" fmla="*/ 155273 h 521986"/>
                  <a:gd name="connsiteX5" fmla="*/ 1395018 w 1535511"/>
                  <a:gd name="connsiteY5" fmla="*/ 179085 h 521986"/>
                  <a:gd name="connsiteX6" fmla="*/ 1535511 w 1535511"/>
                  <a:gd name="connsiteY6" fmla="*/ 521986 h 521986"/>
                  <a:gd name="connsiteX0" fmla="*/ 1958579 w 1958579"/>
                  <a:gd name="connsiteY0" fmla="*/ 0 h 568326"/>
                  <a:gd name="connsiteX1" fmla="*/ 388543 w 1958579"/>
                  <a:gd name="connsiteY1" fmla="*/ 48420 h 568326"/>
                  <a:gd name="connsiteX2" fmla="*/ 44848 w 1958579"/>
                  <a:gd name="connsiteY2" fmla="*/ 65884 h 568326"/>
                  <a:gd name="connsiteX3" fmla="*/ 61517 w 1958579"/>
                  <a:gd name="connsiteY3" fmla="*/ 189706 h 568326"/>
                  <a:gd name="connsiteX4" fmla="*/ 568724 w 1958579"/>
                  <a:gd name="connsiteY4" fmla="*/ 201613 h 568326"/>
                  <a:gd name="connsiteX5" fmla="*/ 1395018 w 1958579"/>
                  <a:gd name="connsiteY5" fmla="*/ 225425 h 568326"/>
                  <a:gd name="connsiteX6" fmla="*/ 1535511 w 1958579"/>
                  <a:gd name="connsiteY6" fmla="*/ 568326 h 568326"/>
                  <a:gd name="connsiteX0" fmla="*/ 1958579 w 1958579"/>
                  <a:gd name="connsiteY0" fmla="*/ 0 h 568326"/>
                  <a:gd name="connsiteX1" fmla="*/ 1950641 w 1958579"/>
                  <a:gd name="connsiteY1" fmla="*/ 47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341041 w 1958579"/>
                  <a:gd name="connsiteY1" fmla="*/ 52399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461691 w 1958579"/>
                  <a:gd name="connsiteY1" fmla="*/ 555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847454 w 1847454"/>
                  <a:gd name="connsiteY0" fmla="*/ 0 h 581026"/>
                  <a:gd name="connsiteX1" fmla="*/ 1461691 w 1847454"/>
                  <a:gd name="connsiteY1" fmla="*/ 68274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47454 w 1847454"/>
                  <a:gd name="connsiteY0" fmla="*/ 0 h 581026"/>
                  <a:gd name="connsiteX1" fmla="*/ 1448991 w 1847454"/>
                  <a:gd name="connsiteY1" fmla="*/ 52399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8242 w 1850678"/>
                  <a:gd name="connsiteY6" fmla="*/ 238125 h 581026"/>
                  <a:gd name="connsiteX7" fmla="*/ 1538735 w 1850678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5067 w 1850678"/>
                  <a:gd name="connsiteY6" fmla="*/ 203200 h 581026"/>
                  <a:gd name="connsiteX7" fmla="*/ 1538735 w 1850678"/>
                  <a:gd name="connsiteY7" fmla="*/ 581026 h 581026"/>
                  <a:gd name="connsiteX0" fmla="*/ 1452215 w 1538735"/>
                  <a:gd name="connsiteY0" fmla="*/ 0 h 528627"/>
                  <a:gd name="connsiteX1" fmla="*/ 442567 w 1538735"/>
                  <a:gd name="connsiteY1" fmla="*/ 18246 h 528627"/>
                  <a:gd name="connsiteX2" fmla="*/ 48072 w 1538735"/>
                  <a:gd name="connsiteY2" fmla="*/ 26185 h 528627"/>
                  <a:gd name="connsiteX3" fmla="*/ 64741 w 1538735"/>
                  <a:gd name="connsiteY3" fmla="*/ 150007 h 528627"/>
                  <a:gd name="connsiteX4" fmla="*/ 571948 w 1538735"/>
                  <a:gd name="connsiteY4" fmla="*/ 161914 h 528627"/>
                  <a:gd name="connsiteX5" fmla="*/ 1395067 w 1538735"/>
                  <a:gd name="connsiteY5" fmla="*/ 150801 h 528627"/>
                  <a:gd name="connsiteX6" fmla="*/ 1538735 w 1538735"/>
                  <a:gd name="connsiteY6" fmla="*/ 528627 h 528627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1395067 w 2530453"/>
                  <a:gd name="connsiteY5" fmla="*/ 150801 h 1398259"/>
                  <a:gd name="connsiteX6" fmla="*/ 2530453 w 2530453"/>
                  <a:gd name="connsiteY6" fmla="*/ 1398259 h 1398259"/>
                  <a:gd name="connsiteX0" fmla="*/ 1452215 w 2776811"/>
                  <a:gd name="connsiteY0" fmla="*/ 0 h 1398259"/>
                  <a:gd name="connsiteX1" fmla="*/ 442567 w 2776811"/>
                  <a:gd name="connsiteY1" fmla="*/ 18246 h 1398259"/>
                  <a:gd name="connsiteX2" fmla="*/ 48072 w 2776811"/>
                  <a:gd name="connsiteY2" fmla="*/ 26185 h 1398259"/>
                  <a:gd name="connsiteX3" fmla="*/ 64741 w 2776811"/>
                  <a:gd name="connsiteY3" fmla="*/ 150007 h 1398259"/>
                  <a:gd name="connsiteX4" fmla="*/ 571948 w 2776811"/>
                  <a:gd name="connsiteY4" fmla="*/ 161914 h 1398259"/>
                  <a:gd name="connsiteX5" fmla="*/ 2737265 w 2776811"/>
                  <a:gd name="connsiteY5" fmla="*/ 286593 h 1398259"/>
                  <a:gd name="connsiteX6" fmla="*/ 2530453 w 2776811"/>
                  <a:gd name="connsiteY6" fmla="*/ 1398259 h 1398259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2220356 w 2530453"/>
                  <a:gd name="connsiteY5" fmla="*/ 232943 h 1398259"/>
                  <a:gd name="connsiteX6" fmla="*/ 2530453 w 2530453"/>
                  <a:gd name="connsiteY6" fmla="*/ 1398259 h 1398259"/>
                  <a:gd name="connsiteX0" fmla="*/ 1452215 w 2271692"/>
                  <a:gd name="connsiteY0" fmla="*/ 0 h 1268127"/>
                  <a:gd name="connsiteX1" fmla="*/ 442567 w 2271692"/>
                  <a:gd name="connsiteY1" fmla="*/ 18246 h 1268127"/>
                  <a:gd name="connsiteX2" fmla="*/ 48072 w 2271692"/>
                  <a:gd name="connsiteY2" fmla="*/ 26185 h 1268127"/>
                  <a:gd name="connsiteX3" fmla="*/ 64741 w 2271692"/>
                  <a:gd name="connsiteY3" fmla="*/ 150007 h 1268127"/>
                  <a:gd name="connsiteX4" fmla="*/ 571948 w 2271692"/>
                  <a:gd name="connsiteY4" fmla="*/ 161914 h 1268127"/>
                  <a:gd name="connsiteX5" fmla="*/ 2220356 w 2271692"/>
                  <a:gd name="connsiteY5" fmla="*/ 232943 h 1268127"/>
                  <a:gd name="connsiteX6" fmla="*/ 2125779 w 2271692"/>
                  <a:gd name="connsiteY6" fmla="*/ 1268127 h 1268127"/>
                  <a:gd name="connsiteX0" fmla="*/ 1452215 w 2125779"/>
                  <a:gd name="connsiteY0" fmla="*/ 0 h 1268127"/>
                  <a:gd name="connsiteX1" fmla="*/ 442567 w 2125779"/>
                  <a:gd name="connsiteY1" fmla="*/ 18246 h 1268127"/>
                  <a:gd name="connsiteX2" fmla="*/ 48072 w 2125779"/>
                  <a:gd name="connsiteY2" fmla="*/ 26185 h 1268127"/>
                  <a:gd name="connsiteX3" fmla="*/ 64741 w 2125779"/>
                  <a:gd name="connsiteY3" fmla="*/ 150007 h 1268127"/>
                  <a:gd name="connsiteX4" fmla="*/ 571948 w 2125779"/>
                  <a:gd name="connsiteY4" fmla="*/ 161914 h 1268127"/>
                  <a:gd name="connsiteX5" fmla="*/ 1119412 w 2125779"/>
                  <a:gd name="connsiteY5" fmla="*/ 166390 h 1268127"/>
                  <a:gd name="connsiteX6" fmla="*/ 2125779 w 2125779"/>
                  <a:gd name="connsiteY6" fmla="*/ 1268127 h 126812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119412 w 1452215"/>
                  <a:gd name="connsiteY5" fmla="*/ 166390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006639 w 1452215"/>
                  <a:gd name="connsiteY5" fmla="*/ 138814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35261"/>
                  <a:gd name="connsiteX1" fmla="*/ 442567 w 1452215"/>
                  <a:gd name="connsiteY1" fmla="*/ 18246 h 935261"/>
                  <a:gd name="connsiteX2" fmla="*/ 48072 w 1452215"/>
                  <a:gd name="connsiteY2" fmla="*/ 26185 h 935261"/>
                  <a:gd name="connsiteX3" fmla="*/ 64741 w 1452215"/>
                  <a:gd name="connsiteY3" fmla="*/ 150007 h 935261"/>
                  <a:gd name="connsiteX4" fmla="*/ 571948 w 1452215"/>
                  <a:gd name="connsiteY4" fmla="*/ 161914 h 935261"/>
                  <a:gd name="connsiteX5" fmla="*/ 1006639 w 1452215"/>
                  <a:gd name="connsiteY5" fmla="*/ 138814 h 935261"/>
                  <a:gd name="connsiteX6" fmla="*/ 913283 w 1452215"/>
                  <a:gd name="connsiteY6" fmla="*/ 935260 h 935261"/>
                  <a:gd name="connsiteX0" fmla="*/ 1452215 w 1452215"/>
                  <a:gd name="connsiteY0" fmla="*/ 0 h 935260"/>
                  <a:gd name="connsiteX1" fmla="*/ 442567 w 1452215"/>
                  <a:gd name="connsiteY1" fmla="*/ 18246 h 935260"/>
                  <a:gd name="connsiteX2" fmla="*/ 48072 w 1452215"/>
                  <a:gd name="connsiteY2" fmla="*/ 26185 h 935260"/>
                  <a:gd name="connsiteX3" fmla="*/ 64741 w 1452215"/>
                  <a:gd name="connsiteY3" fmla="*/ 150007 h 935260"/>
                  <a:gd name="connsiteX4" fmla="*/ 571948 w 1452215"/>
                  <a:gd name="connsiteY4" fmla="*/ 161914 h 935260"/>
                  <a:gd name="connsiteX5" fmla="*/ 1006639 w 1452215"/>
                  <a:gd name="connsiteY5" fmla="*/ 138814 h 935260"/>
                  <a:gd name="connsiteX6" fmla="*/ 913283 w 1452215"/>
                  <a:gd name="connsiteY6" fmla="*/ 935260 h 935260"/>
                  <a:gd name="connsiteX0" fmla="*/ 1393500 w 1393500"/>
                  <a:gd name="connsiteY0" fmla="*/ 1917309 h 2852569"/>
                  <a:gd name="connsiteX1" fmla="*/ 383852 w 1393500"/>
                  <a:gd name="connsiteY1" fmla="*/ 1935555 h 2852569"/>
                  <a:gd name="connsiteX2" fmla="*/ 243432 w 1393500"/>
                  <a:gd name="connsiteY2" fmla="*/ 183 h 2852569"/>
                  <a:gd name="connsiteX3" fmla="*/ 6026 w 1393500"/>
                  <a:gd name="connsiteY3" fmla="*/ 2067316 h 2852569"/>
                  <a:gd name="connsiteX4" fmla="*/ 513233 w 1393500"/>
                  <a:gd name="connsiteY4" fmla="*/ 2079223 h 2852569"/>
                  <a:gd name="connsiteX5" fmla="*/ 947924 w 1393500"/>
                  <a:gd name="connsiteY5" fmla="*/ 2056123 h 2852569"/>
                  <a:gd name="connsiteX6" fmla="*/ 854568 w 1393500"/>
                  <a:gd name="connsiteY6" fmla="*/ 2852569 h 2852569"/>
                  <a:gd name="connsiteX0" fmla="*/ 1347066 w 1347066"/>
                  <a:gd name="connsiteY0" fmla="*/ 2001578 h 2936838"/>
                  <a:gd name="connsiteX1" fmla="*/ 337418 w 1347066"/>
                  <a:gd name="connsiteY1" fmla="*/ 2019824 h 2936838"/>
                  <a:gd name="connsiteX2" fmla="*/ 196998 w 1347066"/>
                  <a:gd name="connsiteY2" fmla="*/ 84452 h 2936838"/>
                  <a:gd name="connsiteX3" fmla="*/ 7147 w 1347066"/>
                  <a:gd name="connsiteY3" fmla="*/ 528394 h 2936838"/>
                  <a:gd name="connsiteX4" fmla="*/ 466799 w 1347066"/>
                  <a:gd name="connsiteY4" fmla="*/ 2163492 h 2936838"/>
                  <a:gd name="connsiteX5" fmla="*/ 901490 w 1347066"/>
                  <a:gd name="connsiteY5" fmla="*/ 2140392 h 2936838"/>
                  <a:gd name="connsiteX6" fmla="*/ 808134 w 1347066"/>
                  <a:gd name="connsiteY6" fmla="*/ 2936838 h 2936838"/>
                  <a:gd name="connsiteX0" fmla="*/ 1615105 w 1615105"/>
                  <a:gd name="connsiteY0" fmla="*/ 2000971 h 2936231"/>
                  <a:gd name="connsiteX1" fmla="*/ 605457 w 1615105"/>
                  <a:gd name="connsiteY1" fmla="*/ 2019217 h 2936231"/>
                  <a:gd name="connsiteX2" fmla="*/ 465037 w 1615105"/>
                  <a:gd name="connsiteY2" fmla="*/ 83845 h 2936231"/>
                  <a:gd name="connsiteX3" fmla="*/ 275186 w 1615105"/>
                  <a:gd name="connsiteY3" fmla="*/ 527787 h 2936231"/>
                  <a:gd name="connsiteX4" fmla="*/ 39693 w 1615105"/>
                  <a:gd name="connsiteY4" fmla="*/ 2134361 h 2936231"/>
                  <a:gd name="connsiteX5" fmla="*/ 1169529 w 1615105"/>
                  <a:gd name="connsiteY5" fmla="*/ 2139785 h 2936231"/>
                  <a:gd name="connsiteX6" fmla="*/ 1076173 w 1615105"/>
                  <a:gd name="connsiteY6" fmla="*/ 2936231 h 2936231"/>
                  <a:gd name="connsiteX0" fmla="*/ 1703211 w 1703211"/>
                  <a:gd name="connsiteY0" fmla="*/ 2000971 h 2936231"/>
                  <a:gd name="connsiteX1" fmla="*/ 693563 w 1703211"/>
                  <a:gd name="connsiteY1" fmla="*/ 2019217 h 2936231"/>
                  <a:gd name="connsiteX2" fmla="*/ 553143 w 1703211"/>
                  <a:gd name="connsiteY2" fmla="*/ 83845 h 2936231"/>
                  <a:gd name="connsiteX3" fmla="*/ 363292 w 1703211"/>
                  <a:gd name="connsiteY3" fmla="*/ 527787 h 2936231"/>
                  <a:gd name="connsiteX4" fmla="*/ 127799 w 1703211"/>
                  <a:gd name="connsiteY4" fmla="*/ 2134361 h 2936231"/>
                  <a:gd name="connsiteX5" fmla="*/ 132280 w 1703211"/>
                  <a:gd name="connsiteY5" fmla="*/ 2714955 h 2936231"/>
                  <a:gd name="connsiteX6" fmla="*/ 1164279 w 1703211"/>
                  <a:gd name="connsiteY6" fmla="*/ 2936231 h 2936231"/>
                  <a:gd name="connsiteX0" fmla="*/ 1703211 w 1703211"/>
                  <a:gd name="connsiteY0" fmla="*/ 2000971 h 3692220"/>
                  <a:gd name="connsiteX1" fmla="*/ 693563 w 1703211"/>
                  <a:gd name="connsiteY1" fmla="*/ 2019217 h 3692220"/>
                  <a:gd name="connsiteX2" fmla="*/ 553143 w 1703211"/>
                  <a:gd name="connsiteY2" fmla="*/ 83845 h 3692220"/>
                  <a:gd name="connsiteX3" fmla="*/ 363292 w 1703211"/>
                  <a:gd name="connsiteY3" fmla="*/ 527787 h 3692220"/>
                  <a:gd name="connsiteX4" fmla="*/ 127799 w 1703211"/>
                  <a:gd name="connsiteY4" fmla="*/ 2134361 h 3692220"/>
                  <a:gd name="connsiteX5" fmla="*/ 132280 w 1703211"/>
                  <a:gd name="connsiteY5" fmla="*/ 2714955 h 3692220"/>
                  <a:gd name="connsiteX6" fmla="*/ 75699 w 170321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627512 w 1627512"/>
                  <a:gd name="connsiteY0" fmla="*/ 2000971 h 3692220"/>
                  <a:gd name="connsiteX1" fmla="*/ 617864 w 1627512"/>
                  <a:gd name="connsiteY1" fmla="*/ 2019217 h 3692220"/>
                  <a:gd name="connsiteX2" fmla="*/ 477444 w 1627512"/>
                  <a:gd name="connsiteY2" fmla="*/ 83845 h 3692220"/>
                  <a:gd name="connsiteX3" fmla="*/ 287593 w 1627512"/>
                  <a:gd name="connsiteY3" fmla="*/ 527787 h 3692220"/>
                  <a:gd name="connsiteX4" fmla="*/ 52100 w 1627512"/>
                  <a:gd name="connsiteY4" fmla="*/ 2134361 h 3692220"/>
                  <a:gd name="connsiteX5" fmla="*/ 35849 w 1627512"/>
                  <a:gd name="connsiteY5" fmla="*/ 2735404 h 3692220"/>
                  <a:gd name="connsiteX6" fmla="*/ 0 w 1627512"/>
                  <a:gd name="connsiteY6" fmla="*/ 3692220 h 3692220"/>
                  <a:gd name="connsiteX0" fmla="*/ 1683259 w 1683259"/>
                  <a:gd name="connsiteY0" fmla="*/ 2000971 h 3692220"/>
                  <a:gd name="connsiteX1" fmla="*/ 673611 w 1683259"/>
                  <a:gd name="connsiteY1" fmla="*/ 2019217 h 3692220"/>
                  <a:gd name="connsiteX2" fmla="*/ 533191 w 1683259"/>
                  <a:gd name="connsiteY2" fmla="*/ 83845 h 3692220"/>
                  <a:gd name="connsiteX3" fmla="*/ 343340 w 1683259"/>
                  <a:gd name="connsiteY3" fmla="*/ 527787 h 3692220"/>
                  <a:gd name="connsiteX4" fmla="*/ 107847 w 1683259"/>
                  <a:gd name="connsiteY4" fmla="*/ 2134361 h 3692220"/>
                  <a:gd name="connsiteX5" fmla="*/ 16579 w 1683259"/>
                  <a:gd name="connsiteY5" fmla="*/ 2818837 h 3692220"/>
                  <a:gd name="connsiteX6" fmla="*/ 55747 w 1683259"/>
                  <a:gd name="connsiteY6" fmla="*/ 3692220 h 3692220"/>
                  <a:gd name="connsiteX0" fmla="*/ 1700369 w 1700369"/>
                  <a:gd name="connsiteY0" fmla="*/ 2000971 h 3692220"/>
                  <a:gd name="connsiteX1" fmla="*/ 690721 w 1700369"/>
                  <a:gd name="connsiteY1" fmla="*/ 2019217 h 3692220"/>
                  <a:gd name="connsiteX2" fmla="*/ 550301 w 1700369"/>
                  <a:gd name="connsiteY2" fmla="*/ 83845 h 3692220"/>
                  <a:gd name="connsiteX3" fmla="*/ 360450 w 1700369"/>
                  <a:gd name="connsiteY3" fmla="*/ 527787 h 3692220"/>
                  <a:gd name="connsiteX4" fmla="*/ 124957 w 1700369"/>
                  <a:gd name="connsiteY4" fmla="*/ 2134361 h 3692220"/>
                  <a:gd name="connsiteX5" fmla="*/ 33689 w 1700369"/>
                  <a:gd name="connsiteY5" fmla="*/ 2818837 h 3692220"/>
                  <a:gd name="connsiteX6" fmla="*/ 72857 w 1700369"/>
                  <a:gd name="connsiteY6" fmla="*/ 3692220 h 3692220"/>
                  <a:gd name="connsiteX0" fmla="*/ 1675586 w 1675586"/>
                  <a:gd name="connsiteY0" fmla="*/ 2000971 h 3692220"/>
                  <a:gd name="connsiteX1" fmla="*/ 665938 w 1675586"/>
                  <a:gd name="connsiteY1" fmla="*/ 2019217 h 3692220"/>
                  <a:gd name="connsiteX2" fmla="*/ 525518 w 1675586"/>
                  <a:gd name="connsiteY2" fmla="*/ 83845 h 3692220"/>
                  <a:gd name="connsiteX3" fmla="*/ 335667 w 1675586"/>
                  <a:gd name="connsiteY3" fmla="*/ 527787 h 3692220"/>
                  <a:gd name="connsiteX4" fmla="*/ 100174 w 1675586"/>
                  <a:gd name="connsiteY4" fmla="*/ 2134361 h 3692220"/>
                  <a:gd name="connsiteX5" fmla="*/ 46810 w 1675586"/>
                  <a:gd name="connsiteY5" fmla="*/ 2834937 h 3692220"/>
                  <a:gd name="connsiteX6" fmla="*/ 48074 w 1675586"/>
                  <a:gd name="connsiteY6" fmla="*/ 3692220 h 3692220"/>
                  <a:gd name="connsiteX0" fmla="*/ 1674375 w 1674375"/>
                  <a:gd name="connsiteY0" fmla="*/ 2000971 h 3692220"/>
                  <a:gd name="connsiteX1" fmla="*/ 664727 w 1674375"/>
                  <a:gd name="connsiteY1" fmla="*/ 2019217 h 3692220"/>
                  <a:gd name="connsiteX2" fmla="*/ 524307 w 1674375"/>
                  <a:gd name="connsiteY2" fmla="*/ 83845 h 3692220"/>
                  <a:gd name="connsiteX3" fmla="*/ 334456 w 1674375"/>
                  <a:gd name="connsiteY3" fmla="*/ 527787 h 3692220"/>
                  <a:gd name="connsiteX4" fmla="*/ 98963 w 1674375"/>
                  <a:gd name="connsiteY4" fmla="*/ 2134361 h 3692220"/>
                  <a:gd name="connsiteX5" fmla="*/ 45599 w 1674375"/>
                  <a:gd name="connsiteY5" fmla="*/ 2834937 h 3692220"/>
                  <a:gd name="connsiteX6" fmla="*/ 46863 w 1674375"/>
                  <a:gd name="connsiteY6" fmla="*/ 3692220 h 3692220"/>
                  <a:gd name="connsiteX0" fmla="*/ 1694568 w 1694568"/>
                  <a:gd name="connsiteY0" fmla="*/ 2000971 h 3692220"/>
                  <a:gd name="connsiteX1" fmla="*/ 684920 w 1694568"/>
                  <a:gd name="connsiteY1" fmla="*/ 2019217 h 3692220"/>
                  <a:gd name="connsiteX2" fmla="*/ 544500 w 1694568"/>
                  <a:gd name="connsiteY2" fmla="*/ 83845 h 3692220"/>
                  <a:gd name="connsiteX3" fmla="*/ 354649 w 1694568"/>
                  <a:gd name="connsiteY3" fmla="*/ 527787 h 3692220"/>
                  <a:gd name="connsiteX4" fmla="*/ 119156 w 1694568"/>
                  <a:gd name="connsiteY4" fmla="*/ 2134361 h 3692220"/>
                  <a:gd name="connsiteX5" fmla="*/ 34723 w 1694568"/>
                  <a:gd name="connsiteY5" fmla="*/ 2746023 h 3692220"/>
                  <a:gd name="connsiteX6" fmla="*/ 67056 w 1694568"/>
                  <a:gd name="connsiteY6" fmla="*/ 3692220 h 3692220"/>
                  <a:gd name="connsiteX0" fmla="*/ 1672928 w 1672928"/>
                  <a:gd name="connsiteY0" fmla="*/ 1988280 h 3679529"/>
                  <a:gd name="connsiteX1" fmla="*/ 663280 w 1672928"/>
                  <a:gd name="connsiteY1" fmla="*/ 2006526 h 3679529"/>
                  <a:gd name="connsiteX2" fmla="*/ 522860 w 1672928"/>
                  <a:gd name="connsiteY2" fmla="*/ 71154 h 3679529"/>
                  <a:gd name="connsiteX3" fmla="*/ 333009 w 1672928"/>
                  <a:gd name="connsiteY3" fmla="*/ 515096 h 3679529"/>
                  <a:gd name="connsiteX4" fmla="*/ 181397 w 1672928"/>
                  <a:gd name="connsiteY4" fmla="*/ 1437992 h 3679529"/>
                  <a:gd name="connsiteX5" fmla="*/ 13083 w 1672928"/>
                  <a:gd name="connsiteY5" fmla="*/ 2733332 h 3679529"/>
                  <a:gd name="connsiteX6" fmla="*/ 45416 w 1672928"/>
                  <a:gd name="connsiteY6" fmla="*/ 3679529 h 3679529"/>
                  <a:gd name="connsiteX0" fmla="*/ 1672927 w 1672927"/>
                  <a:gd name="connsiteY0" fmla="*/ 2083844 h 3775093"/>
                  <a:gd name="connsiteX1" fmla="*/ 663279 w 1672927"/>
                  <a:gd name="connsiteY1" fmla="*/ 2102090 h 3775093"/>
                  <a:gd name="connsiteX2" fmla="*/ 522859 w 1672927"/>
                  <a:gd name="connsiteY2" fmla="*/ 166718 h 3775093"/>
                  <a:gd name="connsiteX3" fmla="*/ 299000 w 1672927"/>
                  <a:gd name="connsiteY3" fmla="*/ 257213 h 3775093"/>
                  <a:gd name="connsiteX4" fmla="*/ 181396 w 1672927"/>
                  <a:gd name="connsiteY4" fmla="*/ 1533556 h 3775093"/>
                  <a:gd name="connsiteX5" fmla="*/ 13082 w 1672927"/>
                  <a:gd name="connsiteY5" fmla="*/ 2828896 h 3775093"/>
                  <a:gd name="connsiteX6" fmla="*/ 45415 w 1672927"/>
                  <a:gd name="connsiteY6" fmla="*/ 3775093 h 3775093"/>
                  <a:gd name="connsiteX0" fmla="*/ 1672927 w 1672927"/>
                  <a:gd name="connsiteY0" fmla="*/ 2029619 h 3720868"/>
                  <a:gd name="connsiteX1" fmla="*/ 663279 w 1672927"/>
                  <a:gd name="connsiteY1" fmla="*/ 2047865 h 3720868"/>
                  <a:gd name="connsiteX2" fmla="*/ 473206 w 1672927"/>
                  <a:gd name="connsiteY2" fmla="*/ 192934 h 3720868"/>
                  <a:gd name="connsiteX3" fmla="*/ 299000 w 1672927"/>
                  <a:gd name="connsiteY3" fmla="*/ 202988 h 3720868"/>
                  <a:gd name="connsiteX4" fmla="*/ 181396 w 1672927"/>
                  <a:gd name="connsiteY4" fmla="*/ 1479331 h 3720868"/>
                  <a:gd name="connsiteX5" fmla="*/ 13082 w 1672927"/>
                  <a:gd name="connsiteY5" fmla="*/ 2774671 h 3720868"/>
                  <a:gd name="connsiteX6" fmla="*/ 45415 w 1672927"/>
                  <a:gd name="connsiteY6" fmla="*/ 3720868 h 3720868"/>
                  <a:gd name="connsiteX0" fmla="*/ 1672927 w 1672927"/>
                  <a:gd name="connsiteY0" fmla="*/ 2029912 h 3721161"/>
                  <a:gd name="connsiteX1" fmla="*/ 365473 w 1672927"/>
                  <a:gd name="connsiteY1" fmla="*/ 2052454 h 3721161"/>
                  <a:gd name="connsiteX2" fmla="*/ 473206 w 1672927"/>
                  <a:gd name="connsiteY2" fmla="*/ 193227 h 3721161"/>
                  <a:gd name="connsiteX3" fmla="*/ 299000 w 1672927"/>
                  <a:gd name="connsiteY3" fmla="*/ 203281 h 3721161"/>
                  <a:gd name="connsiteX4" fmla="*/ 181396 w 1672927"/>
                  <a:gd name="connsiteY4" fmla="*/ 1479624 h 3721161"/>
                  <a:gd name="connsiteX5" fmla="*/ 13082 w 1672927"/>
                  <a:gd name="connsiteY5" fmla="*/ 2774964 h 3721161"/>
                  <a:gd name="connsiteX6" fmla="*/ 45415 w 1672927"/>
                  <a:gd name="connsiteY6" fmla="*/ 3721161 h 3721161"/>
                  <a:gd name="connsiteX0" fmla="*/ 1667723 w 1667723"/>
                  <a:gd name="connsiteY0" fmla="*/ 2029099 h 3720348"/>
                  <a:gd name="connsiteX1" fmla="*/ 360269 w 1667723"/>
                  <a:gd name="connsiteY1" fmla="*/ 2051641 h 3720348"/>
                  <a:gd name="connsiteX2" fmla="*/ 468002 w 1667723"/>
                  <a:gd name="connsiteY2" fmla="*/ 192414 h 3720348"/>
                  <a:gd name="connsiteX3" fmla="*/ 293796 w 1667723"/>
                  <a:gd name="connsiteY3" fmla="*/ 202468 h 3720348"/>
                  <a:gd name="connsiteX4" fmla="*/ 105016 w 1667723"/>
                  <a:gd name="connsiteY4" fmla="*/ 1464067 h 3720348"/>
                  <a:gd name="connsiteX5" fmla="*/ 7878 w 1667723"/>
                  <a:gd name="connsiteY5" fmla="*/ 2774151 h 3720348"/>
                  <a:gd name="connsiteX6" fmla="*/ 40211 w 1667723"/>
                  <a:gd name="connsiteY6" fmla="*/ 3720348 h 3720348"/>
                  <a:gd name="connsiteX0" fmla="*/ 1667723 w 1667723"/>
                  <a:gd name="connsiteY0" fmla="*/ 2031507 h 3722756"/>
                  <a:gd name="connsiteX1" fmla="*/ 360269 w 1667723"/>
                  <a:gd name="connsiteY1" fmla="*/ 2054049 h 3722756"/>
                  <a:gd name="connsiteX2" fmla="*/ 468002 w 1667723"/>
                  <a:gd name="connsiteY2" fmla="*/ 194822 h 3722756"/>
                  <a:gd name="connsiteX3" fmla="*/ 270071 w 1667723"/>
                  <a:gd name="connsiteY3" fmla="*/ 199962 h 3722756"/>
                  <a:gd name="connsiteX4" fmla="*/ 105016 w 1667723"/>
                  <a:gd name="connsiteY4" fmla="*/ 1466475 h 3722756"/>
                  <a:gd name="connsiteX5" fmla="*/ 7878 w 1667723"/>
                  <a:gd name="connsiteY5" fmla="*/ 2776559 h 3722756"/>
                  <a:gd name="connsiteX6" fmla="*/ 40211 w 1667723"/>
                  <a:gd name="connsiteY6" fmla="*/ 3722756 h 3722756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0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0752 w 1660752"/>
                  <a:gd name="connsiteY0" fmla="*/ 2022886 h 4380038"/>
                  <a:gd name="connsiteX1" fmla="*/ 255969 w 1660752"/>
                  <a:gd name="connsiteY1" fmla="*/ 1918048 h 4380038"/>
                  <a:gd name="connsiteX2" fmla="*/ 461031 w 1660752"/>
                  <a:gd name="connsiteY2" fmla="*/ 186201 h 4380038"/>
                  <a:gd name="connsiteX3" fmla="*/ 263099 w 1660752"/>
                  <a:gd name="connsiteY3" fmla="*/ 191341 h 4380038"/>
                  <a:gd name="connsiteX4" fmla="*/ 98045 w 1660752"/>
                  <a:gd name="connsiteY4" fmla="*/ 1457854 h 4380038"/>
                  <a:gd name="connsiteX5" fmla="*/ 907 w 1660752"/>
                  <a:gd name="connsiteY5" fmla="*/ 2767938 h 4380038"/>
                  <a:gd name="connsiteX6" fmla="*/ 128991 w 1660752"/>
                  <a:gd name="connsiteY6" fmla="*/ 4380038 h 4380038"/>
                  <a:gd name="connsiteX0" fmla="*/ 1563295 w 1563295"/>
                  <a:gd name="connsiteY0" fmla="*/ 2022886 h 4380038"/>
                  <a:gd name="connsiteX1" fmla="*/ 158512 w 1563295"/>
                  <a:gd name="connsiteY1" fmla="*/ 1918048 h 4380038"/>
                  <a:gd name="connsiteX2" fmla="*/ 363574 w 1563295"/>
                  <a:gd name="connsiteY2" fmla="*/ 186201 h 4380038"/>
                  <a:gd name="connsiteX3" fmla="*/ 165642 w 1563295"/>
                  <a:gd name="connsiteY3" fmla="*/ 191341 h 4380038"/>
                  <a:gd name="connsiteX4" fmla="*/ 588 w 1563295"/>
                  <a:gd name="connsiteY4" fmla="*/ 1457854 h 4380038"/>
                  <a:gd name="connsiteX5" fmla="*/ 104691 w 1563295"/>
                  <a:gd name="connsiteY5" fmla="*/ 3256373 h 4380038"/>
                  <a:gd name="connsiteX6" fmla="*/ 31534 w 1563295"/>
                  <a:gd name="connsiteY6" fmla="*/ 4380038 h 4380038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3843450 w 3843450"/>
                  <a:gd name="connsiteY0" fmla="*/ 2056428 h 4470397"/>
                  <a:gd name="connsiteX1" fmla="*/ 2438667 w 3843450"/>
                  <a:gd name="connsiteY1" fmla="*/ 1951590 h 4470397"/>
                  <a:gd name="connsiteX2" fmla="*/ 2643729 w 3843450"/>
                  <a:gd name="connsiteY2" fmla="*/ 219743 h 4470397"/>
                  <a:gd name="connsiteX3" fmla="*/ 2445797 w 3843450"/>
                  <a:gd name="connsiteY3" fmla="*/ 224883 h 4470397"/>
                  <a:gd name="connsiteX4" fmla="*/ 33 w 3843450"/>
                  <a:gd name="connsiteY4" fmla="*/ 2049936 h 4470397"/>
                  <a:gd name="connsiteX5" fmla="*/ 2384846 w 3843450"/>
                  <a:gd name="connsiteY5" fmla="*/ 3289915 h 4470397"/>
                  <a:gd name="connsiteX6" fmla="*/ 2320539 w 3843450"/>
                  <a:gd name="connsiteY6" fmla="*/ 4470397 h 4470397"/>
                  <a:gd name="connsiteX0" fmla="*/ 3934117 w 3934117"/>
                  <a:gd name="connsiteY0" fmla="*/ 1838973 h 4252942"/>
                  <a:gd name="connsiteX1" fmla="*/ 2529334 w 3934117"/>
                  <a:gd name="connsiteY1" fmla="*/ 1734135 h 4252942"/>
                  <a:gd name="connsiteX2" fmla="*/ 2734396 w 3934117"/>
                  <a:gd name="connsiteY2" fmla="*/ 2288 h 4252942"/>
                  <a:gd name="connsiteX3" fmla="*/ 713501 w 3934117"/>
                  <a:gd name="connsiteY3" fmla="*/ 1375586 h 4252942"/>
                  <a:gd name="connsiteX4" fmla="*/ 90700 w 3934117"/>
                  <a:gd name="connsiteY4" fmla="*/ 1832481 h 4252942"/>
                  <a:gd name="connsiteX5" fmla="*/ 2475513 w 3934117"/>
                  <a:gd name="connsiteY5" fmla="*/ 3072460 h 4252942"/>
                  <a:gd name="connsiteX6" fmla="*/ 2411206 w 3934117"/>
                  <a:gd name="connsiteY6" fmla="*/ 4252942 h 4252942"/>
                  <a:gd name="connsiteX0" fmla="*/ 3913938 w 3913938"/>
                  <a:gd name="connsiteY0" fmla="*/ 473639 h 2887608"/>
                  <a:gd name="connsiteX1" fmla="*/ 2509155 w 3913938"/>
                  <a:gd name="connsiteY1" fmla="*/ 368801 h 2887608"/>
                  <a:gd name="connsiteX2" fmla="*/ 1338923 w 3913938"/>
                  <a:gd name="connsiteY2" fmla="*/ 166571 h 2887608"/>
                  <a:gd name="connsiteX3" fmla="*/ 693322 w 3913938"/>
                  <a:gd name="connsiteY3" fmla="*/ 10252 h 2887608"/>
                  <a:gd name="connsiteX4" fmla="*/ 70521 w 3913938"/>
                  <a:gd name="connsiteY4" fmla="*/ 467147 h 2887608"/>
                  <a:gd name="connsiteX5" fmla="*/ 2455334 w 3913938"/>
                  <a:gd name="connsiteY5" fmla="*/ 1707126 h 2887608"/>
                  <a:gd name="connsiteX6" fmla="*/ 2391027 w 3913938"/>
                  <a:gd name="connsiteY6" fmla="*/ 2887608 h 2887608"/>
                  <a:gd name="connsiteX0" fmla="*/ 3835422 w 3835423"/>
                  <a:gd name="connsiteY0" fmla="*/ 952236 h 2887608"/>
                  <a:gd name="connsiteX1" fmla="*/ 2509155 w 3835423"/>
                  <a:gd name="connsiteY1" fmla="*/ 368801 h 2887608"/>
                  <a:gd name="connsiteX2" fmla="*/ 1338923 w 3835423"/>
                  <a:gd name="connsiteY2" fmla="*/ 166571 h 2887608"/>
                  <a:gd name="connsiteX3" fmla="*/ 693322 w 3835423"/>
                  <a:gd name="connsiteY3" fmla="*/ 10252 h 2887608"/>
                  <a:gd name="connsiteX4" fmla="*/ 70521 w 3835423"/>
                  <a:gd name="connsiteY4" fmla="*/ 467147 h 2887608"/>
                  <a:gd name="connsiteX5" fmla="*/ 2455334 w 3835423"/>
                  <a:gd name="connsiteY5" fmla="*/ 1707126 h 2887608"/>
                  <a:gd name="connsiteX6" fmla="*/ 2391027 w 3835423"/>
                  <a:gd name="connsiteY6" fmla="*/ 2887608 h 2887608"/>
                  <a:gd name="connsiteX0" fmla="*/ 3835422 w 3835422"/>
                  <a:gd name="connsiteY0" fmla="*/ 957464 h 2892836"/>
                  <a:gd name="connsiteX1" fmla="*/ 2415199 w 3835422"/>
                  <a:gd name="connsiteY1" fmla="*/ 794443 h 2892836"/>
                  <a:gd name="connsiteX2" fmla="*/ 1338923 w 3835422"/>
                  <a:gd name="connsiteY2" fmla="*/ 171799 h 2892836"/>
                  <a:gd name="connsiteX3" fmla="*/ 693322 w 3835422"/>
                  <a:gd name="connsiteY3" fmla="*/ 15480 h 2892836"/>
                  <a:gd name="connsiteX4" fmla="*/ 70521 w 3835422"/>
                  <a:gd name="connsiteY4" fmla="*/ 472375 h 2892836"/>
                  <a:gd name="connsiteX5" fmla="*/ 2455334 w 3835422"/>
                  <a:gd name="connsiteY5" fmla="*/ 1712354 h 2892836"/>
                  <a:gd name="connsiteX6" fmla="*/ 2391027 w 3835422"/>
                  <a:gd name="connsiteY6" fmla="*/ 2892836 h 2892836"/>
                  <a:gd name="connsiteX0" fmla="*/ 3901764 w 3901764"/>
                  <a:gd name="connsiteY0" fmla="*/ 990371 h 2925743"/>
                  <a:gd name="connsiteX1" fmla="*/ 2481541 w 3901764"/>
                  <a:gd name="connsiteY1" fmla="*/ 827350 h 2925743"/>
                  <a:gd name="connsiteX2" fmla="*/ 1405265 w 3901764"/>
                  <a:gd name="connsiteY2" fmla="*/ 204706 h 2925743"/>
                  <a:gd name="connsiteX3" fmla="*/ 759664 w 3901764"/>
                  <a:gd name="connsiteY3" fmla="*/ 48387 h 2925743"/>
                  <a:gd name="connsiteX4" fmla="*/ 66302 w 3901764"/>
                  <a:gd name="connsiteY4" fmla="*/ 978653 h 2925743"/>
                  <a:gd name="connsiteX5" fmla="*/ 2521676 w 3901764"/>
                  <a:gd name="connsiteY5" fmla="*/ 1745261 h 2925743"/>
                  <a:gd name="connsiteX6" fmla="*/ 2457369 w 3901764"/>
                  <a:gd name="connsiteY6" fmla="*/ 2925743 h 2925743"/>
                  <a:gd name="connsiteX0" fmla="*/ 4028112 w 4028112"/>
                  <a:gd name="connsiteY0" fmla="*/ 787122 h 2722494"/>
                  <a:gd name="connsiteX1" fmla="*/ 2607889 w 4028112"/>
                  <a:gd name="connsiteY1" fmla="*/ 624101 h 2722494"/>
                  <a:gd name="connsiteX2" fmla="*/ 1531613 w 4028112"/>
                  <a:gd name="connsiteY2" fmla="*/ 1457 h 2722494"/>
                  <a:gd name="connsiteX3" fmla="*/ 311577 w 4028112"/>
                  <a:gd name="connsiteY3" fmla="*/ 461569 h 2722494"/>
                  <a:gd name="connsiteX4" fmla="*/ 192650 w 4028112"/>
                  <a:gd name="connsiteY4" fmla="*/ 775404 h 2722494"/>
                  <a:gd name="connsiteX5" fmla="*/ 2648024 w 4028112"/>
                  <a:gd name="connsiteY5" fmla="*/ 1542012 h 2722494"/>
                  <a:gd name="connsiteX6" fmla="*/ 2583717 w 4028112"/>
                  <a:gd name="connsiteY6" fmla="*/ 2722494 h 2722494"/>
                  <a:gd name="connsiteX0" fmla="*/ 4021435 w 4021435"/>
                  <a:gd name="connsiteY0" fmla="*/ 327806 h 2263178"/>
                  <a:gd name="connsiteX1" fmla="*/ 2601212 w 4021435"/>
                  <a:gd name="connsiteY1" fmla="*/ 164785 h 2263178"/>
                  <a:gd name="connsiteX2" fmla="*/ 1359569 w 4021435"/>
                  <a:gd name="connsiteY2" fmla="*/ 174575 h 2263178"/>
                  <a:gd name="connsiteX3" fmla="*/ 304900 w 4021435"/>
                  <a:gd name="connsiteY3" fmla="*/ 2253 h 2263178"/>
                  <a:gd name="connsiteX4" fmla="*/ 185973 w 4021435"/>
                  <a:gd name="connsiteY4" fmla="*/ 316088 h 2263178"/>
                  <a:gd name="connsiteX5" fmla="*/ 2641347 w 4021435"/>
                  <a:gd name="connsiteY5" fmla="*/ 1082696 h 2263178"/>
                  <a:gd name="connsiteX6" fmla="*/ 2577040 w 4021435"/>
                  <a:gd name="connsiteY6" fmla="*/ 2263178 h 2263178"/>
                  <a:gd name="connsiteX0" fmla="*/ 4021435 w 4021435"/>
                  <a:gd name="connsiteY0" fmla="*/ 328239 h 2263611"/>
                  <a:gd name="connsiteX1" fmla="*/ 2370270 w 4021435"/>
                  <a:gd name="connsiteY1" fmla="*/ 351066 h 2263611"/>
                  <a:gd name="connsiteX2" fmla="*/ 1359569 w 4021435"/>
                  <a:gd name="connsiteY2" fmla="*/ 175008 h 2263611"/>
                  <a:gd name="connsiteX3" fmla="*/ 304900 w 4021435"/>
                  <a:gd name="connsiteY3" fmla="*/ 2686 h 2263611"/>
                  <a:gd name="connsiteX4" fmla="*/ 185973 w 4021435"/>
                  <a:gd name="connsiteY4" fmla="*/ 316521 h 2263611"/>
                  <a:gd name="connsiteX5" fmla="*/ 2641347 w 4021435"/>
                  <a:gd name="connsiteY5" fmla="*/ 1083129 h 2263611"/>
                  <a:gd name="connsiteX6" fmla="*/ 2577040 w 4021435"/>
                  <a:gd name="connsiteY6" fmla="*/ 2263611 h 2263611"/>
                  <a:gd name="connsiteX0" fmla="*/ 3945506 w 3945506"/>
                  <a:gd name="connsiteY0" fmla="*/ 429354 h 2263612"/>
                  <a:gd name="connsiteX1" fmla="*/ 2370270 w 3945506"/>
                  <a:gd name="connsiteY1" fmla="*/ 351067 h 2263612"/>
                  <a:gd name="connsiteX2" fmla="*/ 1359569 w 3945506"/>
                  <a:gd name="connsiteY2" fmla="*/ 175009 h 2263612"/>
                  <a:gd name="connsiteX3" fmla="*/ 304900 w 3945506"/>
                  <a:gd name="connsiteY3" fmla="*/ 2687 h 2263612"/>
                  <a:gd name="connsiteX4" fmla="*/ 185973 w 3945506"/>
                  <a:gd name="connsiteY4" fmla="*/ 316522 h 2263612"/>
                  <a:gd name="connsiteX5" fmla="*/ 2641347 w 3945506"/>
                  <a:gd name="connsiteY5" fmla="*/ 1083130 h 2263612"/>
                  <a:gd name="connsiteX6" fmla="*/ 2577040 w 3945506"/>
                  <a:gd name="connsiteY6" fmla="*/ 2263612 h 2263612"/>
                  <a:gd name="connsiteX0" fmla="*/ 3899833 w 3899833"/>
                  <a:gd name="connsiteY0" fmla="*/ 431887 h 2266145"/>
                  <a:gd name="connsiteX1" fmla="*/ 2324597 w 3899833"/>
                  <a:gd name="connsiteY1" fmla="*/ 353600 h 2266145"/>
                  <a:gd name="connsiteX2" fmla="*/ 1313896 w 3899833"/>
                  <a:gd name="connsiteY2" fmla="*/ 177542 h 2266145"/>
                  <a:gd name="connsiteX3" fmla="*/ 259227 w 3899833"/>
                  <a:gd name="connsiteY3" fmla="*/ 5220 h 2266145"/>
                  <a:gd name="connsiteX4" fmla="*/ 201872 w 3899833"/>
                  <a:gd name="connsiteY4" fmla="*/ 386794 h 2266145"/>
                  <a:gd name="connsiteX5" fmla="*/ 2595674 w 3899833"/>
                  <a:gd name="connsiteY5" fmla="*/ 1085663 h 2266145"/>
                  <a:gd name="connsiteX6" fmla="*/ 2531367 w 3899833"/>
                  <a:gd name="connsiteY6" fmla="*/ 2266145 h 2266145"/>
                  <a:gd name="connsiteX0" fmla="*/ 3897950 w 3897950"/>
                  <a:gd name="connsiteY0" fmla="*/ 429699 h 2263957"/>
                  <a:gd name="connsiteX1" fmla="*/ 2322714 w 3897950"/>
                  <a:gd name="connsiteY1" fmla="*/ 351412 h 2263957"/>
                  <a:gd name="connsiteX2" fmla="*/ 1312013 w 3897950"/>
                  <a:gd name="connsiteY2" fmla="*/ 175354 h 2263957"/>
                  <a:gd name="connsiteX3" fmla="*/ 257344 w 3897950"/>
                  <a:gd name="connsiteY3" fmla="*/ 3032 h 2263957"/>
                  <a:gd name="connsiteX4" fmla="*/ 199989 w 3897950"/>
                  <a:gd name="connsiteY4" fmla="*/ 384606 h 2263957"/>
                  <a:gd name="connsiteX5" fmla="*/ 2593791 w 3897950"/>
                  <a:gd name="connsiteY5" fmla="*/ 1083475 h 2263957"/>
                  <a:gd name="connsiteX6" fmla="*/ 2529484 w 3897950"/>
                  <a:gd name="connsiteY6" fmla="*/ 2263957 h 2263957"/>
                  <a:gd name="connsiteX0" fmla="*/ 3899038 w 3899038"/>
                  <a:gd name="connsiteY0" fmla="*/ 427200 h 2261458"/>
                  <a:gd name="connsiteX1" fmla="*/ 2323802 w 3899038"/>
                  <a:gd name="connsiteY1" fmla="*/ 348913 h 2261458"/>
                  <a:gd name="connsiteX2" fmla="*/ 1313101 w 3899038"/>
                  <a:gd name="connsiteY2" fmla="*/ 172855 h 2261458"/>
                  <a:gd name="connsiteX3" fmla="*/ 258432 w 3899038"/>
                  <a:gd name="connsiteY3" fmla="*/ 533 h 2261458"/>
                  <a:gd name="connsiteX4" fmla="*/ 201077 w 3899038"/>
                  <a:gd name="connsiteY4" fmla="*/ 382107 h 2261458"/>
                  <a:gd name="connsiteX5" fmla="*/ 2594879 w 3899038"/>
                  <a:gd name="connsiteY5" fmla="*/ 1080976 h 2261458"/>
                  <a:gd name="connsiteX6" fmla="*/ 2530572 w 3899038"/>
                  <a:gd name="connsiteY6" fmla="*/ 2261458 h 2261458"/>
                  <a:gd name="connsiteX0" fmla="*/ 3834215 w 3834215"/>
                  <a:gd name="connsiteY0" fmla="*/ 536876 h 2261458"/>
                  <a:gd name="connsiteX1" fmla="*/ 2323802 w 3834215"/>
                  <a:gd name="connsiteY1" fmla="*/ 348913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3397 w 3833397"/>
                  <a:gd name="connsiteY0" fmla="*/ 587058 h 2311640"/>
                  <a:gd name="connsiteX1" fmla="*/ 2308694 w 3833397"/>
                  <a:gd name="connsiteY1" fmla="*/ 220021 h 2311640"/>
                  <a:gd name="connsiteX2" fmla="*/ 1275997 w 3833397"/>
                  <a:gd name="connsiteY2" fmla="*/ 22262 h 2311640"/>
                  <a:gd name="connsiteX3" fmla="*/ 257614 w 3833397"/>
                  <a:gd name="connsiteY3" fmla="*/ 50715 h 2311640"/>
                  <a:gd name="connsiteX4" fmla="*/ 200259 w 3833397"/>
                  <a:gd name="connsiteY4" fmla="*/ 432289 h 2311640"/>
                  <a:gd name="connsiteX5" fmla="*/ 2594061 w 3833397"/>
                  <a:gd name="connsiteY5" fmla="*/ 1131158 h 2311640"/>
                  <a:gd name="connsiteX6" fmla="*/ 2529754 w 383339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44217 h 2333048"/>
                  <a:gd name="connsiteX1" fmla="*/ 1275997 w 3636327"/>
                  <a:gd name="connsiteY1" fmla="*/ 43670 h 2333048"/>
                  <a:gd name="connsiteX2" fmla="*/ 257614 w 3636327"/>
                  <a:gd name="connsiteY2" fmla="*/ 72123 h 2333048"/>
                  <a:gd name="connsiteX3" fmla="*/ 200259 w 3636327"/>
                  <a:gd name="connsiteY3" fmla="*/ 453697 h 2333048"/>
                  <a:gd name="connsiteX4" fmla="*/ 2594061 w 3636327"/>
                  <a:gd name="connsiteY4" fmla="*/ 1152566 h 2333048"/>
                  <a:gd name="connsiteX5" fmla="*/ 2529754 w 3636327"/>
                  <a:gd name="connsiteY5" fmla="*/ 2333048 h 2333048"/>
                  <a:gd name="connsiteX0" fmla="*/ 3611099 w 3611098"/>
                  <a:gd name="connsiteY0" fmla="*/ 623435 h 2412266"/>
                  <a:gd name="connsiteX1" fmla="*/ 1250768 w 3611098"/>
                  <a:gd name="connsiteY1" fmla="*/ 122888 h 2412266"/>
                  <a:gd name="connsiteX2" fmla="*/ 301493 w 3611098"/>
                  <a:gd name="connsiteY2" fmla="*/ 28528 h 2412266"/>
                  <a:gd name="connsiteX3" fmla="*/ 175030 w 3611098"/>
                  <a:gd name="connsiteY3" fmla="*/ 532915 h 2412266"/>
                  <a:gd name="connsiteX4" fmla="*/ 2568832 w 3611098"/>
                  <a:gd name="connsiteY4" fmla="*/ 1231784 h 2412266"/>
                  <a:gd name="connsiteX5" fmla="*/ 2504525 w 3611098"/>
                  <a:gd name="connsiteY5" fmla="*/ 2412266 h 2412266"/>
                  <a:gd name="connsiteX0" fmla="*/ 3569041 w 3569040"/>
                  <a:gd name="connsiteY0" fmla="*/ 626177 h 2415008"/>
                  <a:gd name="connsiteX1" fmla="*/ 1208710 w 3569040"/>
                  <a:gd name="connsiteY1" fmla="*/ 125630 h 2415008"/>
                  <a:gd name="connsiteX2" fmla="*/ 259435 w 3569040"/>
                  <a:gd name="connsiteY2" fmla="*/ 31270 h 2415008"/>
                  <a:gd name="connsiteX3" fmla="*/ 188570 w 3569040"/>
                  <a:gd name="connsiteY3" fmla="*/ 573162 h 2415008"/>
                  <a:gd name="connsiteX4" fmla="*/ 2526774 w 3569040"/>
                  <a:gd name="connsiteY4" fmla="*/ 1234526 h 2415008"/>
                  <a:gd name="connsiteX5" fmla="*/ 2462467 w 3569040"/>
                  <a:gd name="connsiteY5" fmla="*/ 2415008 h 2415008"/>
                  <a:gd name="connsiteX0" fmla="*/ 3533219 w 3533218"/>
                  <a:gd name="connsiteY0" fmla="*/ 626177 h 2415008"/>
                  <a:gd name="connsiteX1" fmla="*/ 1172888 w 3533218"/>
                  <a:gd name="connsiteY1" fmla="*/ 125630 h 2415008"/>
                  <a:gd name="connsiteX2" fmla="*/ 223613 w 3533218"/>
                  <a:gd name="connsiteY2" fmla="*/ 31270 h 2415008"/>
                  <a:gd name="connsiteX3" fmla="*/ 152748 w 3533218"/>
                  <a:gd name="connsiteY3" fmla="*/ 573162 h 2415008"/>
                  <a:gd name="connsiteX4" fmla="*/ 2490952 w 3533218"/>
                  <a:gd name="connsiteY4" fmla="*/ 1234526 h 2415008"/>
                  <a:gd name="connsiteX5" fmla="*/ 2426645 w 3533218"/>
                  <a:gd name="connsiteY5" fmla="*/ 2415008 h 2415008"/>
                  <a:gd name="connsiteX0" fmla="*/ 3569265 w 3569264"/>
                  <a:gd name="connsiteY0" fmla="*/ 626177 h 2415008"/>
                  <a:gd name="connsiteX1" fmla="*/ 1208934 w 3569264"/>
                  <a:gd name="connsiteY1" fmla="*/ 125630 h 2415008"/>
                  <a:gd name="connsiteX2" fmla="*/ 259659 w 3569264"/>
                  <a:gd name="connsiteY2" fmla="*/ 31270 h 2415008"/>
                  <a:gd name="connsiteX3" fmla="*/ 188794 w 3569264"/>
                  <a:gd name="connsiteY3" fmla="*/ 573162 h 2415008"/>
                  <a:gd name="connsiteX4" fmla="*/ 2530047 w 3569264"/>
                  <a:gd name="connsiteY4" fmla="*/ 1254896 h 2415008"/>
                  <a:gd name="connsiteX5" fmla="*/ 2462691 w 3569264"/>
                  <a:gd name="connsiteY5" fmla="*/ 2415008 h 2415008"/>
                  <a:gd name="connsiteX0" fmla="*/ 3569265 w 3569264"/>
                  <a:gd name="connsiteY0" fmla="*/ 626177 h 2569997"/>
                  <a:gd name="connsiteX1" fmla="*/ 1208934 w 3569264"/>
                  <a:gd name="connsiteY1" fmla="*/ 125630 h 2569997"/>
                  <a:gd name="connsiteX2" fmla="*/ 259659 w 3569264"/>
                  <a:gd name="connsiteY2" fmla="*/ 31270 h 2569997"/>
                  <a:gd name="connsiteX3" fmla="*/ 188794 w 3569264"/>
                  <a:gd name="connsiteY3" fmla="*/ 573162 h 2569997"/>
                  <a:gd name="connsiteX4" fmla="*/ 2530047 w 3569264"/>
                  <a:gd name="connsiteY4" fmla="*/ 1254896 h 2569997"/>
                  <a:gd name="connsiteX5" fmla="*/ 2373403 w 3569264"/>
                  <a:gd name="connsiteY5" fmla="*/ 2569998 h 2569997"/>
                  <a:gd name="connsiteX0" fmla="*/ 3572094 w 3572093"/>
                  <a:gd name="connsiteY0" fmla="*/ 626177 h 2569997"/>
                  <a:gd name="connsiteX1" fmla="*/ 1211763 w 3572093"/>
                  <a:gd name="connsiteY1" fmla="*/ 125630 h 2569997"/>
                  <a:gd name="connsiteX2" fmla="*/ 262488 w 3572093"/>
                  <a:gd name="connsiteY2" fmla="*/ 31270 h 2569997"/>
                  <a:gd name="connsiteX3" fmla="*/ 191623 w 3572093"/>
                  <a:gd name="connsiteY3" fmla="*/ 573162 h 2569997"/>
                  <a:gd name="connsiteX4" fmla="*/ 2571342 w 3572093"/>
                  <a:gd name="connsiteY4" fmla="*/ 1344955 h 2569997"/>
                  <a:gd name="connsiteX5" fmla="*/ 2376232 w 3572093"/>
                  <a:gd name="connsiteY5" fmla="*/ 2569998 h 2569997"/>
                  <a:gd name="connsiteX0" fmla="*/ 3067137 w 3067138"/>
                  <a:gd name="connsiteY0" fmla="*/ 476949 h 2566016"/>
                  <a:gd name="connsiteX1" fmla="*/ 1211763 w 3067138"/>
                  <a:gd name="connsiteY1" fmla="*/ 121649 h 2566016"/>
                  <a:gd name="connsiteX2" fmla="*/ 262488 w 3067138"/>
                  <a:gd name="connsiteY2" fmla="*/ 27289 h 2566016"/>
                  <a:gd name="connsiteX3" fmla="*/ 191623 w 3067138"/>
                  <a:gd name="connsiteY3" fmla="*/ 569181 h 2566016"/>
                  <a:gd name="connsiteX4" fmla="*/ 2571342 w 3067138"/>
                  <a:gd name="connsiteY4" fmla="*/ 1340974 h 2566016"/>
                  <a:gd name="connsiteX5" fmla="*/ 2376232 w 3067138"/>
                  <a:gd name="connsiteY5" fmla="*/ 2566017 h 2566016"/>
                  <a:gd name="connsiteX0" fmla="*/ 3067137 w 3067138"/>
                  <a:gd name="connsiteY0" fmla="*/ 476949 h 3314161"/>
                  <a:gd name="connsiteX1" fmla="*/ 1211763 w 3067138"/>
                  <a:gd name="connsiteY1" fmla="*/ 121649 h 3314161"/>
                  <a:gd name="connsiteX2" fmla="*/ 262488 w 3067138"/>
                  <a:gd name="connsiteY2" fmla="*/ 27289 h 3314161"/>
                  <a:gd name="connsiteX3" fmla="*/ 191623 w 3067138"/>
                  <a:gd name="connsiteY3" fmla="*/ 569181 h 3314161"/>
                  <a:gd name="connsiteX4" fmla="*/ 2571342 w 3067138"/>
                  <a:gd name="connsiteY4" fmla="*/ 1340974 h 3314161"/>
                  <a:gd name="connsiteX5" fmla="*/ 2118095 w 3067138"/>
                  <a:gd name="connsiteY5" fmla="*/ 3314159 h 3314161"/>
                  <a:gd name="connsiteX0" fmla="*/ 3059404 w 3059405"/>
                  <a:gd name="connsiteY0" fmla="*/ 476949 h 3314161"/>
                  <a:gd name="connsiteX1" fmla="*/ 1204030 w 3059405"/>
                  <a:gd name="connsiteY1" fmla="*/ 121649 h 3314161"/>
                  <a:gd name="connsiteX2" fmla="*/ 254755 w 3059405"/>
                  <a:gd name="connsiteY2" fmla="*/ 27289 h 3314161"/>
                  <a:gd name="connsiteX3" fmla="*/ 183890 w 3059405"/>
                  <a:gd name="connsiteY3" fmla="*/ 569181 h 3314161"/>
                  <a:gd name="connsiteX4" fmla="*/ 2458429 w 3059405"/>
                  <a:gd name="connsiteY4" fmla="*/ 1553943 h 3314161"/>
                  <a:gd name="connsiteX5" fmla="*/ 2110362 w 3059405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015118"/>
                  <a:gd name="connsiteX1" fmla="*/ 1205991 w 3061366"/>
                  <a:gd name="connsiteY1" fmla="*/ 121649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61365 w 3061366"/>
                  <a:gd name="connsiteY0" fmla="*/ 476949 h 3015118"/>
                  <a:gd name="connsiteX1" fmla="*/ 1205991 w 3061366"/>
                  <a:gd name="connsiteY1" fmla="*/ 121648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37209 w 3037210"/>
                  <a:gd name="connsiteY0" fmla="*/ 536856 h 3016621"/>
                  <a:gd name="connsiteX1" fmla="*/ 1205991 w 3037210"/>
                  <a:gd name="connsiteY1" fmla="*/ 123151 h 3016621"/>
                  <a:gd name="connsiteX2" fmla="*/ 256716 w 3037210"/>
                  <a:gd name="connsiteY2" fmla="*/ 28792 h 3016621"/>
                  <a:gd name="connsiteX3" fmla="*/ 185851 w 3037210"/>
                  <a:gd name="connsiteY3" fmla="*/ 570684 h 3016621"/>
                  <a:gd name="connsiteX4" fmla="*/ 2487066 w 3037210"/>
                  <a:gd name="connsiteY4" fmla="*/ 1532277 h 3016621"/>
                  <a:gd name="connsiteX5" fmla="*/ 2133415 w 3037210"/>
                  <a:gd name="connsiteY5" fmla="*/ 3016620 h 3016621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6307175 w 6307177"/>
                  <a:gd name="connsiteY0" fmla="*/ 855717 h 3130163"/>
                  <a:gd name="connsiteX1" fmla="*/ 3979540 w 6307177"/>
                  <a:gd name="connsiteY1" fmla="*/ 236693 h 3130163"/>
                  <a:gd name="connsiteX2" fmla="*/ 3030265 w 6307177"/>
                  <a:gd name="connsiteY2" fmla="*/ 142334 h 3130163"/>
                  <a:gd name="connsiteX3" fmla="*/ 34855 w 6307177"/>
                  <a:gd name="connsiteY3" fmla="*/ 107272 h 3130163"/>
                  <a:gd name="connsiteX4" fmla="*/ 5260615 w 6307177"/>
                  <a:gd name="connsiteY4" fmla="*/ 1645819 h 3130163"/>
                  <a:gd name="connsiteX5" fmla="*/ 4906964 w 6307177"/>
                  <a:gd name="connsiteY5" fmla="*/ 3130162 h 3130163"/>
                  <a:gd name="connsiteX0" fmla="*/ 6647537 w 6647539"/>
                  <a:gd name="connsiteY0" fmla="*/ 1398206 h 3672652"/>
                  <a:gd name="connsiteX1" fmla="*/ 4319902 w 6647539"/>
                  <a:gd name="connsiteY1" fmla="*/ 779182 h 3672652"/>
                  <a:gd name="connsiteX2" fmla="*/ 849318 w 6647539"/>
                  <a:gd name="connsiteY2" fmla="*/ 1075 h 3672652"/>
                  <a:gd name="connsiteX3" fmla="*/ 375217 w 6647539"/>
                  <a:gd name="connsiteY3" fmla="*/ 649761 h 3672652"/>
                  <a:gd name="connsiteX4" fmla="*/ 5600977 w 6647539"/>
                  <a:gd name="connsiteY4" fmla="*/ 2188308 h 3672652"/>
                  <a:gd name="connsiteX5" fmla="*/ 5247326 w 6647539"/>
                  <a:gd name="connsiteY5" fmla="*/ 3672651 h 3672652"/>
                  <a:gd name="connsiteX0" fmla="*/ 6727787 w 6727789"/>
                  <a:gd name="connsiteY0" fmla="*/ 1418256 h 3692702"/>
                  <a:gd name="connsiteX1" fmla="*/ 4400152 w 6727789"/>
                  <a:gd name="connsiteY1" fmla="*/ 799232 h 3692702"/>
                  <a:gd name="connsiteX2" fmla="*/ 715604 w 6727789"/>
                  <a:gd name="connsiteY2" fmla="*/ 1022 h 3692702"/>
                  <a:gd name="connsiteX3" fmla="*/ 455467 w 6727789"/>
                  <a:gd name="connsiteY3" fmla="*/ 669811 h 3692702"/>
                  <a:gd name="connsiteX4" fmla="*/ 5681227 w 6727789"/>
                  <a:gd name="connsiteY4" fmla="*/ 2208358 h 3692702"/>
                  <a:gd name="connsiteX5" fmla="*/ 5327576 w 6727789"/>
                  <a:gd name="connsiteY5" fmla="*/ 3692701 h 3692702"/>
                  <a:gd name="connsiteX0" fmla="*/ 6614723 w 6614725"/>
                  <a:gd name="connsiteY0" fmla="*/ 1417569 h 3692015"/>
                  <a:gd name="connsiteX1" fmla="*/ 4287088 w 6614725"/>
                  <a:gd name="connsiteY1" fmla="*/ 798545 h 3692015"/>
                  <a:gd name="connsiteX2" fmla="*/ 602540 w 6614725"/>
                  <a:gd name="connsiteY2" fmla="*/ 335 h 3692015"/>
                  <a:gd name="connsiteX3" fmla="*/ 509051 w 6614725"/>
                  <a:gd name="connsiteY3" fmla="*/ 720949 h 3692015"/>
                  <a:gd name="connsiteX4" fmla="*/ 5568163 w 6614725"/>
                  <a:gd name="connsiteY4" fmla="*/ 2207671 h 3692015"/>
                  <a:gd name="connsiteX5" fmla="*/ 5214512 w 6614725"/>
                  <a:gd name="connsiteY5" fmla="*/ 3692014 h 3692015"/>
                  <a:gd name="connsiteX0" fmla="*/ 6139848 w 6139850"/>
                  <a:gd name="connsiteY0" fmla="*/ 841170 h 3115616"/>
                  <a:gd name="connsiteX1" fmla="*/ 3812213 w 6139850"/>
                  <a:gd name="connsiteY1" fmla="*/ 222146 h 3115616"/>
                  <a:gd name="connsiteX2" fmla="*/ 2921125 w 6139850"/>
                  <a:gd name="connsiteY2" fmla="*/ 65915 h 3115616"/>
                  <a:gd name="connsiteX3" fmla="*/ 34176 w 6139850"/>
                  <a:gd name="connsiteY3" fmla="*/ 144550 h 3115616"/>
                  <a:gd name="connsiteX4" fmla="*/ 5093288 w 6139850"/>
                  <a:gd name="connsiteY4" fmla="*/ 1631272 h 3115616"/>
                  <a:gd name="connsiteX5" fmla="*/ 4739637 w 6139850"/>
                  <a:gd name="connsiteY5" fmla="*/ 3115615 h 3115616"/>
                  <a:gd name="connsiteX0" fmla="*/ 3353803 w 3353805"/>
                  <a:gd name="connsiteY0" fmla="*/ 813586 h 3088032"/>
                  <a:gd name="connsiteX1" fmla="*/ 1026168 w 3353805"/>
                  <a:gd name="connsiteY1" fmla="*/ 194562 h 3088032"/>
                  <a:gd name="connsiteX2" fmla="*/ 135080 w 3353805"/>
                  <a:gd name="connsiteY2" fmla="*/ 38331 h 3088032"/>
                  <a:gd name="connsiteX3" fmla="*/ 235586 w 3353805"/>
                  <a:gd name="connsiteY3" fmla="*/ 828283 h 3088032"/>
                  <a:gd name="connsiteX4" fmla="*/ 2307243 w 3353805"/>
                  <a:gd name="connsiteY4" fmla="*/ 1603688 h 3088032"/>
                  <a:gd name="connsiteX5" fmla="*/ 1953592 w 3353805"/>
                  <a:gd name="connsiteY5" fmla="*/ 3088031 h 3088032"/>
                  <a:gd name="connsiteX0" fmla="*/ 3408922 w 3408924"/>
                  <a:gd name="connsiteY0" fmla="*/ 691574 h 2966020"/>
                  <a:gd name="connsiteX1" fmla="*/ 1081287 w 3408924"/>
                  <a:gd name="connsiteY1" fmla="*/ 72550 h 2966020"/>
                  <a:gd name="connsiteX2" fmla="*/ 98454 w 3408924"/>
                  <a:gd name="connsiteY2" fmla="*/ 82995 h 2966020"/>
                  <a:gd name="connsiteX3" fmla="*/ 290705 w 3408924"/>
                  <a:gd name="connsiteY3" fmla="*/ 706271 h 2966020"/>
                  <a:gd name="connsiteX4" fmla="*/ 2362362 w 3408924"/>
                  <a:gd name="connsiteY4" fmla="*/ 1481676 h 2966020"/>
                  <a:gd name="connsiteX5" fmla="*/ 2008711 w 3408924"/>
                  <a:gd name="connsiteY5" fmla="*/ 2966019 h 2966020"/>
                  <a:gd name="connsiteX0" fmla="*/ 3262934 w 3262936"/>
                  <a:gd name="connsiteY0" fmla="*/ 762717 h 3037163"/>
                  <a:gd name="connsiteX1" fmla="*/ 935299 w 3262936"/>
                  <a:gd name="connsiteY1" fmla="*/ 143693 h 3037163"/>
                  <a:gd name="connsiteX2" fmla="*/ 259074 w 3262936"/>
                  <a:gd name="connsiteY2" fmla="*/ 48820 h 3037163"/>
                  <a:gd name="connsiteX3" fmla="*/ 144717 w 3262936"/>
                  <a:gd name="connsiteY3" fmla="*/ 777414 h 3037163"/>
                  <a:gd name="connsiteX4" fmla="*/ 2216374 w 3262936"/>
                  <a:gd name="connsiteY4" fmla="*/ 1552819 h 3037163"/>
                  <a:gd name="connsiteX5" fmla="*/ 1862723 w 3262936"/>
                  <a:gd name="connsiteY5" fmla="*/ 3037162 h 3037163"/>
                  <a:gd name="connsiteX0" fmla="*/ 3318575 w 3318577"/>
                  <a:gd name="connsiteY0" fmla="*/ 783324 h 3057770"/>
                  <a:gd name="connsiteX1" fmla="*/ 990940 w 3318577"/>
                  <a:gd name="connsiteY1" fmla="*/ 164300 h 3057770"/>
                  <a:gd name="connsiteX2" fmla="*/ 170373 w 3318577"/>
                  <a:gd name="connsiteY2" fmla="*/ 43895 h 3057770"/>
                  <a:gd name="connsiteX3" fmla="*/ 200358 w 3318577"/>
                  <a:gd name="connsiteY3" fmla="*/ 798021 h 3057770"/>
                  <a:gd name="connsiteX4" fmla="*/ 2272015 w 3318577"/>
                  <a:gd name="connsiteY4" fmla="*/ 1573426 h 3057770"/>
                  <a:gd name="connsiteX5" fmla="*/ 1918364 w 3318577"/>
                  <a:gd name="connsiteY5" fmla="*/ 3057769 h 3057770"/>
                  <a:gd name="connsiteX0" fmla="*/ 3330543 w 3330545"/>
                  <a:gd name="connsiteY0" fmla="*/ 761069 h 3035515"/>
                  <a:gd name="connsiteX1" fmla="*/ 1002908 w 3330545"/>
                  <a:gd name="connsiteY1" fmla="*/ 142045 h 3035515"/>
                  <a:gd name="connsiteX2" fmla="*/ 157023 w 3330545"/>
                  <a:gd name="connsiteY2" fmla="*/ 49267 h 3035515"/>
                  <a:gd name="connsiteX3" fmla="*/ 212326 w 3330545"/>
                  <a:gd name="connsiteY3" fmla="*/ 775766 h 3035515"/>
                  <a:gd name="connsiteX4" fmla="*/ 2283983 w 3330545"/>
                  <a:gd name="connsiteY4" fmla="*/ 1551171 h 3035515"/>
                  <a:gd name="connsiteX5" fmla="*/ 1930332 w 3330545"/>
                  <a:gd name="connsiteY5" fmla="*/ 3035514 h 3035515"/>
                  <a:gd name="connsiteX0" fmla="*/ 3669639 w 3669638"/>
                  <a:gd name="connsiteY0" fmla="*/ 877843 h 3039780"/>
                  <a:gd name="connsiteX1" fmla="*/ 1002908 w 3669638"/>
                  <a:gd name="connsiteY1" fmla="*/ 146310 h 3039780"/>
                  <a:gd name="connsiteX2" fmla="*/ 157023 w 3669638"/>
                  <a:gd name="connsiteY2" fmla="*/ 53532 h 3039780"/>
                  <a:gd name="connsiteX3" fmla="*/ 212326 w 3669638"/>
                  <a:gd name="connsiteY3" fmla="*/ 780031 h 3039780"/>
                  <a:gd name="connsiteX4" fmla="*/ 2283983 w 3669638"/>
                  <a:gd name="connsiteY4" fmla="*/ 1555436 h 3039780"/>
                  <a:gd name="connsiteX5" fmla="*/ 1930332 w 3669638"/>
                  <a:gd name="connsiteY5" fmla="*/ 3039779 h 303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9638" h="3039780">
                    <a:moveTo>
                      <a:pt x="3669639" y="877843"/>
                    </a:moveTo>
                    <a:cubicBezTo>
                      <a:pt x="2937891" y="661264"/>
                      <a:pt x="1588344" y="283695"/>
                      <a:pt x="1002908" y="146310"/>
                    </a:cubicBezTo>
                    <a:cubicBezTo>
                      <a:pt x="417472" y="8925"/>
                      <a:pt x="288787" y="-52088"/>
                      <a:pt x="157023" y="53532"/>
                    </a:cubicBezTo>
                    <a:cubicBezTo>
                      <a:pt x="25259" y="159152"/>
                      <a:pt x="-142167" y="529714"/>
                      <a:pt x="212326" y="780031"/>
                    </a:cubicBezTo>
                    <a:cubicBezTo>
                      <a:pt x="566819" y="1030348"/>
                      <a:pt x="2294784" y="1179389"/>
                      <a:pt x="2283983" y="1555436"/>
                    </a:cubicBezTo>
                    <a:cubicBezTo>
                      <a:pt x="2273182" y="1931483"/>
                      <a:pt x="2103885" y="2324399"/>
                      <a:pt x="1930332" y="3039779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F347664D-CB87-4317-9B94-10CFE9FCE581}"/>
                </a:ext>
              </a:extLst>
            </p:cNvPr>
            <p:cNvGrpSpPr/>
            <p:nvPr/>
          </p:nvGrpSpPr>
          <p:grpSpPr>
            <a:xfrm>
              <a:off x="7046421" y="2932413"/>
              <a:ext cx="327300" cy="675493"/>
              <a:chOff x="7766697" y="1382502"/>
              <a:chExt cx="994033" cy="2051519"/>
            </a:xfrm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1DA3DCCB-9700-4C2D-A46F-7EAB58582B87}"/>
                  </a:ext>
                </a:extLst>
              </p:cNvPr>
              <p:cNvSpPr/>
              <p:nvPr/>
            </p:nvSpPr>
            <p:spPr>
              <a:xfrm rot="14661799">
                <a:off x="7505692" y="2392540"/>
                <a:ext cx="1302486" cy="780476"/>
              </a:xfrm>
              <a:custGeom>
                <a:avLst/>
                <a:gdLst>
                  <a:gd name="connsiteX0" fmla="*/ 1786593 w 1786593"/>
                  <a:gd name="connsiteY0" fmla="*/ 29977 h 410977"/>
                  <a:gd name="connsiteX1" fmla="*/ 176868 w 1786593"/>
                  <a:gd name="connsiteY1" fmla="*/ 6165 h 410977"/>
                  <a:gd name="connsiteX2" fmla="*/ 91143 w 1786593"/>
                  <a:gd name="connsiteY2" fmla="*/ 129990 h 410977"/>
                  <a:gd name="connsiteX3" fmla="*/ 619781 w 1786593"/>
                  <a:gd name="connsiteY3" fmla="*/ 129990 h 410977"/>
                  <a:gd name="connsiteX4" fmla="*/ 1381781 w 1786593"/>
                  <a:gd name="connsiteY4" fmla="*/ 168090 h 410977"/>
                  <a:gd name="connsiteX5" fmla="*/ 1581806 w 1786593"/>
                  <a:gd name="connsiteY5" fmla="*/ 410977 h 410977"/>
                  <a:gd name="connsiteX0" fmla="*/ 1785176 w 1785176"/>
                  <a:gd name="connsiteY0" fmla="*/ 46880 h 427880"/>
                  <a:gd name="connsiteX1" fmla="*/ 177833 w 1785176"/>
                  <a:gd name="connsiteY1" fmla="*/ 4018 h 427880"/>
                  <a:gd name="connsiteX2" fmla="*/ 89726 w 1785176"/>
                  <a:gd name="connsiteY2" fmla="*/ 146893 h 427880"/>
                  <a:gd name="connsiteX3" fmla="*/ 618364 w 1785176"/>
                  <a:gd name="connsiteY3" fmla="*/ 146893 h 427880"/>
                  <a:gd name="connsiteX4" fmla="*/ 1380364 w 1785176"/>
                  <a:gd name="connsiteY4" fmla="*/ 184993 h 427880"/>
                  <a:gd name="connsiteX5" fmla="*/ 1580389 w 1785176"/>
                  <a:gd name="connsiteY5" fmla="*/ 427880 h 427880"/>
                  <a:gd name="connsiteX0" fmla="*/ 1759566 w 1759566"/>
                  <a:gd name="connsiteY0" fmla="*/ 46743 h 427743"/>
                  <a:gd name="connsiteX1" fmla="*/ 152223 w 1759566"/>
                  <a:gd name="connsiteY1" fmla="*/ 3881 h 427743"/>
                  <a:gd name="connsiteX2" fmla="*/ 116503 w 1759566"/>
                  <a:gd name="connsiteY2" fmla="*/ 144374 h 427743"/>
                  <a:gd name="connsiteX3" fmla="*/ 592754 w 1759566"/>
                  <a:gd name="connsiteY3" fmla="*/ 146756 h 427743"/>
                  <a:gd name="connsiteX4" fmla="*/ 1354754 w 1759566"/>
                  <a:gd name="connsiteY4" fmla="*/ 184856 h 427743"/>
                  <a:gd name="connsiteX5" fmla="*/ 1554779 w 1759566"/>
                  <a:gd name="connsiteY5" fmla="*/ 427743 h 427743"/>
                  <a:gd name="connsiteX0" fmla="*/ 1749790 w 1749790"/>
                  <a:gd name="connsiteY0" fmla="*/ 46743 h 427743"/>
                  <a:gd name="connsiteX1" fmla="*/ 142447 w 1749790"/>
                  <a:gd name="connsiteY1" fmla="*/ 3881 h 427743"/>
                  <a:gd name="connsiteX2" fmla="*/ 106727 w 1749790"/>
                  <a:gd name="connsiteY2" fmla="*/ 144374 h 427743"/>
                  <a:gd name="connsiteX3" fmla="*/ 582978 w 1749790"/>
                  <a:gd name="connsiteY3" fmla="*/ 146756 h 427743"/>
                  <a:gd name="connsiteX4" fmla="*/ 1344978 w 1749790"/>
                  <a:gd name="connsiteY4" fmla="*/ 184856 h 427743"/>
                  <a:gd name="connsiteX5" fmla="*/ 1545003 w 1749790"/>
                  <a:gd name="connsiteY5" fmla="*/ 427743 h 427743"/>
                  <a:gd name="connsiteX0" fmla="*/ 1674492 w 1674492"/>
                  <a:gd name="connsiteY0" fmla="*/ 55977 h 436977"/>
                  <a:gd name="connsiteX1" fmla="*/ 67149 w 1674492"/>
                  <a:gd name="connsiteY1" fmla="*/ 13115 h 436977"/>
                  <a:gd name="connsiteX2" fmla="*/ 31429 w 1674492"/>
                  <a:gd name="connsiteY2" fmla="*/ 153608 h 436977"/>
                  <a:gd name="connsiteX3" fmla="*/ 507680 w 1674492"/>
                  <a:gd name="connsiteY3" fmla="*/ 155990 h 436977"/>
                  <a:gd name="connsiteX4" fmla="*/ 1269680 w 1674492"/>
                  <a:gd name="connsiteY4" fmla="*/ 194090 h 436977"/>
                  <a:gd name="connsiteX5" fmla="*/ 1469705 w 1674492"/>
                  <a:gd name="connsiteY5" fmla="*/ 436977 h 436977"/>
                  <a:gd name="connsiteX0" fmla="*/ 1765557 w 1765557"/>
                  <a:gd name="connsiteY0" fmla="*/ 46335 h 427335"/>
                  <a:gd name="connsiteX1" fmla="*/ 158214 w 1765557"/>
                  <a:gd name="connsiteY1" fmla="*/ 3473 h 427335"/>
                  <a:gd name="connsiteX2" fmla="*/ 86775 w 1765557"/>
                  <a:gd name="connsiteY2" fmla="*/ 136822 h 427335"/>
                  <a:gd name="connsiteX3" fmla="*/ 598745 w 1765557"/>
                  <a:gd name="connsiteY3" fmla="*/ 146348 h 427335"/>
                  <a:gd name="connsiteX4" fmla="*/ 1360745 w 1765557"/>
                  <a:gd name="connsiteY4" fmla="*/ 184448 h 427335"/>
                  <a:gd name="connsiteX5" fmla="*/ 1560770 w 1765557"/>
                  <a:gd name="connsiteY5" fmla="*/ 427335 h 427335"/>
                  <a:gd name="connsiteX0" fmla="*/ 1776550 w 1776550"/>
                  <a:gd name="connsiteY0" fmla="*/ 62138 h 443138"/>
                  <a:gd name="connsiteX1" fmla="*/ 169207 w 1776550"/>
                  <a:gd name="connsiteY1" fmla="*/ 2607 h 443138"/>
                  <a:gd name="connsiteX2" fmla="*/ 97768 w 1776550"/>
                  <a:gd name="connsiteY2" fmla="*/ 152625 h 443138"/>
                  <a:gd name="connsiteX3" fmla="*/ 609738 w 1776550"/>
                  <a:gd name="connsiteY3" fmla="*/ 162151 h 443138"/>
                  <a:gd name="connsiteX4" fmla="*/ 1371738 w 1776550"/>
                  <a:gd name="connsiteY4" fmla="*/ 200251 h 443138"/>
                  <a:gd name="connsiteX5" fmla="*/ 1571763 w 1776550"/>
                  <a:gd name="connsiteY5" fmla="*/ 443138 h 443138"/>
                  <a:gd name="connsiteX0" fmla="*/ 1734480 w 1734480"/>
                  <a:gd name="connsiteY0" fmla="*/ 67581 h 448581"/>
                  <a:gd name="connsiteX1" fmla="*/ 127137 w 1734480"/>
                  <a:gd name="connsiteY1" fmla="*/ 8050 h 448581"/>
                  <a:gd name="connsiteX2" fmla="*/ 55698 w 1734480"/>
                  <a:gd name="connsiteY2" fmla="*/ 158068 h 448581"/>
                  <a:gd name="connsiteX3" fmla="*/ 567668 w 1734480"/>
                  <a:gd name="connsiteY3" fmla="*/ 167594 h 448581"/>
                  <a:gd name="connsiteX4" fmla="*/ 1329668 w 1734480"/>
                  <a:gd name="connsiteY4" fmla="*/ 205694 h 448581"/>
                  <a:gd name="connsiteX5" fmla="*/ 1529693 w 1734480"/>
                  <a:gd name="connsiteY5" fmla="*/ 448581 h 448581"/>
                  <a:gd name="connsiteX0" fmla="*/ 1763845 w 1763845"/>
                  <a:gd name="connsiteY0" fmla="*/ 71963 h 452963"/>
                  <a:gd name="connsiteX1" fmla="*/ 104115 w 1763845"/>
                  <a:gd name="connsiteY1" fmla="*/ 7669 h 452963"/>
                  <a:gd name="connsiteX2" fmla="*/ 85063 w 1763845"/>
                  <a:gd name="connsiteY2" fmla="*/ 162450 h 452963"/>
                  <a:gd name="connsiteX3" fmla="*/ 597033 w 1763845"/>
                  <a:gd name="connsiteY3" fmla="*/ 171976 h 452963"/>
                  <a:gd name="connsiteX4" fmla="*/ 1359033 w 1763845"/>
                  <a:gd name="connsiteY4" fmla="*/ 210076 h 452963"/>
                  <a:gd name="connsiteX5" fmla="*/ 1559058 w 1763845"/>
                  <a:gd name="connsiteY5" fmla="*/ 452963 h 452963"/>
                  <a:gd name="connsiteX0" fmla="*/ 1818635 w 1818635"/>
                  <a:gd name="connsiteY0" fmla="*/ 37713 h 452051"/>
                  <a:gd name="connsiteX1" fmla="*/ 151762 w 1818635"/>
                  <a:gd name="connsiteY1" fmla="*/ 6757 h 452051"/>
                  <a:gd name="connsiteX2" fmla="*/ 132710 w 1818635"/>
                  <a:gd name="connsiteY2" fmla="*/ 161538 h 452051"/>
                  <a:gd name="connsiteX3" fmla="*/ 644680 w 1818635"/>
                  <a:gd name="connsiteY3" fmla="*/ 171064 h 452051"/>
                  <a:gd name="connsiteX4" fmla="*/ 1406680 w 1818635"/>
                  <a:gd name="connsiteY4" fmla="*/ 209164 h 452051"/>
                  <a:gd name="connsiteX5" fmla="*/ 1606705 w 1818635"/>
                  <a:gd name="connsiteY5" fmla="*/ 452051 h 452051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05215 w 1805215"/>
                  <a:gd name="connsiteY0" fmla="*/ 26030 h 440368"/>
                  <a:gd name="connsiteX1" fmla="*/ 143104 w 1805215"/>
                  <a:gd name="connsiteY1" fmla="*/ 9362 h 440368"/>
                  <a:gd name="connsiteX2" fmla="*/ 119290 w 1805215"/>
                  <a:gd name="connsiteY2" fmla="*/ 149855 h 440368"/>
                  <a:gd name="connsiteX3" fmla="*/ 631260 w 1805215"/>
                  <a:gd name="connsiteY3" fmla="*/ 159381 h 440368"/>
                  <a:gd name="connsiteX4" fmla="*/ 1393260 w 1805215"/>
                  <a:gd name="connsiteY4" fmla="*/ 197481 h 440368"/>
                  <a:gd name="connsiteX5" fmla="*/ 1593285 w 1805215"/>
                  <a:gd name="connsiteY5" fmla="*/ 440368 h 440368"/>
                  <a:gd name="connsiteX0" fmla="*/ 1785938 w 1785938"/>
                  <a:gd name="connsiteY0" fmla="*/ 27719 h 442057"/>
                  <a:gd name="connsiteX1" fmla="*/ 123827 w 1785938"/>
                  <a:gd name="connsiteY1" fmla="*/ 11051 h 442057"/>
                  <a:gd name="connsiteX2" fmla="*/ 119065 w 1785938"/>
                  <a:gd name="connsiteY2" fmla="*/ 11051 h 442057"/>
                  <a:gd name="connsiteX3" fmla="*/ 100013 w 1785938"/>
                  <a:gd name="connsiteY3" fmla="*/ 151544 h 442057"/>
                  <a:gd name="connsiteX4" fmla="*/ 611983 w 1785938"/>
                  <a:gd name="connsiteY4" fmla="*/ 161070 h 442057"/>
                  <a:gd name="connsiteX5" fmla="*/ 1373983 w 1785938"/>
                  <a:gd name="connsiteY5" fmla="*/ 199170 h 442057"/>
                  <a:gd name="connsiteX6" fmla="*/ 1574008 w 1785938"/>
                  <a:gd name="connsiteY6" fmla="*/ 442057 h 442057"/>
                  <a:gd name="connsiteX0" fmla="*/ 1825104 w 1825104"/>
                  <a:gd name="connsiteY0" fmla="*/ 35116 h 449454"/>
                  <a:gd name="connsiteX1" fmla="*/ 162993 w 1825104"/>
                  <a:gd name="connsiteY1" fmla="*/ 18448 h 449454"/>
                  <a:gd name="connsiteX2" fmla="*/ 158231 w 1825104"/>
                  <a:gd name="connsiteY2" fmla="*/ 18448 h 449454"/>
                  <a:gd name="connsiteX3" fmla="*/ 139179 w 1825104"/>
                  <a:gd name="connsiteY3" fmla="*/ 158941 h 449454"/>
                  <a:gd name="connsiteX4" fmla="*/ 651149 w 1825104"/>
                  <a:gd name="connsiteY4" fmla="*/ 168467 h 449454"/>
                  <a:gd name="connsiteX5" fmla="*/ 1413149 w 1825104"/>
                  <a:gd name="connsiteY5" fmla="*/ 206567 h 449454"/>
                  <a:gd name="connsiteX6" fmla="*/ 1613174 w 1825104"/>
                  <a:gd name="connsiteY6" fmla="*/ 449454 h 449454"/>
                  <a:gd name="connsiteX0" fmla="*/ 1872883 w 1872883"/>
                  <a:gd name="connsiteY0" fmla="*/ 22039 h 436377"/>
                  <a:gd name="connsiteX1" fmla="*/ 210772 w 1872883"/>
                  <a:gd name="connsiteY1" fmla="*/ 5371 h 436377"/>
                  <a:gd name="connsiteX2" fmla="*/ 115522 w 1872883"/>
                  <a:gd name="connsiteY2" fmla="*/ 24421 h 436377"/>
                  <a:gd name="connsiteX3" fmla="*/ 186958 w 1872883"/>
                  <a:gd name="connsiteY3" fmla="*/ 145864 h 436377"/>
                  <a:gd name="connsiteX4" fmla="*/ 698928 w 1872883"/>
                  <a:gd name="connsiteY4" fmla="*/ 155390 h 436377"/>
                  <a:gd name="connsiteX5" fmla="*/ 1460928 w 1872883"/>
                  <a:gd name="connsiteY5" fmla="*/ 193490 h 436377"/>
                  <a:gd name="connsiteX6" fmla="*/ 1660953 w 1872883"/>
                  <a:gd name="connsiteY6" fmla="*/ 436377 h 436377"/>
                  <a:gd name="connsiteX0" fmla="*/ 1797171 w 1797171"/>
                  <a:gd name="connsiteY0" fmla="*/ 24534 h 438872"/>
                  <a:gd name="connsiteX1" fmla="*/ 449385 w 1797171"/>
                  <a:gd name="connsiteY1" fmla="*/ 3104 h 438872"/>
                  <a:gd name="connsiteX2" fmla="*/ 39810 w 1797171"/>
                  <a:gd name="connsiteY2" fmla="*/ 26916 h 438872"/>
                  <a:gd name="connsiteX3" fmla="*/ 111246 w 1797171"/>
                  <a:gd name="connsiteY3" fmla="*/ 148359 h 438872"/>
                  <a:gd name="connsiteX4" fmla="*/ 623216 w 1797171"/>
                  <a:gd name="connsiteY4" fmla="*/ 157885 h 438872"/>
                  <a:gd name="connsiteX5" fmla="*/ 1385216 w 1797171"/>
                  <a:gd name="connsiteY5" fmla="*/ 195985 h 438872"/>
                  <a:gd name="connsiteX6" fmla="*/ 1585241 w 1797171"/>
                  <a:gd name="connsiteY6" fmla="*/ 438872 h 438872"/>
                  <a:gd name="connsiteX0" fmla="*/ 1792810 w 1792810"/>
                  <a:gd name="connsiteY0" fmla="*/ 23139 h 437477"/>
                  <a:gd name="connsiteX1" fmla="*/ 445024 w 1792810"/>
                  <a:gd name="connsiteY1" fmla="*/ 1709 h 437477"/>
                  <a:gd name="connsiteX2" fmla="*/ 40211 w 1792810"/>
                  <a:gd name="connsiteY2" fmla="*/ 54096 h 437477"/>
                  <a:gd name="connsiteX3" fmla="*/ 106885 w 1792810"/>
                  <a:gd name="connsiteY3" fmla="*/ 146964 h 437477"/>
                  <a:gd name="connsiteX4" fmla="*/ 618855 w 1792810"/>
                  <a:gd name="connsiteY4" fmla="*/ 156490 h 437477"/>
                  <a:gd name="connsiteX5" fmla="*/ 1380855 w 1792810"/>
                  <a:gd name="connsiteY5" fmla="*/ 194590 h 437477"/>
                  <a:gd name="connsiteX6" fmla="*/ 1580880 w 1792810"/>
                  <a:gd name="connsiteY6" fmla="*/ 437477 h 437477"/>
                  <a:gd name="connsiteX0" fmla="*/ 1758677 w 1758677"/>
                  <a:gd name="connsiteY0" fmla="*/ 23139 h 437477"/>
                  <a:gd name="connsiteX1" fmla="*/ 410891 w 1758677"/>
                  <a:gd name="connsiteY1" fmla="*/ 1709 h 437477"/>
                  <a:gd name="connsiteX2" fmla="*/ 6078 w 1758677"/>
                  <a:gd name="connsiteY2" fmla="*/ 54096 h 437477"/>
                  <a:gd name="connsiteX3" fmla="*/ 72752 w 1758677"/>
                  <a:gd name="connsiteY3" fmla="*/ 146964 h 437477"/>
                  <a:gd name="connsiteX4" fmla="*/ 584722 w 1758677"/>
                  <a:gd name="connsiteY4" fmla="*/ 156490 h 437477"/>
                  <a:gd name="connsiteX5" fmla="*/ 1346722 w 1758677"/>
                  <a:gd name="connsiteY5" fmla="*/ 194590 h 437477"/>
                  <a:gd name="connsiteX6" fmla="*/ 1546747 w 1758677"/>
                  <a:gd name="connsiteY6" fmla="*/ 437477 h 437477"/>
                  <a:gd name="connsiteX0" fmla="*/ 1753692 w 1753692"/>
                  <a:gd name="connsiteY0" fmla="*/ 21571 h 435909"/>
                  <a:gd name="connsiteX1" fmla="*/ 405906 w 1753692"/>
                  <a:gd name="connsiteY1" fmla="*/ 141 h 435909"/>
                  <a:gd name="connsiteX2" fmla="*/ 8236 w 1753692"/>
                  <a:gd name="connsiteY2" fmla="*/ 26335 h 435909"/>
                  <a:gd name="connsiteX3" fmla="*/ 67767 w 1753692"/>
                  <a:gd name="connsiteY3" fmla="*/ 145396 h 435909"/>
                  <a:gd name="connsiteX4" fmla="*/ 579737 w 1753692"/>
                  <a:gd name="connsiteY4" fmla="*/ 154922 h 435909"/>
                  <a:gd name="connsiteX5" fmla="*/ 1341737 w 1753692"/>
                  <a:gd name="connsiteY5" fmla="*/ 193022 h 435909"/>
                  <a:gd name="connsiteX6" fmla="*/ 1541762 w 1753692"/>
                  <a:gd name="connsiteY6" fmla="*/ 435909 h 435909"/>
                  <a:gd name="connsiteX0" fmla="*/ 1725576 w 1725576"/>
                  <a:gd name="connsiteY0" fmla="*/ 23678 h 438016"/>
                  <a:gd name="connsiteX1" fmla="*/ 377790 w 1725576"/>
                  <a:gd name="connsiteY1" fmla="*/ 2248 h 438016"/>
                  <a:gd name="connsiteX2" fmla="*/ 37270 w 1725576"/>
                  <a:gd name="connsiteY2" fmla="*/ 16536 h 438016"/>
                  <a:gd name="connsiteX3" fmla="*/ 39651 w 1725576"/>
                  <a:gd name="connsiteY3" fmla="*/ 147503 h 438016"/>
                  <a:gd name="connsiteX4" fmla="*/ 551621 w 1725576"/>
                  <a:gd name="connsiteY4" fmla="*/ 157029 h 438016"/>
                  <a:gd name="connsiteX5" fmla="*/ 1313621 w 1725576"/>
                  <a:gd name="connsiteY5" fmla="*/ 195129 h 438016"/>
                  <a:gd name="connsiteX6" fmla="*/ 1513646 w 1725576"/>
                  <a:gd name="connsiteY6" fmla="*/ 438016 h 438016"/>
                  <a:gd name="connsiteX0" fmla="*/ 1728190 w 1728190"/>
                  <a:gd name="connsiteY0" fmla="*/ 23678 h 438016"/>
                  <a:gd name="connsiteX1" fmla="*/ 380404 w 1728190"/>
                  <a:gd name="connsiteY1" fmla="*/ 2248 h 438016"/>
                  <a:gd name="connsiteX2" fmla="*/ 32741 w 1728190"/>
                  <a:gd name="connsiteY2" fmla="*/ 16536 h 438016"/>
                  <a:gd name="connsiteX3" fmla="*/ 42265 w 1728190"/>
                  <a:gd name="connsiteY3" fmla="*/ 147503 h 438016"/>
                  <a:gd name="connsiteX4" fmla="*/ 554235 w 1728190"/>
                  <a:gd name="connsiteY4" fmla="*/ 157029 h 438016"/>
                  <a:gd name="connsiteX5" fmla="*/ 1316235 w 1728190"/>
                  <a:gd name="connsiteY5" fmla="*/ 195129 h 438016"/>
                  <a:gd name="connsiteX6" fmla="*/ 1516260 w 1728190"/>
                  <a:gd name="connsiteY6" fmla="*/ 438016 h 438016"/>
                  <a:gd name="connsiteX0" fmla="*/ 1724746 w 1724746"/>
                  <a:gd name="connsiteY0" fmla="*/ 32676 h 447014"/>
                  <a:gd name="connsiteX1" fmla="*/ 376960 w 1724746"/>
                  <a:gd name="connsiteY1" fmla="*/ 11246 h 447014"/>
                  <a:gd name="connsiteX2" fmla="*/ 38822 w 1724746"/>
                  <a:gd name="connsiteY2" fmla="*/ 11247 h 447014"/>
                  <a:gd name="connsiteX3" fmla="*/ 38821 w 1724746"/>
                  <a:gd name="connsiteY3" fmla="*/ 156501 h 447014"/>
                  <a:gd name="connsiteX4" fmla="*/ 550791 w 1724746"/>
                  <a:gd name="connsiteY4" fmla="*/ 166027 h 447014"/>
                  <a:gd name="connsiteX5" fmla="*/ 1312791 w 1724746"/>
                  <a:gd name="connsiteY5" fmla="*/ 204127 h 447014"/>
                  <a:gd name="connsiteX6" fmla="*/ 1512816 w 1724746"/>
                  <a:gd name="connsiteY6" fmla="*/ 447014 h 447014"/>
                  <a:gd name="connsiteX0" fmla="*/ 1732159 w 1732159"/>
                  <a:gd name="connsiteY0" fmla="*/ 35839 h 450177"/>
                  <a:gd name="connsiteX1" fmla="*/ 384373 w 1732159"/>
                  <a:gd name="connsiteY1" fmla="*/ 14409 h 450177"/>
                  <a:gd name="connsiteX2" fmla="*/ 46235 w 1732159"/>
                  <a:gd name="connsiteY2" fmla="*/ 14410 h 450177"/>
                  <a:gd name="connsiteX3" fmla="*/ 46234 w 1732159"/>
                  <a:gd name="connsiteY3" fmla="*/ 159664 h 450177"/>
                  <a:gd name="connsiteX4" fmla="*/ 558204 w 1732159"/>
                  <a:gd name="connsiteY4" fmla="*/ 169190 h 450177"/>
                  <a:gd name="connsiteX5" fmla="*/ 1320204 w 1732159"/>
                  <a:gd name="connsiteY5" fmla="*/ 207290 h 450177"/>
                  <a:gd name="connsiteX6" fmla="*/ 1520229 w 1732159"/>
                  <a:gd name="connsiteY6" fmla="*/ 450177 h 450177"/>
                  <a:gd name="connsiteX0" fmla="*/ 1743584 w 1743584"/>
                  <a:gd name="connsiteY0" fmla="*/ 35839 h 450177"/>
                  <a:gd name="connsiteX1" fmla="*/ 395798 w 1743584"/>
                  <a:gd name="connsiteY1" fmla="*/ 14409 h 450177"/>
                  <a:gd name="connsiteX2" fmla="*/ 33847 w 1743584"/>
                  <a:gd name="connsiteY2" fmla="*/ 14410 h 450177"/>
                  <a:gd name="connsiteX3" fmla="*/ 57659 w 1743584"/>
                  <a:gd name="connsiteY3" fmla="*/ 159664 h 450177"/>
                  <a:gd name="connsiteX4" fmla="*/ 569629 w 1743584"/>
                  <a:gd name="connsiteY4" fmla="*/ 169190 h 450177"/>
                  <a:gd name="connsiteX5" fmla="*/ 1331629 w 1743584"/>
                  <a:gd name="connsiteY5" fmla="*/ 207290 h 450177"/>
                  <a:gd name="connsiteX6" fmla="*/ 1531654 w 1743584"/>
                  <a:gd name="connsiteY6" fmla="*/ 450177 h 450177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65703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51415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67720 w 1767720"/>
                  <a:gd name="connsiteY0" fmla="*/ 28418 h 442756"/>
                  <a:gd name="connsiteX1" fmla="*/ 419934 w 1767720"/>
                  <a:gd name="connsiteY1" fmla="*/ 6988 h 442756"/>
                  <a:gd name="connsiteX2" fmla="*/ 31789 w 1767720"/>
                  <a:gd name="connsiteY2" fmla="*/ 11752 h 442756"/>
                  <a:gd name="connsiteX3" fmla="*/ 86558 w 1767720"/>
                  <a:gd name="connsiteY3" fmla="*/ 135574 h 442756"/>
                  <a:gd name="connsiteX4" fmla="*/ 593765 w 1767720"/>
                  <a:gd name="connsiteY4" fmla="*/ 147481 h 442756"/>
                  <a:gd name="connsiteX5" fmla="*/ 1355765 w 1767720"/>
                  <a:gd name="connsiteY5" fmla="*/ 199869 h 442756"/>
                  <a:gd name="connsiteX6" fmla="*/ 1555790 w 1767720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31122 w 1743077"/>
                  <a:gd name="connsiteY5" fmla="*/ 199869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85891 w 1743077"/>
                  <a:gd name="connsiteY5" fmla="*/ 173675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95416 w 1743077"/>
                  <a:gd name="connsiteY5" fmla="*/ 171293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422402 w 1535909"/>
                  <a:gd name="connsiteY0" fmla="*/ 8995 h 516996"/>
                  <a:gd name="connsiteX1" fmla="*/ 395291 w 1535909"/>
                  <a:gd name="connsiteY1" fmla="*/ 9790 h 516996"/>
                  <a:gd name="connsiteX2" fmla="*/ 45246 w 1535909"/>
                  <a:gd name="connsiteY2" fmla="*/ 14554 h 516996"/>
                  <a:gd name="connsiteX3" fmla="*/ 61915 w 1535909"/>
                  <a:gd name="connsiteY3" fmla="*/ 138376 h 516996"/>
                  <a:gd name="connsiteX4" fmla="*/ 569122 w 1535909"/>
                  <a:gd name="connsiteY4" fmla="*/ 150283 h 516996"/>
                  <a:gd name="connsiteX5" fmla="*/ 1395416 w 1535909"/>
                  <a:gd name="connsiteY5" fmla="*/ 174095 h 516996"/>
                  <a:gd name="connsiteX6" fmla="*/ 1535909 w 1535909"/>
                  <a:gd name="connsiteY6" fmla="*/ 516996 h 516996"/>
                  <a:gd name="connsiteX0" fmla="*/ 1422004 w 1535511"/>
                  <a:gd name="connsiteY0" fmla="*/ 13985 h 521986"/>
                  <a:gd name="connsiteX1" fmla="*/ 388543 w 1535511"/>
                  <a:gd name="connsiteY1" fmla="*/ 2080 h 521986"/>
                  <a:gd name="connsiteX2" fmla="*/ 44848 w 1535511"/>
                  <a:gd name="connsiteY2" fmla="*/ 19544 h 521986"/>
                  <a:gd name="connsiteX3" fmla="*/ 61517 w 1535511"/>
                  <a:gd name="connsiteY3" fmla="*/ 143366 h 521986"/>
                  <a:gd name="connsiteX4" fmla="*/ 568724 w 1535511"/>
                  <a:gd name="connsiteY4" fmla="*/ 155273 h 521986"/>
                  <a:gd name="connsiteX5" fmla="*/ 1395018 w 1535511"/>
                  <a:gd name="connsiteY5" fmla="*/ 179085 h 521986"/>
                  <a:gd name="connsiteX6" fmla="*/ 1535511 w 1535511"/>
                  <a:gd name="connsiteY6" fmla="*/ 521986 h 521986"/>
                  <a:gd name="connsiteX0" fmla="*/ 1958579 w 1958579"/>
                  <a:gd name="connsiteY0" fmla="*/ 0 h 568326"/>
                  <a:gd name="connsiteX1" fmla="*/ 388543 w 1958579"/>
                  <a:gd name="connsiteY1" fmla="*/ 48420 h 568326"/>
                  <a:gd name="connsiteX2" fmla="*/ 44848 w 1958579"/>
                  <a:gd name="connsiteY2" fmla="*/ 65884 h 568326"/>
                  <a:gd name="connsiteX3" fmla="*/ 61517 w 1958579"/>
                  <a:gd name="connsiteY3" fmla="*/ 189706 h 568326"/>
                  <a:gd name="connsiteX4" fmla="*/ 568724 w 1958579"/>
                  <a:gd name="connsiteY4" fmla="*/ 201613 h 568326"/>
                  <a:gd name="connsiteX5" fmla="*/ 1395018 w 1958579"/>
                  <a:gd name="connsiteY5" fmla="*/ 225425 h 568326"/>
                  <a:gd name="connsiteX6" fmla="*/ 1535511 w 1958579"/>
                  <a:gd name="connsiteY6" fmla="*/ 568326 h 568326"/>
                  <a:gd name="connsiteX0" fmla="*/ 1958579 w 1958579"/>
                  <a:gd name="connsiteY0" fmla="*/ 0 h 568326"/>
                  <a:gd name="connsiteX1" fmla="*/ 1950641 w 1958579"/>
                  <a:gd name="connsiteY1" fmla="*/ 47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341041 w 1958579"/>
                  <a:gd name="connsiteY1" fmla="*/ 52399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461691 w 1958579"/>
                  <a:gd name="connsiteY1" fmla="*/ 555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847454 w 1847454"/>
                  <a:gd name="connsiteY0" fmla="*/ 0 h 581026"/>
                  <a:gd name="connsiteX1" fmla="*/ 1461691 w 1847454"/>
                  <a:gd name="connsiteY1" fmla="*/ 68274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47454 w 1847454"/>
                  <a:gd name="connsiteY0" fmla="*/ 0 h 581026"/>
                  <a:gd name="connsiteX1" fmla="*/ 1448991 w 1847454"/>
                  <a:gd name="connsiteY1" fmla="*/ 52399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8242 w 1850678"/>
                  <a:gd name="connsiteY6" fmla="*/ 238125 h 581026"/>
                  <a:gd name="connsiteX7" fmla="*/ 1538735 w 1850678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5067 w 1850678"/>
                  <a:gd name="connsiteY6" fmla="*/ 203200 h 581026"/>
                  <a:gd name="connsiteX7" fmla="*/ 1538735 w 1850678"/>
                  <a:gd name="connsiteY7" fmla="*/ 581026 h 581026"/>
                  <a:gd name="connsiteX0" fmla="*/ 1452215 w 1538735"/>
                  <a:gd name="connsiteY0" fmla="*/ 0 h 528627"/>
                  <a:gd name="connsiteX1" fmla="*/ 442567 w 1538735"/>
                  <a:gd name="connsiteY1" fmla="*/ 18246 h 528627"/>
                  <a:gd name="connsiteX2" fmla="*/ 48072 w 1538735"/>
                  <a:gd name="connsiteY2" fmla="*/ 26185 h 528627"/>
                  <a:gd name="connsiteX3" fmla="*/ 64741 w 1538735"/>
                  <a:gd name="connsiteY3" fmla="*/ 150007 h 528627"/>
                  <a:gd name="connsiteX4" fmla="*/ 571948 w 1538735"/>
                  <a:gd name="connsiteY4" fmla="*/ 161914 h 528627"/>
                  <a:gd name="connsiteX5" fmla="*/ 1395067 w 1538735"/>
                  <a:gd name="connsiteY5" fmla="*/ 150801 h 528627"/>
                  <a:gd name="connsiteX6" fmla="*/ 1538735 w 1538735"/>
                  <a:gd name="connsiteY6" fmla="*/ 528627 h 528627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1395067 w 2530453"/>
                  <a:gd name="connsiteY5" fmla="*/ 150801 h 1398259"/>
                  <a:gd name="connsiteX6" fmla="*/ 2530453 w 2530453"/>
                  <a:gd name="connsiteY6" fmla="*/ 1398259 h 1398259"/>
                  <a:gd name="connsiteX0" fmla="*/ 1452215 w 2776811"/>
                  <a:gd name="connsiteY0" fmla="*/ 0 h 1398259"/>
                  <a:gd name="connsiteX1" fmla="*/ 442567 w 2776811"/>
                  <a:gd name="connsiteY1" fmla="*/ 18246 h 1398259"/>
                  <a:gd name="connsiteX2" fmla="*/ 48072 w 2776811"/>
                  <a:gd name="connsiteY2" fmla="*/ 26185 h 1398259"/>
                  <a:gd name="connsiteX3" fmla="*/ 64741 w 2776811"/>
                  <a:gd name="connsiteY3" fmla="*/ 150007 h 1398259"/>
                  <a:gd name="connsiteX4" fmla="*/ 571948 w 2776811"/>
                  <a:gd name="connsiteY4" fmla="*/ 161914 h 1398259"/>
                  <a:gd name="connsiteX5" fmla="*/ 2737265 w 2776811"/>
                  <a:gd name="connsiteY5" fmla="*/ 286593 h 1398259"/>
                  <a:gd name="connsiteX6" fmla="*/ 2530453 w 2776811"/>
                  <a:gd name="connsiteY6" fmla="*/ 1398259 h 1398259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2220356 w 2530453"/>
                  <a:gd name="connsiteY5" fmla="*/ 232943 h 1398259"/>
                  <a:gd name="connsiteX6" fmla="*/ 2530453 w 2530453"/>
                  <a:gd name="connsiteY6" fmla="*/ 1398259 h 1398259"/>
                  <a:gd name="connsiteX0" fmla="*/ 1452215 w 2271692"/>
                  <a:gd name="connsiteY0" fmla="*/ 0 h 1268127"/>
                  <a:gd name="connsiteX1" fmla="*/ 442567 w 2271692"/>
                  <a:gd name="connsiteY1" fmla="*/ 18246 h 1268127"/>
                  <a:gd name="connsiteX2" fmla="*/ 48072 w 2271692"/>
                  <a:gd name="connsiteY2" fmla="*/ 26185 h 1268127"/>
                  <a:gd name="connsiteX3" fmla="*/ 64741 w 2271692"/>
                  <a:gd name="connsiteY3" fmla="*/ 150007 h 1268127"/>
                  <a:gd name="connsiteX4" fmla="*/ 571948 w 2271692"/>
                  <a:gd name="connsiteY4" fmla="*/ 161914 h 1268127"/>
                  <a:gd name="connsiteX5" fmla="*/ 2220356 w 2271692"/>
                  <a:gd name="connsiteY5" fmla="*/ 232943 h 1268127"/>
                  <a:gd name="connsiteX6" fmla="*/ 2125779 w 2271692"/>
                  <a:gd name="connsiteY6" fmla="*/ 1268127 h 1268127"/>
                  <a:gd name="connsiteX0" fmla="*/ 1452215 w 2125779"/>
                  <a:gd name="connsiteY0" fmla="*/ 0 h 1268127"/>
                  <a:gd name="connsiteX1" fmla="*/ 442567 w 2125779"/>
                  <a:gd name="connsiteY1" fmla="*/ 18246 h 1268127"/>
                  <a:gd name="connsiteX2" fmla="*/ 48072 w 2125779"/>
                  <a:gd name="connsiteY2" fmla="*/ 26185 h 1268127"/>
                  <a:gd name="connsiteX3" fmla="*/ 64741 w 2125779"/>
                  <a:gd name="connsiteY3" fmla="*/ 150007 h 1268127"/>
                  <a:gd name="connsiteX4" fmla="*/ 571948 w 2125779"/>
                  <a:gd name="connsiteY4" fmla="*/ 161914 h 1268127"/>
                  <a:gd name="connsiteX5" fmla="*/ 1119412 w 2125779"/>
                  <a:gd name="connsiteY5" fmla="*/ 166390 h 1268127"/>
                  <a:gd name="connsiteX6" fmla="*/ 2125779 w 2125779"/>
                  <a:gd name="connsiteY6" fmla="*/ 1268127 h 126812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119412 w 1452215"/>
                  <a:gd name="connsiteY5" fmla="*/ 166390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006639 w 1452215"/>
                  <a:gd name="connsiteY5" fmla="*/ 138814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35261"/>
                  <a:gd name="connsiteX1" fmla="*/ 442567 w 1452215"/>
                  <a:gd name="connsiteY1" fmla="*/ 18246 h 935261"/>
                  <a:gd name="connsiteX2" fmla="*/ 48072 w 1452215"/>
                  <a:gd name="connsiteY2" fmla="*/ 26185 h 935261"/>
                  <a:gd name="connsiteX3" fmla="*/ 64741 w 1452215"/>
                  <a:gd name="connsiteY3" fmla="*/ 150007 h 935261"/>
                  <a:gd name="connsiteX4" fmla="*/ 571948 w 1452215"/>
                  <a:gd name="connsiteY4" fmla="*/ 161914 h 935261"/>
                  <a:gd name="connsiteX5" fmla="*/ 1006639 w 1452215"/>
                  <a:gd name="connsiteY5" fmla="*/ 138814 h 935261"/>
                  <a:gd name="connsiteX6" fmla="*/ 913283 w 1452215"/>
                  <a:gd name="connsiteY6" fmla="*/ 935260 h 935261"/>
                  <a:gd name="connsiteX0" fmla="*/ 1452215 w 1452215"/>
                  <a:gd name="connsiteY0" fmla="*/ 0 h 935260"/>
                  <a:gd name="connsiteX1" fmla="*/ 442567 w 1452215"/>
                  <a:gd name="connsiteY1" fmla="*/ 18246 h 935260"/>
                  <a:gd name="connsiteX2" fmla="*/ 48072 w 1452215"/>
                  <a:gd name="connsiteY2" fmla="*/ 26185 h 935260"/>
                  <a:gd name="connsiteX3" fmla="*/ 64741 w 1452215"/>
                  <a:gd name="connsiteY3" fmla="*/ 150007 h 935260"/>
                  <a:gd name="connsiteX4" fmla="*/ 571948 w 1452215"/>
                  <a:gd name="connsiteY4" fmla="*/ 161914 h 935260"/>
                  <a:gd name="connsiteX5" fmla="*/ 1006639 w 1452215"/>
                  <a:gd name="connsiteY5" fmla="*/ 138814 h 935260"/>
                  <a:gd name="connsiteX6" fmla="*/ 913283 w 1452215"/>
                  <a:gd name="connsiteY6" fmla="*/ 935260 h 935260"/>
                  <a:gd name="connsiteX0" fmla="*/ 1393500 w 1393500"/>
                  <a:gd name="connsiteY0" fmla="*/ 1917309 h 2852569"/>
                  <a:gd name="connsiteX1" fmla="*/ 383852 w 1393500"/>
                  <a:gd name="connsiteY1" fmla="*/ 1935555 h 2852569"/>
                  <a:gd name="connsiteX2" fmla="*/ 243432 w 1393500"/>
                  <a:gd name="connsiteY2" fmla="*/ 183 h 2852569"/>
                  <a:gd name="connsiteX3" fmla="*/ 6026 w 1393500"/>
                  <a:gd name="connsiteY3" fmla="*/ 2067316 h 2852569"/>
                  <a:gd name="connsiteX4" fmla="*/ 513233 w 1393500"/>
                  <a:gd name="connsiteY4" fmla="*/ 2079223 h 2852569"/>
                  <a:gd name="connsiteX5" fmla="*/ 947924 w 1393500"/>
                  <a:gd name="connsiteY5" fmla="*/ 2056123 h 2852569"/>
                  <a:gd name="connsiteX6" fmla="*/ 854568 w 1393500"/>
                  <a:gd name="connsiteY6" fmla="*/ 2852569 h 2852569"/>
                  <a:gd name="connsiteX0" fmla="*/ 1347066 w 1347066"/>
                  <a:gd name="connsiteY0" fmla="*/ 2001578 h 2936838"/>
                  <a:gd name="connsiteX1" fmla="*/ 337418 w 1347066"/>
                  <a:gd name="connsiteY1" fmla="*/ 2019824 h 2936838"/>
                  <a:gd name="connsiteX2" fmla="*/ 196998 w 1347066"/>
                  <a:gd name="connsiteY2" fmla="*/ 84452 h 2936838"/>
                  <a:gd name="connsiteX3" fmla="*/ 7147 w 1347066"/>
                  <a:gd name="connsiteY3" fmla="*/ 528394 h 2936838"/>
                  <a:gd name="connsiteX4" fmla="*/ 466799 w 1347066"/>
                  <a:gd name="connsiteY4" fmla="*/ 2163492 h 2936838"/>
                  <a:gd name="connsiteX5" fmla="*/ 901490 w 1347066"/>
                  <a:gd name="connsiteY5" fmla="*/ 2140392 h 2936838"/>
                  <a:gd name="connsiteX6" fmla="*/ 808134 w 1347066"/>
                  <a:gd name="connsiteY6" fmla="*/ 2936838 h 2936838"/>
                  <a:gd name="connsiteX0" fmla="*/ 1615105 w 1615105"/>
                  <a:gd name="connsiteY0" fmla="*/ 2000971 h 2936231"/>
                  <a:gd name="connsiteX1" fmla="*/ 605457 w 1615105"/>
                  <a:gd name="connsiteY1" fmla="*/ 2019217 h 2936231"/>
                  <a:gd name="connsiteX2" fmla="*/ 465037 w 1615105"/>
                  <a:gd name="connsiteY2" fmla="*/ 83845 h 2936231"/>
                  <a:gd name="connsiteX3" fmla="*/ 275186 w 1615105"/>
                  <a:gd name="connsiteY3" fmla="*/ 527787 h 2936231"/>
                  <a:gd name="connsiteX4" fmla="*/ 39693 w 1615105"/>
                  <a:gd name="connsiteY4" fmla="*/ 2134361 h 2936231"/>
                  <a:gd name="connsiteX5" fmla="*/ 1169529 w 1615105"/>
                  <a:gd name="connsiteY5" fmla="*/ 2139785 h 2936231"/>
                  <a:gd name="connsiteX6" fmla="*/ 1076173 w 1615105"/>
                  <a:gd name="connsiteY6" fmla="*/ 2936231 h 2936231"/>
                  <a:gd name="connsiteX0" fmla="*/ 1703211 w 1703211"/>
                  <a:gd name="connsiteY0" fmla="*/ 2000971 h 2936231"/>
                  <a:gd name="connsiteX1" fmla="*/ 693563 w 1703211"/>
                  <a:gd name="connsiteY1" fmla="*/ 2019217 h 2936231"/>
                  <a:gd name="connsiteX2" fmla="*/ 553143 w 1703211"/>
                  <a:gd name="connsiteY2" fmla="*/ 83845 h 2936231"/>
                  <a:gd name="connsiteX3" fmla="*/ 363292 w 1703211"/>
                  <a:gd name="connsiteY3" fmla="*/ 527787 h 2936231"/>
                  <a:gd name="connsiteX4" fmla="*/ 127799 w 1703211"/>
                  <a:gd name="connsiteY4" fmla="*/ 2134361 h 2936231"/>
                  <a:gd name="connsiteX5" fmla="*/ 132280 w 1703211"/>
                  <a:gd name="connsiteY5" fmla="*/ 2714955 h 2936231"/>
                  <a:gd name="connsiteX6" fmla="*/ 1164279 w 1703211"/>
                  <a:gd name="connsiteY6" fmla="*/ 2936231 h 2936231"/>
                  <a:gd name="connsiteX0" fmla="*/ 1703211 w 1703211"/>
                  <a:gd name="connsiteY0" fmla="*/ 2000971 h 3692220"/>
                  <a:gd name="connsiteX1" fmla="*/ 693563 w 1703211"/>
                  <a:gd name="connsiteY1" fmla="*/ 2019217 h 3692220"/>
                  <a:gd name="connsiteX2" fmla="*/ 553143 w 1703211"/>
                  <a:gd name="connsiteY2" fmla="*/ 83845 h 3692220"/>
                  <a:gd name="connsiteX3" fmla="*/ 363292 w 1703211"/>
                  <a:gd name="connsiteY3" fmla="*/ 527787 h 3692220"/>
                  <a:gd name="connsiteX4" fmla="*/ 127799 w 1703211"/>
                  <a:gd name="connsiteY4" fmla="*/ 2134361 h 3692220"/>
                  <a:gd name="connsiteX5" fmla="*/ 132280 w 1703211"/>
                  <a:gd name="connsiteY5" fmla="*/ 2714955 h 3692220"/>
                  <a:gd name="connsiteX6" fmla="*/ 75699 w 170321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627512 w 1627512"/>
                  <a:gd name="connsiteY0" fmla="*/ 2000971 h 3692220"/>
                  <a:gd name="connsiteX1" fmla="*/ 617864 w 1627512"/>
                  <a:gd name="connsiteY1" fmla="*/ 2019217 h 3692220"/>
                  <a:gd name="connsiteX2" fmla="*/ 477444 w 1627512"/>
                  <a:gd name="connsiteY2" fmla="*/ 83845 h 3692220"/>
                  <a:gd name="connsiteX3" fmla="*/ 287593 w 1627512"/>
                  <a:gd name="connsiteY3" fmla="*/ 527787 h 3692220"/>
                  <a:gd name="connsiteX4" fmla="*/ 52100 w 1627512"/>
                  <a:gd name="connsiteY4" fmla="*/ 2134361 h 3692220"/>
                  <a:gd name="connsiteX5" fmla="*/ 35849 w 1627512"/>
                  <a:gd name="connsiteY5" fmla="*/ 2735404 h 3692220"/>
                  <a:gd name="connsiteX6" fmla="*/ 0 w 1627512"/>
                  <a:gd name="connsiteY6" fmla="*/ 3692220 h 3692220"/>
                  <a:gd name="connsiteX0" fmla="*/ 1683259 w 1683259"/>
                  <a:gd name="connsiteY0" fmla="*/ 2000971 h 3692220"/>
                  <a:gd name="connsiteX1" fmla="*/ 673611 w 1683259"/>
                  <a:gd name="connsiteY1" fmla="*/ 2019217 h 3692220"/>
                  <a:gd name="connsiteX2" fmla="*/ 533191 w 1683259"/>
                  <a:gd name="connsiteY2" fmla="*/ 83845 h 3692220"/>
                  <a:gd name="connsiteX3" fmla="*/ 343340 w 1683259"/>
                  <a:gd name="connsiteY3" fmla="*/ 527787 h 3692220"/>
                  <a:gd name="connsiteX4" fmla="*/ 107847 w 1683259"/>
                  <a:gd name="connsiteY4" fmla="*/ 2134361 h 3692220"/>
                  <a:gd name="connsiteX5" fmla="*/ 16579 w 1683259"/>
                  <a:gd name="connsiteY5" fmla="*/ 2818837 h 3692220"/>
                  <a:gd name="connsiteX6" fmla="*/ 55747 w 1683259"/>
                  <a:gd name="connsiteY6" fmla="*/ 3692220 h 3692220"/>
                  <a:gd name="connsiteX0" fmla="*/ 1700369 w 1700369"/>
                  <a:gd name="connsiteY0" fmla="*/ 2000971 h 3692220"/>
                  <a:gd name="connsiteX1" fmla="*/ 690721 w 1700369"/>
                  <a:gd name="connsiteY1" fmla="*/ 2019217 h 3692220"/>
                  <a:gd name="connsiteX2" fmla="*/ 550301 w 1700369"/>
                  <a:gd name="connsiteY2" fmla="*/ 83845 h 3692220"/>
                  <a:gd name="connsiteX3" fmla="*/ 360450 w 1700369"/>
                  <a:gd name="connsiteY3" fmla="*/ 527787 h 3692220"/>
                  <a:gd name="connsiteX4" fmla="*/ 124957 w 1700369"/>
                  <a:gd name="connsiteY4" fmla="*/ 2134361 h 3692220"/>
                  <a:gd name="connsiteX5" fmla="*/ 33689 w 1700369"/>
                  <a:gd name="connsiteY5" fmla="*/ 2818837 h 3692220"/>
                  <a:gd name="connsiteX6" fmla="*/ 72857 w 1700369"/>
                  <a:gd name="connsiteY6" fmla="*/ 3692220 h 3692220"/>
                  <a:gd name="connsiteX0" fmla="*/ 1675586 w 1675586"/>
                  <a:gd name="connsiteY0" fmla="*/ 2000971 h 3692220"/>
                  <a:gd name="connsiteX1" fmla="*/ 665938 w 1675586"/>
                  <a:gd name="connsiteY1" fmla="*/ 2019217 h 3692220"/>
                  <a:gd name="connsiteX2" fmla="*/ 525518 w 1675586"/>
                  <a:gd name="connsiteY2" fmla="*/ 83845 h 3692220"/>
                  <a:gd name="connsiteX3" fmla="*/ 335667 w 1675586"/>
                  <a:gd name="connsiteY3" fmla="*/ 527787 h 3692220"/>
                  <a:gd name="connsiteX4" fmla="*/ 100174 w 1675586"/>
                  <a:gd name="connsiteY4" fmla="*/ 2134361 h 3692220"/>
                  <a:gd name="connsiteX5" fmla="*/ 46810 w 1675586"/>
                  <a:gd name="connsiteY5" fmla="*/ 2834937 h 3692220"/>
                  <a:gd name="connsiteX6" fmla="*/ 48074 w 1675586"/>
                  <a:gd name="connsiteY6" fmla="*/ 3692220 h 3692220"/>
                  <a:gd name="connsiteX0" fmla="*/ 1674375 w 1674375"/>
                  <a:gd name="connsiteY0" fmla="*/ 2000971 h 3692220"/>
                  <a:gd name="connsiteX1" fmla="*/ 664727 w 1674375"/>
                  <a:gd name="connsiteY1" fmla="*/ 2019217 h 3692220"/>
                  <a:gd name="connsiteX2" fmla="*/ 524307 w 1674375"/>
                  <a:gd name="connsiteY2" fmla="*/ 83845 h 3692220"/>
                  <a:gd name="connsiteX3" fmla="*/ 334456 w 1674375"/>
                  <a:gd name="connsiteY3" fmla="*/ 527787 h 3692220"/>
                  <a:gd name="connsiteX4" fmla="*/ 98963 w 1674375"/>
                  <a:gd name="connsiteY4" fmla="*/ 2134361 h 3692220"/>
                  <a:gd name="connsiteX5" fmla="*/ 45599 w 1674375"/>
                  <a:gd name="connsiteY5" fmla="*/ 2834937 h 3692220"/>
                  <a:gd name="connsiteX6" fmla="*/ 46863 w 1674375"/>
                  <a:gd name="connsiteY6" fmla="*/ 3692220 h 3692220"/>
                  <a:gd name="connsiteX0" fmla="*/ 1694568 w 1694568"/>
                  <a:gd name="connsiteY0" fmla="*/ 2000971 h 3692220"/>
                  <a:gd name="connsiteX1" fmla="*/ 684920 w 1694568"/>
                  <a:gd name="connsiteY1" fmla="*/ 2019217 h 3692220"/>
                  <a:gd name="connsiteX2" fmla="*/ 544500 w 1694568"/>
                  <a:gd name="connsiteY2" fmla="*/ 83845 h 3692220"/>
                  <a:gd name="connsiteX3" fmla="*/ 354649 w 1694568"/>
                  <a:gd name="connsiteY3" fmla="*/ 527787 h 3692220"/>
                  <a:gd name="connsiteX4" fmla="*/ 119156 w 1694568"/>
                  <a:gd name="connsiteY4" fmla="*/ 2134361 h 3692220"/>
                  <a:gd name="connsiteX5" fmla="*/ 34723 w 1694568"/>
                  <a:gd name="connsiteY5" fmla="*/ 2746023 h 3692220"/>
                  <a:gd name="connsiteX6" fmla="*/ 67056 w 1694568"/>
                  <a:gd name="connsiteY6" fmla="*/ 3692220 h 3692220"/>
                  <a:gd name="connsiteX0" fmla="*/ 1672928 w 1672928"/>
                  <a:gd name="connsiteY0" fmla="*/ 1988280 h 3679529"/>
                  <a:gd name="connsiteX1" fmla="*/ 663280 w 1672928"/>
                  <a:gd name="connsiteY1" fmla="*/ 2006526 h 3679529"/>
                  <a:gd name="connsiteX2" fmla="*/ 522860 w 1672928"/>
                  <a:gd name="connsiteY2" fmla="*/ 71154 h 3679529"/>
                  <a:gd name="connsiteX3" fmla="*/ 333009 w 1672928"/>
                  <a:gd name="connsiteY3" fmla="*/ 515096 h 3679529"/>
                  <a:gd name="connsiteX4" fmla="*/ 181397 w 1672928"/>
                  <a:gd name="connsiteY4" fmla="*/ 1437992 h 3679529"/>
                  <a:gd name="connsiteX5" fmla="*/ 13083 w 1672928"/>
                  <a:gd name="connsiteY5" fmla="*/ 2733332 h 3679529"/>
                  <a:gd name="connsiteX6" fmla="*/ 45416 w 1672928"/>
                  <a:gd name="connsiteY6" fmla="*/ 3679529 h 3679529"/>
                  <a:gd name="connsiteX0" fmla="*/ 1672927 w 1672927"/>
                  <a:gd name="connsiteY0" fmla="*/ 2083844 h 3775093"/>
                  <a:gd name="connsiteX1" fmla="*/ 663279 w 1672927"/>
                  <a:gd name="connsiteY1" fmla="*/ 2102090 h 3775093"/>
                  <a:gd name="connsiteX2" fmla="*/ 522859 w 1672927"/>
                  <a:gd name="connsiteY2" fmla="*/ 166718 h 3775093"/>
                  <a:gd name="connsiteX3" fmla="*/ 299000 w 1672927"/>
                  <a:gd name="connsiteY3" fmla="*/ 257213 h 3775093"/>
                  <a:gd name="connsiteX4" fmla="*/ 181396 w 1672927"/>
                  <a:gd name="connsiteY4" fmla="*/ 1533556 h 3775093"/>
                  <a:gd name="connsiteX5" fmla="*/ 13082 w 1672927"/>
                  <a:gd name="connsiteY5" fmla="*/ 2828896 h 3775093"/>
                  <a:gd name="connsiteX6" fmla="*/ 45415 w 1672927"/>
                  <a:gd name="connsiteY6" fmla="*/ 3775093 h 3775093"/>
                  <a:gd name="connsiteX0" fmla="*/ 1672927 w 1672927"/>
                  <a:gd name="connsiteY0" fmla="*/ 2029619 h 3720868"/>
                  <a:gd name="connsiteX1" fmla="*/ 663279 w 1672927"/>
                  <a:gd name="connsiteY1" fmla="*/ 2047865 h 3720868"/>
                  <a:gd name="connsiteX2" fmla="*/ 473206 w 1672927"/>
                  <a:gd name="connsiteY2" fmla="*/ 192934 h 3720868"/>
                  <a:gd name="connsiteX3" fmla="*/ 299000 w 1672927"/>
                  <a:gd name="connsiteY3" fmla="*/ 202988 h 3720868"/>
                  <a:gd name="connsiteX4" fmla="*/ 181396 w 1672927"/>
                  <a:gd name="connsiteY4" fmla="*/ 1479331 h 3720868"/>
                  <a:gd name="connsiteX5" fmla="*/ 13082 w 1672927"/>
                  <a:gd name="connsiteY5" fmla="*/ 2774671 h 3720868"/>
                  <a:gd name="connsiteX6" fmla="*/ 45415 w 1672927"/>
                  <a:gd name="connsiteY6" fmla="*/ 3720868 h 3720868"/>
                  <a:gd name="connsiteX0" fmla="*/ 1672927 w 1672927"/>
                  <a:gd name="connsiteY0" fmla="*/ 2029912 h 3721161"/>
                  <a:gd name="connsiteX1" fmla="*/ 365473 w 1672927"/>
                  <a:gd name="connsiteY1" fmla="*/ 2052454 h 3721161"/>
                  <a:gd name="connsiteX2" fmla="*/ 473206 w 1672927"/>
                  <a:gd name="connsiteY2" fmla="*/ 193227 h 3721161"/>
                  <a:gd name="connsiteX3" fmla="*/ 299000 w 1672927"/>
                  <a:gd name="connsiteY3" fmla="*/ 203281 h 3721161"/>
                  <a:gd name="connsiteX4" fmla="*/ 181396 w 1672927"/>
                  <a:gd name="connsiteY4" fmla="*/ 1479624 h 3721161"/>
                  <a:gd name="connsiteX5" fmla="*/ 13082 w 1672927"/>
                  <a:gd name="connsiteY5" fmla="*/ 2774964 h 3721161"/>
                  <a:gd name="connsiteX6" fmla="*/ 45415 w 1672927"/>
                  <a:gd name="connsiteY6" fmla="*/ 3721161 h 3721161"/>
                  <a:gd name="connsiteX0" fmla="*/ 1667723 w 1667723"/>
                  <a:gd name="connsiteY0" fmla="*/ 2029099 h 3720348"/>
                  <a:gd name="connsiteX1" fmla="*/ 360269 w 1667723"/>
                  <a:gd name="connsiteY1" fmla="*/ 2051641 h 3720348"/>
                  <a:gd name="connsiteX2" fmla="*/ 468002 w 1667723"/>
                  <a:gd name="connsiteY2" fmla="*/ 192414 h 3720348"/>
                  <a:gd name="connsiteX3" fmla="*/ 293796 w 1667723"/>
                  <a:gd name="connsiteY3" fmla="*/ 202468 h 3720348"/>
                  <a:gd name="connsiteX4" fmla="*/ 105016 w 1667723"/>
                  <a:gd name="connsiteY4" fmla="*/ 1464067 h 3720348"/>
                  <a:gd name="connsiteX5" fmla="*/ 7878 w 1667723"/>
                  <a:gd name="connsiteY5" fmla="*/ 2774151 h 3720348"/>
                  <a:gd name="connsiteX6" fmla="*/ 40211 w 1667723"/>
                  <a:gd name="connsiteY6" fmla="*/ 3720348 h 3720348"/>
                  <a:gd name="connsiteX0" fmla="*/ 1667723 w 1667723"/>
                  <a:gd name="connsiteY0" fmla="*/ 2031507 h 3722756"/>
                  <a:gd name="connsiteX1" fmla="*/ 360269 w 1667723"/>
                  <a:gd name="connsiteY1" fmla="*/ 2054049 h 3722756"/>
                  <a:gd name="connsiteX2" fmla="*/ 468002 w 1667723"/>
                  <a:gd name="connsiteY2" fmla="*/ 194822 h 3722756"/>
                  <a:gd name="connsiteX3" fmla="*/ 270071 w 1667723"/>
                  <a:gd name="connsiteY3" fmla="*/ 199962 h 3722756"/>
                  <a:gd name="connsiteX4" fmla="*/ 105016 w 1667723"/>
                  <a:gd name="connsiteY4" fmla="*/ 1466475 h 3722756"/>
                  <a:gd name="connsiteX5" fmla="*/ 7878 w 1667723"/>
                  <a:gd name="connsiteY5" fmla="*/ 2776559 h 3722756"/>
                  <a:gd name="connsiteX6" fmla="*/ 40211 w 1667723"/>
                  <a:gd name="connsiteY6" fmla="*/ 3722756 h 3722756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0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0752 w 1660752"/>
                  <a:gd name="connsiteY0" fmla="*/ 2022886 h 4380038"/>
                  <a:gd name="connsiteX1" fmla="*/ 255969 w 1660752"/>
                  <a:gd name="connsiteY1" fmla="*/ 1918048 h 4380038"/>
                  <a:gd name="connsiteX2" fmla="*/ 461031 w 1660752"/>
                  <a:gd name="connsiteY2" fmla="*/ 186201 h 4380038"/>
                  <a:gd name="connsiteX3" fmla="*/ 263099 w 1660752"/>
                  <a:gd name="connsiteY3" fmla="*/ 191341 h 4380038"/>
                  <a:gd name="connsiteX4" fmla="*/ 98045 w 1660752"/>
                  <a:gd name="connsiteY4" fmla="*/ 1457854 h 4380038"/>
                  <a:gd name="connsiteX5" fmla="*/ 907 w 1660752"/>
                  <a:gd name="connsiteY5" fmla="*/ 2767938 h 4380038"/>
                  <a:gd name="connsiteX6" fmla="*/ 128991 w 1660752"/>
                  <a:gd name="connsiteY6" fmla="*/ 4380038 h 4380038"/>
                  <a:gd name="connsiteX0" fmla="*/ 1563295 w 1563295"/>
                  <a:gd name="connsiteY0" fmla="*/ 2022886 h 4380038"/>
                  <a:gd name="connsiteX1" fmla="*/ 158512 w 1563295"/>
                  <a:gd name="connsiteY1" fmla="*/ 1918048 h 4380038"/>
                  <a:gd name="connsiteX2" fmla="*/ 363574 w 1563295"/>
                  <a:gd name="connsiteY2" fmla="*/ 186201 h 4380038"/>
                  <a:gd name="connsiteX3" fmla="*/ 165642 w 1563295"/>
                  <a:gd name="connsiteY3" fmla="*/ 191341 h 4380038"/>
                  <a:gd name="connsiteX4" fmla="*/ 588 w 1563295"/>
                  <a:gd name="connsiteY4" fmla="*/ 1457854 h 4380038"/>
                  <a:gd name="connsiteX5" fmla="*/ 104691 w 1563295"/>
                  <a:gd name="connsiteY5" fmla="*/ 3256373 h 4380038"/>
                  <a:gd name="connsiteX6" fmla="*/ 31534 w 1563295"/>
                  <a:gd name="connsiteY6" fmla="*/ 4380038 h 4380038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3843450 w 3843450"/>
                  <a:gd name="connsiteY0" fmla="*/ 2056428 h 4470397"/>
                  <a:gd name="connsiteX1" fmla="*/ 2438667 w 3843450"/>
                  <a:gd name="connsiteY1" fmla="*/ 1951590 h 4470397"/>
                  <a:gd name="connsiteX2" fmla="*/ 2643729 w 3843450"/>
                  <a:gd name="connsiteY2" fmla="*/ 219743 h 4470397"/>
                  <a:gd name="connsiteX3" fmla="*/ 2445797 w 3843450"/>
                  <a:gd name="connsiteY3" fmla="*/ 224883 h 4470397"/>
                  <a:gd name="connsiteX4" fmla="*/ 33 w 3843450"/>
                  <a:gd name="connsiteY4" fmla="*/ 2049936 h 4470397"/>
                  <a:gd name="connsiteX5" fmla="*/ 2384846 w 3843450"/>
                  <a:gd name="connsiteY5" fmla="*/ 3289915 h 4470397"/>
                  <a:gd name="connsiteX6" fmla="*/ 2320539 w 3843450"/>
                  <a:gd name="connsiteY6" fmla="*/ 4470397 h 4470397"/>
                  <a:gd name="connsiteX0" fmla="*/ 3934117 w 3934117"/>
                  <a:gd name="connsiteY0" fmla="*/ 1838973 h 4252942"/>
                  <a:gd name="connsiteX1" fmla="*/ 2529334 w 3934117"/>
                  <a:gd name="connsiteY1" fmla="*/ 1734135 h 4252942"/>
                  <a:gd name="connsiteX2" fmla="*/ 2734396 w 3934117"/>
                  <a:gd name="connsiteY2" fmla="*/ 2288 h 4252942"/>
                  <a:gd name="connsiteX3" fmla="*/ 713501 w 3934117"/>
                  <a:gd name="connsiteY3" fmla="*/ 1375586 h 4252942"/>
                  <a:gd name="connsiteX4" fmla="*/ 90700 w 3934117"/>
                  <a:gd name="connsiteY4" fmla="*/ 1832481 h 4252942"/>
                  <a:gd name="connsiteX5" fmla="*/ 2475513 w 3934117"/>
                  <a:gd name="connsiteY5" fmla="*/ 3072460 h 4252942"/>
                  <a:gd name="connsiteX6" fmla="*/ 2411206 w 3934117"/>
                  <a:gd name="connsiteY6" fmla="*/ 4252942 h 4252942"/>
                  <a:gd name="connsiteX0" fmla="*/ 3913938 w 3913938"/>
                  <a:gd name="connsiteY0" fmla="*/ 473639 h 2887608"/>
                  <a:gd name="connsiteX1" fmla="*/ 2509155 w 3913938"/>
                  <a:gd name="connsiteY1" fmla="*/ 368801 h 2887608"/>
                  <a:gd name="connsiteX2" fmla="*/ 1338923 w 3913938"/>
                  <a:gd name="connsiteY2" fmla="*/ 166571 h 2887608"/>
                  <a:gd name="connsiteX3" fmla="*/ 693322 w 3913938"/>
                  <a:gd name="connsiteY3" fmla="*/ 10252 h 2887608"/>
                  <a:gd name="connsiteX4" fmla="*/ 70521 w 3913938"/>
                  <a:gd name="connsiteY4" fmla="*/ 467147 h 2887608"/>
                  <a:gd name="connsiteX5" fmla="*/ 2455334 w 3913938"/>
                  <a:gd name="connsiteY5" fmla="*/ 1707126 h 2887608"/>
                  <a:gd name="connsiteX6" fmla="*/ 2391027 w 3913938"/>
                  <a:gd name="connsiteY6" fmla="*/ 2887608 h 2887608"/>
                  <a:gd name="connsiteX0" fmla="*/ 3835422 w 3835423"/>
                  <a:gd name="connsiteY0" fmla="*/ 952236 h 2887608"/>
                  <a:gd name="connsiteX1" fmla="*/ 2509155 w 3835423"/>
                  <a:gd name="connsiteY1" fmla="*/ 368801 h 2887608"/>
                  <a:gd name="connsiteX2" fmla="*/ 1338923 w 3835423"/>
                  <a:gd name="connsiteY2" fmla="*/ 166571 h 2887608"/>
                  <a:gd name="connsiteX3" fmla="*/ 693322 w 3835423"/>
                  <a:gd name="connsiteY3" fmla="*/ 10252 h 2887608"/>
                  <a:gd name="connsiteX4" fmla="*/ 70521 w 3835423"/>
                  <a:gd name="connsiteY4" fmla="*/ 467147 h 2887608"/>
                  <a:gd name="connsiteX5" fmla="*/ 2455334 w 3835423"/>
                  <a:gd name="connsiteY5" fmla="*/ 1707126 h 2887608"/>
                  <a:gd name="connsiteX6" fmla="*/ 2391027 w 3835423"/>
                  <a:gd name="connsiteY6" fmla="*/ 2887608 h 2887608"/>
                  <a:gd name="connsiteX0" fmla="*/ 3835422 w 3835422"/>
                  <a:gd name="connsiteY0" fmla="*/ 957464 h 2892836"/>
                  <a:gd name="connsiteX1" fmla="*/ 2415199 w 3835422"/>
                  <a:gd name="connsiteY1" fmla="*/ 794443 h 2892836"/>
                  <a:gd name="connsiteX2" fmla="*/ 1338923 w 3835422"/>
                  <a:gd name="connsiteY2" fmla="*/ 171799 h 2892836"/>
                  <a:gd name="connsiteX3" fmla="*/ 693322 w 3835422"/>
                  <a:gd name="connsiteY3" fmla="*/ 15480 h 2892836"/>
                  <a:gd name="connsiteX4" fmla="*/ 70521 w 3835422"/>
                  <a:gd name="connsiteY4" fmla="*/ 472375 h 2892836"/>
                  <a:gd name="connsiteX5" fmla="*/ 2455334 w 3835422"/>
                  <a:gd name="connsiteY5" fmla="*/ 1712354 h 2892836"/>
                  <a:gd name="connsiteX6" fmla="*/ 2391027 w 3835422"/>
                  <a:gd name="connsiteY6" fmla="*/ 2892836 h 2892836"/>
                  <a:gd name="connsiteX0" fmla="*/ 3901764 w 3901764"/>
                  <a:gd name="connsiteY0" fmla="*/ 990371 h 2925743"/>
                  <a:gd name="connsiteX1" fmla="*/ 2481541 w 3901764"/>
                  <a:gd name="connsiteY1" fmla="*/ 827350 h 2925743"/>
                  <a:gd name="connsiteX2" fmla="*/ 1405265 w 3901764"/>
                  <a:gd name="connsiteY2" fmla="*/ 204706 h 2925743"/>
                  <a:gd name="connsiteX3" fmla="*/ 759664 w 3901764"/>
                  <a:gd name="connsiteY3" fmla="*/ 48387 h 2925743"/>
                  <a:gd name="connsiteX4" fmla="*/ 66302 w 3901764"/>
                  <a:gd name="connsiteY4" fmla="*/ 978653 h 2925743"/>
                  <a:gd name="connsiteX5" fmla="*/ 2521676 w 3901764"/>
                  <a:gd name="connsiteY5" fmla="*/ 1745261 h 2925743"/>
                  <a:gd name="connsiteX6" fmla="*/ 2457369 w 3901764"/>
                  <a:gd name="connsiteY6" fmla="*/ 2925743 h 2925743"/>
                  <a:gd name="connsiteX0" fmla="*/ 4028112 w 4028112"/>
                  <a:gd name="connsiteY0" fmla="*/ 787122 h 2722494"/>
                  <a:gd name="connsiteX1" fmla="*/ 2607889 w 4028112"/>
                  <a:gd name="connsiteY1" fmla="*/ 624101 h 2722494"/>
                  <a:gd name="connsiteX2" fmla="*/ 1531613 w 4028112"/>
                  <a:gd name="connsiteY2" fmla="*/ 1457 h 2722494"/>
                  <a:gd name="connsiteX3" fmla="*/ 311577 w 4028112"/>
                  <a:gd name="connsiteY3" fmla="*/ 461569 h 2722494"/>
                  <a:gd name="connsiteX4" fmla="*/ 192650 w 4028112"/>
                  <a:gd name="connsiteY4" fmla="*/ 775404 h 2722494"/>
                  <a:gd name="connsiteX5" fmla="*/ 2648024 w 4028112"/>
                  <a:gd name="connsiteY5" fmla="*/ 1542012 h 2722494"/>
                  <a:gd name="connsiteX6" fmla="*/ 2583717 w 4028112"/>
                  <a:gd name="connsiteY6" fmla="*/ 2722494 h 2722494"/>
                  <a:gd name="connsiteX0" fmla="*/ 4021435 w 4021435"/>
                  <a:gd name="connsiteY0" fmla="*/ 327806 h 2263178"/>
                  <a:gd name="connsiteX1" fmla="*/ 2601212 w 4021435"/>
                  <a:gd name="connsiteY1" fmla="*/ 164785 h 2263178"/>
                  <a:gd name="connsiteX2" fmla="*/ 1359569 w 4021435"/>
                  <a:gd name="connsiteY2" fmla="*/ 174575 h 2263178"/>
                  <a:gd name="connsiteX3" fmla="*/ 304900 w 4021435"/>
                  <a:gd name="connsiteY3" fmla="*/ 2253 h 2263178"/>
                  <a:gd name="connsiteX4" fmla="*/ 185973 w 4021435"/>
                  <a:gd name="connsiteY4" fmla="*/ 316088 h 2263178"/>
                  <a:gd name="connsiteX5" fmla="*/ 2641347 w 4021435"/>
                  <a:gd name="connsiteY5" fmla="*/ 1082696 h 2263178"/>
                  <a:gd name="connsiteX6" fmla="*/ 2577040 w 4021435"/>
                  <a:gd name="connsiteY6" fmla="*/ 2263178 h 2263178"/>
                  <a:gd name="connsiteX0" fmla="*/ 4021435 w 4021435"/>
                  <a:gd name="connsiteY0" fmla="*/ 328239 h 2263611"/>
                  <a:gd name="connsiteX1" fmla="*/ 2370270 w 4021435"/>
                  <a:gd name="connsiteY1" fmla="*/ 351066 h 2263611"/>
                  <a:gd name="connsiteX2" fmla="*/ 1359569 w 4021435"/>
                  <a:gd name="connsiteY2" fmla="*/ 175008 h 2263611"/>
                  <a:gd name="connsiteX3" fmla="*/ 304900 w 4021435"/>
                  <a:gd name="connsiteY3" fmla="*/ 2686 h 2263611"/>
                  <a:gd name="connsiteX4" fmla="*/ 185973 w 4021435"/>
                  <a:gd name="connsiteY4" fmla="*/ 316521 h 2263611"/>
                  <a:gd name="connsiteX5" fmla="*/ 2641347 w 4021435"/>
                  <a:gd name="connsiteY5" fmla="*/ 1083129 h 2263611"/>
                  <a:gd name="connsiteX6" fmla="*/ 2577040 w 4021435"/>
                  <a:gd name="connsiteY6" fmla="*/ 2263611 h 2263611"/>
                  <a:gd name="connsiteX0" fmla="*/ 3945506 w 3945506"/>
                  <a:gd name="connsiteY0" fmla="*/ 429354 h 2263612"/>
                  <a:gd name="connsiteX1" fmla="*/ 2370270 w 3945506"/>
                  <a:gd name="connsiteY1" fmla="*/ 351067 h 2263612"/>
                  <a:gd name="connsiteX2" fmla="*/ 1359569 w 3945506"/>
                  <a:gd name="connsiteY2" fmla="*/ 175009 h 2263612"/>
                  <a:gd name="connsiteX3" fmla="*/ 304900 w 3945506"/>
                  <a:gd name="connsiteY3" fmla="*/ 2687 h 2263612"/>
                  <a:gd name="connsiteX4" fmla="*/ 185973 w 3945506"/>
                  <a:gd name="connsiteY4" fmla="*/ 316522 h 2263612"/>
                  <a:gd name="connsiteX5" fmla="*/ 2641347 w 3945506"/>
                  <a:gd name="connsiteY5" fmla="*/ 1083130 h 2263612"/>
                  <a:gd name="connsiteX6" fmla="*/ 2577040 w 3945506"/>
                  <a:gd name="connsiteY6" fmla="*/ 2263612 h 2263612"/>
                  <a:gd name="connsiteX0" fmla="*/ 3899833 w 3899833"/>
                  <a:gd name="connsiteY0" fmla="*/ 431887 h 2266145"/>
                  <a:gd name="connsiteX1" fmla="*/ 2324597 w 3899833"/>
                  <a:gd name="connsiteY1" fmla="*/ 353600 h 2266145"/>
                  <a:gd name="connsiteX2" fmla="*/ 1313896 w 3899833"/>
                  <a:gd name="connsiteY2" fmla="*/ 177542 h 2266145"/>
                  <a:gd name="connsiteX3" fmla="*/ 259227 w 3899833"/>
                  <a:gd name="connsiteY3" fmla="*/ 5220 h 2266145"/>
                  <a:gd name="connsiteX4" fmla="*/ 201872 w 3899833"/>
                  <a:gd name="connsiteY4" fmla="*/ 386794 h 2266145"/>
                  <a:gd name="connsiteX5" fmla="*/ 2595674 w 3899833"/>
                  <a:gd name="connsiteY5" fmla="*/ 1085663 h 2266145"/>
                  <a:gd name="connsiteX6" fmla="*/ 2531367 w 3899833"/>
                  <a:gd name="connsiteY6" fmla="*/ 2266145 h 2266145"/>
                  <a:gd name="connsiteX0" fmla="*/ 3897950 w 3897950"/>
                  <a:gd name="connsiteY0" fmla="*/ 429699 h 2263957"/>
                  <a:gd name="connsiteX1" fmla="*/ 2322714 w 3897950"/>
                  <a:gd name="connsiteY1" fmla="*/ 351412 h 2263957"/>
                  <a:gd name="connsiteX2" fmla="*/ 1312013 w 3897950"/>
                  <a:gd name="connsiteY2" fmla="*/ 175354 h 2263957"/>
                  <a:gd name="connsiteX3" fmla="*/ 257344 w 3897950"/>
                  <a:gd name="connsiteY3" fmla="*/ 3032 h 2263957"/>
                  <a:gd name="connsiteX4" fmla="*/ 199989 w 3897950"/>
                  <a:gd name="connsiteY4" fmla="*/ 384606 h 2263957"/>
                  <a:gd name="connsiteX5" fmla="*/ 2593791 w 3897950"/>
                  <a:gd name="connsiteY5" fmla="*/ 1083475 h 2263957"/>
                  <a:gd name="connsiteX6" fmla="*/ 2529484 w 3897950"/>
                  <a:gd name="connsiteY6" fmla="*/ 2263957 h 2263957"/>
                  <a:gd name="connsiteX0" fmla="*/ 3899038 w 3899038"/>
                  <a:gd name="connsiteY0" fmla="*/ 427200 h 2261458"/>
                  <a:gd name="connsiteX1" fmla="*/ 2323802 w 3899038"/>
                  <a:gd name="connsiteY1" fmla="*/ 348913 h 2261458"/>
                  <a:gd name="connsiteX2" fmla="*/ 1313101 w 3899038"/>
                  <a:gd name="connsiteY2" fmla="*/ 172855 h 2261458"/>
                  <a:gd name="connsiteX3" fmla="*/ 258432 w 3899038"/>
                  <a:gd name="connsiteY3" fmla="*/ 533 h 2261458"/>
                  <a:gd name="connsiteX4" fmla="*/ 201077 w 3899038"/>
                  <a:gd name="connsiteY4" fmla="*/ 382107 h 2261458"/>
                  <a:gd name="connsiteX5" fmla="*/ 2594879 w 3899038"/>
                  <a:gd name="connsiteY5" fmla="*/ 1080976 h 2261458"/>
                  <a:gd name="connsiteX6" fmla="*/ 2530572 w 3899038"/>
                  <a:gd name="connsiteY6" fmla="*/ 2261458 h 2261458"/>
                  <a:gd name="connsiteX0" fmla="*/ 3834215 w 3834215"/>
                  <a:gd name="connsiteY0" fmla="*/ 536876 h 2261458"/>
                  <a:gd name="connsiteX1" fmla="*/ 2323802 w 3834215"/>
                  <a:gd name="connsiteY1" fmla="*/ 348913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3397 w 3833397"/>
                  <a:gd name="connsiteY0" fmla="*/ 587058 h 2311640"/>
                  <a:gd name="connsiteX1" fmla="*/ 2308694 w 3833397"/>
                  <a:gd name="connsiteY1" fmla="*/ 220021 h 2311640"/>
                  <a:gd name="connsiteX2" fmla="*/ 1275997 w 3833397"/>
                  <a:gd name="connsiteY2" fmla="*/ 22262 h 2311640"/>
                  <a:gd name="connsiteX3" fmla="*/ 257614 w 3833397"/>
                  <a:gd name="connsiteY3" fmla="*/ 50715 h 2311640"/>
                  <a:gd name="connsiteX4" fmla="*/ 200259 w 3833397"/>
                  <a:gd name="connsiteY4" fmla="*/ 432289 h 2311640"/>
                  <a:gd name="connsiteX5" fmla="*/ 2594061 w 3833397"/>
                  <a:gd name="connsiteY5" fmla="*/ 1131158 h 2311640"/>
                  <a:gd name="connsiteX6" fmla="*/ 2529754 w 383339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44217 h 2333048"/>
                  <a:gd name="connsiteX1" fmla="*/ 1275997 w 3636327"/>
                  <a:gd name="connsiteY1" fmla="*/ 43670 h 2333048"/>
                  <a:gd name="connsiteX2" fmla="*/ 257614 w 3636327"/>
                  <a:gd name="connsiteY2" fmla="*/ 72123 h 2333048"/>
                  <a:gd name="connsiteX3" fmla="*/ 200259 w 3636327"/>
                  <a:gd name="connsiteY3" fmla="*/ 453697 h 2333048"/>
                  <a:gd name="connsiteX4" fmla="*/ 2594061 w 3636327"/>
                  <a:gd name="connsiteY4" fmla="*/ 1152566 h 2333048"/>
                  <a:gd name="connsiteX5" fmla="*/ 2529754 w 3636327"/>
                  <a:gd name="connsiteY5" fmla="*/ 2333048 h 2333048"/>
                  <a:gd name="connsiteX0" fmla="*/ 3611099 w 3611098"/>
                  <a:gd name="connsiteY0" fmla="*/ 623435 h 2412266"/>
                  <a:gd name="connsiteX1" fmla="*/ 1250768 w 3611098"/>
                  <a:gd name="connsiteY1" fmla="*/ 122888 h 2412266"/>
                  <a:gd name="connsiteX2" fmla="*/ 301493 w 3611098"/>
                  <a:gd name="connsiteY2" fmla="*/ 28528 h 2412266"/>
                  <a:gd name="connsiteX3" fmla="*/ 175030 w 3611098"/>
                  <a:gd name="connsiteY3" fmla="*/ 532915 h 2412266"/>
                  <a:gd name="connsiteX4" fmla="*/ 2568832 w 3611098"/>
                  <a:gd name="connsiteY4" fmla="*/ 1231784 h 2412266"/>
                  <a:gd name="connsiteX5" fmla="*/ 2504525 w 3611098"/>
                  <a:gd name="connsiteY5" fmla="*/ 2412266 h 2412266"/>
                  <a:gd name="connsiteX0" fmla="*/ 3569041 w 3569040"/>
                  <a:gd name="connsiteY0" fmla="*/ 626177 h 2415008"/>
                  <a:gd name="connsiteX1" fmla="*/ 1208710 w 3569040"/>
                  <a:gd name="connsiteY1" fmla="*/ 125630 h 2415008"/>
                  <a:gd name="connsiteX2" fmla="*/ 259435 w 3569040"/>
                  <a:gd name="connsiteY2" fmla="*/ 31270 h 2415008"/>
                  <a:gd name="connsiteX3" fmla="*/ 188570 w 3569040"/>
                  <a:gd name="connsiteY3" fmla="*/ 573162 h 2415008"/>
                  <a:gd name="connsiteX4" fmla="*/ 2526774 w 3569040"/>
                  <a:gd name="connsiteY4" fmla="*/ 1234526 h 2415008"/>
                  <a:gd name="connsiteX5" fmla="*/ 2462467 w 3569040"/>
                  <a:gd name="connsiteY5" fmla="*/ 2415008 h 2415008"/>
                  <a:gd name="connsiteX0" fmla="*/ 3533219 w 3533218"/>
                  <a:gd name="connsiteY0" fmla="*/ 626177 h 2415008"/>
                  <a:gd name="connsiteX1" fmla="*/ 1172888 w 3533218"/>
                  <a:gd name="connsiteY1" fmla="*/ 125630 h 2415008"/>
                  <a:gd name="connsiteX2" fmla="*/ 223613 w 3533218"/>
                  <a:gd name="connsiteY2" fmla="*/ 31270 h 2415008"/>
                  <a:gd name="connsiteX3" fmla="*/ 152748 w 3533218"/>
                  <a:gd name="connsiteY3" fmla="*/ 573162 h 2415008"/>
                  <a:gd name="connsiteX4" fmla="*/ 2490952 w 3533218"/>
                  <a:gd name="connsiteY4" fmla="*/ 1234526 h 2415008"/>
                  <a:gd name="connsiteX5" fmla="*/ 2426645 w 3533218"/>
                  <a:gd name="connsiteY5" fmla="*/ 2415008 h 2415008"/>
                  <a:gd name="connsiteX0" fmla="*/ 3569265 w 3569264"/>
                  <a:gd name="connsiteY0" fmla="*/ 626177 h 2415008"/>
                  <a:gd name="connsiteX1" fmla="*/ 1208934 w 3569264"/>
                  <a:gd name="connsiteY1" fmla="*/ 125630 h 2415008"/>
                  <a:gd name="connsiteX2" fmla="*/ 259659 w 3569264"/>
                  <a:gd name="connsiteY2" fmla="*/ 31270 h 2415008"/>
                  <a:gd name="connsiteX3" fmla="*/ 188794 w 3569264"/>
                  <a:gd name="connsiteY3" fmla="*/ 573162 h 2415008"/>
                  <a:gd name="connsiteX4" fmla="*/ 2530047 w 3569264"/>
                  <a:gd name="connsiteY4" fmla="*/ 1254896 h 2415008"/>
                  <a:gd name="connsiteX5" fmla="*/ 2462691 w 3569264"/>
                  <a:gd name="connsiteY5" fmla="*/ 2415008 h 2415008"/>
                  <a:gd name="connsiteX0" fmla="*/ 3569265 w 3569264"/>
                  <a:gd name="connsiteY0" fmla="*/ 626177 h 2569997"/>
                  <a:gd name="connsiteX1" fmla="*/ 1208934 w 3569264"/>
                  <a:gd name="connsiteY1" fmla="*/ 125630 h 2569997"/>
                  <a:gd name="connsiteX2" fmla="*/ 259659 w 3569264"/>
                  <a:gd name="connsiteY2" fmla="*/ 31270 h 2569997"/>
                  <a:gd name="connsiteX3" fmla="*/ 188794 w 3569264"/>
                  <a:gd name="connsiteY3" fmla="*/ 573162 h 2569997"/>
                  <a:gd name="connsiteX4" fmla="*/ 2530047 w 3569264"/>
                  <a:gd name="connsiteY4" fmla="*/ 1254896 h 2569997"/>
                  <a:gd name="connsiteX5" fmla="*/ 2373403 w 3569264"/>
                  <a:gd name="connsiteY5" fmla="*/ 2569998 h 2569997"/>
                  <a:gd name="connsiteX0" fmla="*/ 3572094 w 3572093"/>
                  <a:gd name="connsiteY0" fmla="*/ 626177 h 2569997"/>
                  <a:gd name="connsiteX1" fmla="*/ 1211763 w 3572093"/>
                  <a:gd name="connsiteY1" fmla="*/ 125630 h 2569997"/>
                  <a:gd name="connsiteX2" fmla="*/ 262488 w 3572093"/>
                  <a:gd name="connsiteY2" fmla="*/ 31270 h 2569997"/>
                  <a:gd name="connsiteX3" fmla="*/ 191623 w 3572093"/>
                  <a:gd name="connsiteY3" fmla="*/ 573162 h 2569997"/>
                  <a:gd name="connsiteX4" fmla="*/ 2571342 w 3572093"/>
                  <a:gd name="connsiteY4" fmla="*/ 1344955 h 2569997"/>
                  <a:gd name="connsiteX5" fmla="*/ 2376232 w 3572093"/>
                  <a:gd name="connsiteY5" fmla="*/ 2569998 h 2569997"/>
                  <a:gd name="connsiteX0" fmla="*/ 3067137 w 3067138"/>
                  <a:gd name="connsiteY0" fmla="*/ 476949 h 2566016"/>
                  <a:gd name="connsiteX1" fmla="*/ 1211763 w 3067138"/>
                  <a:gd name="connsiteY1" fmla="*/ 121649 h 2566016"/>
                  <a:gd name="connsiteX2" fmla="*/ 262488 w 3067138"/>
                  <a:gd name="connsiteY2" fmla="*/ 27289 h 2566016"/>
                  <a:gd name="connsiteX3" fmla="*/ 191623 w 3067138"/>
                  <a:gd name="connsiteY3" fmla="*/ 569181 h 2566016"/>
                  <a:gd name="connsiteX4" fmla="*/ 2571342 w 3067138"/>
                  <a:gd name="connsiteY4" fmla="*/ 1340974 h 2566016"/>
                  <a:gd name="connsiteX5" fmla="*/ 2376232 w 3067138"/>
                  <a:gd name="connsiteY5" fmla="*/ 2566017 h 2566016"/>
                  <a:gd name="connsiteX0" fmla="*/ 3067137 w 3067138"/>
                  <a:gd name="connsiteY0" fmla="*/ 476949 h 3314161"/>
                  <a:gd name="connsiteX1" fmla="*/ 1211763 w 3067138"/>
                  <a:gd name="connsiteY1" fmla="*/ 121649 h 3314161"/>
                  <a:gd name="connsiteX2" fmla="*/ 262488 w 3067138"/>
                  <a:gd name="connsiteY2" fmla="*/ 27289 h 3314161"/>
                  <a:gd name="connsiteX3" fmla="*/ 191623 w 3067138"/>
                  <a:gd name="connsiteY3" fmla="*/ 569181 h 3314161"/>
                  <a:gd name="connsiteX4" fmla="*/ 2571342 w 3067138"/>
                  <a:gd name="connsiteY4" fmla="*/ 1340974 h 3314161"/>
                  <a:gd name="connsiteX5" fmla="*/ 2118095 w 3067138"/>
                  <a:gd name="connsiteY5" fmla="*/ 3314159 h 3314161"/>
                  <a:gd name="connsiteX0" fmla="*/ 3059404 w 3059405"/>
                  <a:gd name="connsiteY0" fmla="*/ 476949 h 3314161"/>
                  <a:gd name="connsiteX1" fmla="*/ 1204030 w 3059405"/>
                  <a:gd name="connsiteY1" fmla="*/ 121649 h 3314161"/>
                  <a:gd name="connsiteX2" fmla="*/ 254755 w 3059405"/>
                  <a:gd name="connsiteY2" fmla="*/ 27289 h 3314161"/>
                  <a:gd name="connsiteX3" fmla="*/ 183890 w 3059405"/>
                  <a:gd name="connsiteY3" fmla="*/ 569181 h 3314161"/>
                  <a:gd name="connsiteX4" fmla="*/ 2458429 w 3059405"/>
                  <a:gd name="connsiteY4" fmla="*/ 1553943 h 3314161"/>
                  <a:gd name="connsiteX5" fmla="*/ 2110362 w 3059405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015118"/>
                  <a:gd name="connsiteX1" fmla="*/ 1205991 w 3061366"/>
                  <a:gd name="connsiteY1" fmla="*/ 121649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61365 w 3061366"/>
                  <a:gd name="connsiteY0" fmla="*/ 476949 h 3015118"/>
                  <a:gd name="connsiteX1" fmla="*/ 1205991 w 3061366"/>
                  <a:gd name="connsiteY1" fmla="*/ 121648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37209 w 3037210"/>
                  <a:gd name="connsiteY0" fmla="*/ 536856 h 3016621"/>
                  <a:gd name="connsiteX1" fmla="*/ 1205991 w 3037210"/>
                  <a:gd name="connsiteY1" fmla="*/ 123151 h 3016621"/>
                  <a:gd name="connsiteX2" fmla="*/ 256716 w 3037210"/>
                  <a:gd name="connsiteY2" fmla="*/ 28792 h 3016621"/>
                  <a:gd name="connsiteX3" fmla="*/ 185851 w 3037210"/>
                  <a:gd name="connsiteY3" fmla="*/ 570684 h 3016621"/>
                  <a:gd name="connsiteX4" fmla="*/ 2487066 w 3037210"/>
                  <a:gd name="connsiteY4" fmla="*/ 1532277 h 3016621"/>
                  <a:gd name="connsiteX5" fmla="*/ 2133415 w 3037210"/>
                  <a:gd name="connsiteY5" fmla="*/ 3016620 h 3016621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6307175 w 6307177"/>
                  <a:gd name="connsiteY0" fmla="*/ 855717 h 3130163"/>
                  <a:gd name="connsiteX1" fmla="*/ 3979540 w 6307177"/>
                  <a:gd name="connsiteY1" fmla="*/ 236693 h 3130163"/>
                  <a:gd name="connsiteX2" fmla="*/ 3030265 w 6307177"/>
                  <a:gd name="connsiteY2" fmla="*/ 142334 h 3130163"/>
                  <a:gd name="connsiteX3" fmla="*/ 34855 w 6307177"/>
                  <a:gd name="connsiteY3" fmla="*/ 107272 h 3130163"/>
                  <a:gd name="connsiteX4" fmla="*/ 5260615 w 6307177"/>
                  <a:gd name="connsiteY4" fmla="*/ 1645819 h 3130163"/>
                  <a:gd name="connsiteX5" fmla="*/ 4906964 w 6307177"/>
                  <a:gd name="connsiteY5" fmla="*/ 3130162 h 3130163"/>
                  <a:gd name="connsiteX0" fmla="*/ 6647537 w 6647539"/>
                  <a:gd name="connsiteY0" fmla="*/ 1398206 h 3672652"/>
                  <a:gd name="connsiteX1" fmla="*/ 4319902 w 6647539"/>
                  <a:gd name="connsiteY1" fmla="*/ 779182 h 3672652"/>
                  <a:gd name="connsiteX2" fmla="*/ 849318 w 6647539"/>
                  <a:gd name="connsiteY2" fmla="*/ 1075 h 3672652"/>
                  <a:gd name="connsiteX3" fmla="*/ 375217 w 6647539"/>
                  <a:gd name="connsiteY3" fmla="*/ 649761 h 3672652"/>
                  <a:gd name="connsiteX4" fmla="*/ 5600977 w 6647539"/>
                  <a:gd name="connsiteY4" fmla="*/ 2188308 h 3672652"/>
                  <a:gd name="connsiteX5" fmla="*/ 5247326 w 6647539"/>
                  <a:gd name="connsiteY5" fmla="*/ 3672651 h 3672652"/>
                  <a:gd name="connsiteX0" fmla="*/ 6727787 w 6727789"/>
                  <a:gd name="connsiteY0" fmla="*/ 1418256 h 3692702"/>
                  <a:gd name="connsiteX1" fmla="*/ 4400152 w 6727789"/>
                  <a:gd name="connsiteY1" fmla="*/ 799232 h 3692702"/>
                  <a:gd name="connsiteX2" fmla="*/ 715604 w 6727789"/>
                  <a:gd name="connsiteY2" fmla="*/ 1022 h 3692702"/>
                  <a:gd name="connsiteX3" fmla="*/ 455467 w 6727789"/>
                  <a:gd name="connsiteY3" fmla="*/ 669811 h 3692702"/>
                  <a:gd name="connsiteX4" fmla="*/ 5681227 w 6727789"/>
                  <a:gd name="connsiteY4" fmla="*/ 2208358 h 3692702"/>
                  <a:gd name="connsiteX5" fmla="*/ 5327576 w 6727789"/>
                  <a:gd name="connsiteY5" fmla="*/ 3692701 h 3692702"/>
                  <a:gd name="connsiteX0" fmla="*/ 6614723 w 6614725"/>
                  <a:gd name="connsiteY0" fmla="*/ 1417569 h 3692015"/>
                  <a:gd name="connsiteX1" fmla="*/ 4287088 w 6614725"/>
                  <a:gd name="connsiteY1" fmla="*/ 798545 h 3692015"/>
                  <a:gd name="connsiteX2" fmla="*/ 602540 w 6614725"/>
                  <a:gd name="connsiteY2" fmla="*/ 335 h 3692015"/>
                  <a:gd name="connsiteX3" fmla="*/ 509051 w 6614725"/>
                  <a:gd name="connsiteY3" fmla="*/ 720949 h 3692015"/>
                  <a:gd name="connsiteX4" fmla="*/ 5568163 w 6614725"/>
                  <a:gd name="connsiteY4" fmla="*/ 2207671 h 3692015"/>
                  <a:gd name="connsiteX5" fmla="*/ 5214512 w 6614725"/>
                  <a:gd name="connsiteY5" fmla="*/ 3692014 h 3692015"/>
                  <a:gd name="connsiteX0" fmla="*/ 6139848 w 6139850"/>
                  <a:gd name="connsiteY0" fmla="*/ 841170 h 3115616"/>
                  <a:gd name="connsiteX1" fmla="*/ 3812213 w 6139850"/>
                  <a:gd name="connsiteY1" fmla="*/ 222146 h 3115616"/>
                  <a:gd name="connsiteX2" fmla="*/ 2921125 w 6139850"/>
                  <a:gd name="connsiteY2" fmla="*/ 65915 h 3115616"/>
                  <a:gd name="connsiteX3" fmla="*/ 34176 w 6139850"/>
                  <a:gd name="connsiteY3" fmla="*/ 144550 h 3115616"/>
                  <a:gd name="connsiteX4" fmla="*/ 5093288 w 6139850"/>
                  <a:gd name="connsiteY4" fmla="*/ 1631272 h 3115616"/>
                  <a:gd name="connsiteX5" fmla="*/ 4739637 w 6139850"/>
                  <a:gd name="connsiteY5" fmla="*/ 3115615 h 3115616"/>
                  <a:gd name="connsiteX0" fmla="*/ 3353803 w 3353805"/>
                  <a:gd name="connsiteY0" fmla="*/ 813586 h 3088032"/>
                  <a:gd name="connsiteX1" fmla="*/ 1026168 w 3353805"/>
                  <a:gd name="connsiteY1" fmla="*/ 194562 h 3088032"/>
                  <a:gd name="connsiteX2" fmla="*/ 135080 w 3353805"/>
                  <a:gd name="connsiteY2" fmla="*/ 38331 h 3088032"/>
                  <a:gd name="connsiteX3" fmla="*/ 235586 w 3353805"/>
                  <a:gd name="connsiteY3" fmla="*/ 828283 h 3088032"/>
                  <a:gd name="connsiteX4" fmla="*/ 2307243 w 3353805"/>
                  <a:gd name="connsiteY4" fmla="*/ 1603688 h 3088032"/>
                  <a:gd name="connsiteX5" fmla="*/ 1953592 w 3353805"/>
                  <a:gd name="connsiteY5" fmla="*/ 3088031 h 3088032"/>
                  <a:gd name="connsiteX0" fmla="*/ 3408922 w 3408924"/>
                  <a:gd name="connsiteY0" fmla="*/ 691574 h 2966020"/>
                  <a:gd name="connsiteX1" fmla="*/ 1081287 w 3408924"/>
                  <a:gd name="connsiteY1" fmla="*/ 72550 h 2966020"/>
                  <a:gd name="connsiteX2" fmla="*/ 98454 w 3408924"/>
                  <a:gd name="connsiteY2" fmla="*/ 82995 h 2966020"/>
                  <a:gd name="connsiteX3" fmla="*/ 290705 w 3408924"/>
                  <a:gd name="connsiteY3" fmla="*/ 706271 h 2966020"/>
                  <a:gd name="connsiteX4" fmla="*/ 2362362 w 3408924"/>
                  <a:gd name="connsiteY4" fmla="*/ 1481676 h 2966020"/>
                  <a:gd name="connsiteX5" fmla="*/ 2008711 w 3408924"/>
                  <a:gd name="connsiteY5" fmla="*/ 2966019 h 2966020"/>
                  <a:gd name="connsiteX0" fmla="*/ 3262934 w 3262936"/>
                  <a:gd name="connsiteY0" fmla="*/ 762717 h 3037163"/>
                  <a:gd name="connsiteX1" fmla="*/ 935299 w 3262936"/>
                  <a:gd name="connsiteY1" fmla="*/ 143693 h 3037163"/>
                  <a:gd name="connsiteX2" fmla="*/ 259074 w 3262936"/>
                  <a:gd name="connsiteY2" fmla="*/ 48820 h 3037163"/>
                  <a:gd name="connsiteX3" fmla="*/ 144717 w 3262936"/>
                  <a:gd name="connsiteY3" fmla="*/ 777414 h 3037163"/>
                  <a:gd name="connsiteX4" fmla="*/ 2216374 w 3262936"/>
                  <a:gd name="connsiteY4" fmla="*/ 1552819 h 3037163"/>
                  <a:gd name="connsiteX5" fmla="*/ 1862723 w 3262936"/>
                  <a:gd name="connsiteY5" fmla="*/ 3037162 h 3037163"/>
                  <a:gd name="connsiteX0" fmla="*/ 3318575 w 3318577"/>
                  <a:gd name="connsiteY0" fmla="*/ 783324 h 3057770"/>
                  <a:gd name="connsiteX1" fmla="*/ 990940 w 3318577"/>
                  <a:gd name="connsiteY1" fmla="*/ 164300 h 3057770"/>
                  <a:gd name="connsiteX2" fmla="*/ 170373 w 3318577"/>
                  <a:gd name="connsiteY2" fmla="*/ 43895 h 3057770"/>
                  <a:gd name="connsiteX3" fmla="*/ 200358 w 3318577"/>
                  <a:gd name="connsiteY3" fmla="*/ 798021 h 3057770"/>
                  <a:gd name="connsiteX4" fmla="*/ 2272015 w 3318577"/>
                  <a:gd name="connsiteY4" fmla="*/ 1573426 h 3057770"/>
                  <a:gd name="connsiteX5" fmla="*/ 1918364 w 3318577"/>
                  <a:gd name="connsiteY5" fmla="*/ 3057769 h 3057770"/>
                  <a:gd name="connsiteX0" fmla="*/ 3330543 w 3330545"/>
                  <a:gd name="connsiteY0" fmla="*/ 761069 h 3035515"/>
                  <a:gd name="connsiteX1" fmla="*/ 1002908 w 3330545"/>
                  <a:gd name="connsiteY1" fmla="*/ 142045 h 3035515"/>
                  <a:gd name="connsiteX2" fmla="*/ 157023 w 3330545"/>
                  <a:gd name="connsiteY2" fmla="*/ 49267 h 3035515"/>
                  <a:gd name="connsiteX3" fmla="*/ 212326 w 3330545"/>
                  <a:gd name="connsiteY3" fmla="*/ 775766 h 3035515"/>
                  <a:gd name="connsiteX4" fmla="*/ 2283983 w 3330545"/>
                  <a:gd name="connsiteY4" fmla="*/ 1551171 h 3035515"/>
                  <a:gd name="connsiteX5" fmla="*/ 1930332 w 3330545"/>
                  <a:gd name="connsiteY5" fmla="*/ 3035514 h 3035515"/>
                  <a:gd name="connsiteX0" fmla="*/ 3669639 w 3669638"/>
                  <a:gd name="connsiteY0" fmla="*/ 877843 h 3039780"/>
                  <a:gd name="connsiteX1" fmla="*/ 1002908 w 3669638"/>
                  <a:gd name="connsiteY1" fmla="*/ 146310 h 3039780"/>
                  <a:gd name="connsiteX2" fmla="*/ 157023 w 3669638"/>
                  <a:gd name="connsiteY2" fmla="*/ 53532 h 3039780"/>
                  <a:gd name="connsiteX3" fmla="*/ 212326 w 3669638"/>
                  <a:gd name="connsiteY3" fmla="*/ 780031 h 3039780"/>
                  <a:gd name="connsiteX4" fmla="*/ 2283983 w 3669638"/>
                  <a:gd name="connsiteY4" fmla="*/ 1555436 h 3039780"/>
                  <a:gd name="connsiteX5" fmla="*/ 1930332 w 3669638"/>
                  <a:gd name="connsiteY5" fmla="*/ 3039779 h 3039780"/>
                  <a:gd name="connsiteX0" fmla="*/ 3669639 w 7172810"/>
                  <a:gd name="connsiteY0" fmla="*/ 877843 h 2477873"/>
                  <a:gd name="connsiteX1" fmla="*/ 1002908 w 7172810"/>
                  <a:gd name="connsiteY1" fmla="*/ 146310 h 2477873"/>
                  <a:gd name="connsiteX2" fmla="*/ 157023 w 7172810"/>
                  <a:gd name="connsiteY2" fmla="*/ 53532 h 2477873"/>
                  <a:gd name="connsiteX3" fmla="*/ 212326 w 7172810"/>
                  <a:gd name="connsiteY3" fmla="*/ 780031 h 2477873"/>
                  <a:gd name="connsiteX4" fmla="*/ 2283983 w 7172810"/>
                  <a:gd name="connsiteY4" fmla="*/ 1555436 h 2477873"/>
                  <a:gd name="connsiteX5" fmla="*/ 7168451 w 7172810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3 w 7168451"/>
                  <a:gd name="connsiteY4" fmla="*/ 1555436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3 w 7168451"/>
                  <a:gd name="connsiteY4" fmla="*/ 1555436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6 w 7168451"/>
                  <a:gd name="connsiteY4" fmla="*/ 1555433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6 w 7168451"/>
                  <a:gd name="connsiteY4" fmla="*/ 1555433 h 2477873"/>
                  <a:gd name="connsiteX5" fmla="*/ 7168451 w 7168451"/>
                  <a:gd name="connsiteY5" fmla="*/ 2477872 h 2477873"/>
                  <a:gd name="connsiteX0" fmla="*/ 3673740 w 7172552"/>
                  <a:gd name="connsiteY0" fmla="*/ 877843 h 2477873"/>
                  <a:gd name="connsiteX1" fmla="*/ 1007009 w 7172552"/>
                  <a:gd name="connsiteY1" fmla="*/ 146310 h 2477873"/>
                  <a:gd name="connsiteX2" fmla="*/ 161124 w 7172552"/>
                  <a:gd name="connsiteY2" fmla="*/ 53532 h 2477873"/>
                  <a:gd name="connsiteX3" fmla="*/ 216427 w 7172552"/>
                  <a:gd name="connsiteY3" fmla="*/ 780031 h 2477873"/>
                  <a:gd name="connsiteX4" fmla="*/ 2347895 w 7172552"/>
                  <a:gd name="connsiteY4" fmla="*/ 1321254 h 2477873"/>
                  <a:gd name="connsiteX5" fmla="*/ 7172552 w 7172552"/>
                  <a:gd name="connsiteY5" fmla="*/ 2477872 h 2477873"/>
                  <a:gd name="connsiteX0" fmla="*/ 3673740 w 7172552"/>
                  <a:gd name="connsiteY0" fmla="*/ 877843 h 2477873"/>
                  <a:gd name="connsiteX1" fmla="*/ 1007009 w 7172552"/>
                  <a:gd name="connsiteY1" fmla="*/ 146310 h 2477873"/>
                  <a:gd name="connsiteX2" fmla="*/ 161124 w 7172552"/>
                  <a:gd name="connsiteY2" fmla="*/ 53532 h 2477873"/>
                  <a:gd name="connsiteX3" fmla="*/ 216427 w 7172552"/>
                  <a:gd name="connsiteY3" fmla="*/ 780031 h 2477873"/>
                  <a:gd name="connsiteX4" fmla="*/ 2347895 w 7172552"/>
                  <a:gd name="connsiteY4" fmla="*/ 1321254 h 2477873"/>
                  <a:gd name="connsiteX5" fmla="*/ 7172551 w 7172552"/>
                  <a:gd name="connsiteY5" fmla="*/ 2477872 h 2477873"/>
                  <a:gd name="connsiteX0" fmla="*/ 5874310 w 7172552"/>
                  <a:gd name="connsiteY0" fmla="*/ 21564 h 3851544"/>
                  <a:gd name="connsiteX1" fmla="*/ 1007009 w 7172552"/>
                  <a:gd name="connsiteY1" fmla="*/ 1519981 h 3851544"/>
                  <a:gd name="connsiteX2" fmla="*/ 161124 w 7172552"/>
                  <a:gd name="connsiteY2" fmla="*/ 1427203 h 3851544"/>
                  <a:gd name="connsiteX3" fmla="*/ 216427 w 7172552"/>
                  <a:gd name="connsiteY3" fmla="*/ 2153702 h 3851544"/>
                  <a:gd name="connsiteX4" fmla="*/ 2347895 w 7172552"/>
                  <a:gd name="connsiteY4" fmla="*/ 2694925 h 3851544"/>
                  <a:gd name="connsiteX5" fmla="*/ 7172551 w 7172552"/>
                  <a:gd name="connsiteY5" fmla="*/ 3851543 h 3851544"/>
                  <a:gd name="connsiteX0" fmla="*/ 5874310 w 7172552"/>
                  <a:gd name="connsiteY0" fmla="*/ 1 h 3829981"/>
                  <a:gd name="connsiteX1" fmla="*/ 1007009 w 7172552"/>
                  <a:gd name="connsiteY1" fmla="*/ 1498418 h 3829981"/>
                  <a:gd name="connsiteX2" fmla="*/ 161124 w 7172552"/>
                  <a:gd name="connsiteY2" fmla="*/ 1405640 h 3829981"/>
                  <a:gd name="connsiteX3" fmla="*/ 216427 w 7172552"/>
                  <a:gd name="connsiteY3" fmla="*/ 2132139 h 3829981"/>
                  <a:gd name="connsiteX4" fmla="*/ 2347895 w 7172552"/>
                  <a:gd name="connsiteY4" fmla="*/ 2673362 h 3829981"/>
                  <a:gd name="connsiteX5" fmla="*/ 7172551 w 7172552"/>
                  <a:gd name="connsiteY5" fmla="*/ 3829980 h 3829981"/>
                  <a:gd name="connsiteX0" fmla="*/ 6104489 w 7402731"/>
                  <a:gd name="connsiteY0" fmla="*/ 1 h 3829981"/>
                  <a:gd name="connsiteX1" fmla="*/ 4693451 w 7402731"/>
                  <a:gd name="connsiteY1" fmla="*/ 2184439 h 3829981"/>
                  <a:gd name="connsiteX2" fmla="*/ 391303 w 7402731"/>
                  <a:gd name="connsiteY2" fmla="*/ 1405640 h 3829981"/>
                  <a:gd name="connsiteX3" fmla="*/ 446606 w 7402731"/>
                  <a:gd name="connsiteY3" fmla="*/ 2132139 h 3829981"/>
                  <a:gd name="connsiteX4" fmla="*/ 2578074 w 7402731"/>
                  <a:gd name="connsiteY4" fmla="*/ 2673362 h 3829981"/>
                  <a:gd name="connsiteX5" fmla="*/ 7402730 w 7402731"/>
                  <a:gd name="connsiteY5" fmla="*/ 3829980 h 3829981"/>
                  <a:gd name="connsiteX0" fmla="*/ 6510413 w 7402731"/>
                  <a:gd name="connsiteY0" fmla="*/ -2 h 4292375"/>
                  <a:gd name="connsiteX1" fmla="*/ 4693451 w 7402731"/>
                  <a:gd name="connsiteY1" fmla="*/ 2646833 h 4292375"/>
                  <a:gd name="connsiteX2" fmla="*/ 391303 w 7402731"/>
                  <a:gd name="connsiteY2" fmla="*/ 1868034 h 4292375"/>
                  <a:gd name="connsiteX3" fmla="*/ 446606 w 7402731"/>
                  <a:gd name="connsiteY3" fmla="*/ 2594533 h 4292375"/>
                  <a:gd name="connsiteX4" fmla="*/ 2578074 w 7402731"/>
                  <a:gd name="connsiteY4" fmla="*/ 3135756 h 4292375"/>
                  <a:gd name="connsiteX5" fmla="*/ 7402730 w 7402731"/>
                  <a:gd name="connsiteY5" fmla="*/ 4292374 h 4292375"/>
                  <a:gd name="connsiteX0" fmla="*/ 6540854 w 7433172"/>
                  <a:gd name="connsiteY0" fmla="*/ -2 h 4292375"/>
                  <a:gd name="connsiteX1" fmla="*/ 5146944 w 7433172"/>
                  <a:gd name="connsiteY1" fmla="*/ 2586979 h 4292375"/>
                  <a:gd name="connsiteX2" fmla="*/ 421744 w 7433172"/>
                  <a:gd name="connsiteY2" fmla="*/ 1868034 h 4292375"/>
                  <a:gd name="connsiteX3" fmla="*/ 477047 w 7433172"/>
                  <a:gd name="connsiteY3" fmla="*/ 2594533 h 4292375"/>
                  <a:gd name="connsiteX4" fmla="*/ 2608515 w 7433172"/>
                  <a:gd name="connsiteY4" fmla="*/ 3135756 h 4292375"/>
                  <a:gd name="connsiteX5" fmla="*/ 7433171 w 7433172"/>
                  <a:gd name="connsiteY5" fmla="*/ 4292374 h 4292375"/>
                  <a:gd name="connsiteX0" fmla="*/ 6648549 w 7433172"/>
                  <a:gd name="connsiteY0" fmla="*/ 1 h 4188119"/>
                  <a:gd name="connsiteX1" fmla="*/ 5146944 w 7433172"/>
                  <a:gd name="connsiteY1" fmla="*/ 2482723 h 4188119"/>
                  <a:gd name="connsiteX2" fmla="*/ 421744 w 7433172"/>
                  <a:gd name="connsiteY2" fmla="*/ 1763778 h 4188119"/>
                  <a:gd name="connsiteX3" fmla="*/ 477047 w 7433172"/>
                  <a:gd name="connsiteY3" fmla="*/ 2490277 h 4188119"/>
                  <a:gd name="connsiteX4" fmla="*/ 2608515 w 7433172"/>
                  <a:gd name="connsiteY4" fmla="*/ 3031500 h 4188119"/>
                  <a:gd name="connsiteX5" fmla="*/ 7433171 w 7433172"/>
                  <a:gd name="connsiteY5" fmla="*/ 4188118 h 4188119"/>
                  <a:gd name="connsiteX0" fmla="*/ 6648549 w 7433172"/>
                  <a:gd name="connsiteY0" fmla="*/ 1 h 4188119"/>
                  <a:gd name="connsiteX1" fmla="*/ 5146944 w 7433172"/>
                  <a:gd name="connsiteY1" fmla="*/ 2482723 h 4188119"/>
                  <a:gd name="connsiteX2" fmla="*/ 421744 w 7433172"/>
                  <a:gd name="connsiteY2" fmla="*/ 1763778 h 4188119"/>
                  <a:gd name="connsiteX3" fmla="*/ 477047 w 7433172"/>
                  <a:gd name="connsiteY3" fmla="*/ 2490277 h 4188119"/>
                  <a:gd name="connsiteX4" fmla="*/ 2608515 w 7433172"/>
                  <a:gd name="connsiteY4" fmla="*/ 3031500 h 4188119"/>
                  <a:gd name="connsiteX5" fmla="*/ 7433171 w 7433172"/>
                  <a:gd name="connsiteY5" fmla="*/ 4188118 h 4188119"/>
                  <a:gd name="connsiteX0" fmla="*/ 6479784 w 7264407"/>
                  <a:gd name="connsiteY0" fmla="*/ 1 h 4188119"/>
                  <a:gd name="connsiteX1" fmla="*/ 4978179 w 7264407"/>
                  <a:gd name="connsiteY1" fmla="*/ 2482723 h 4188119"/>
                  <a:gd name="connsiteX2" fmla="*/ 516199 w 7264407"/>
                  <a:gd name="connsiteY2" fmla="*/ 1653512 h 4188119"/>
                  <a:gd name="connsiteX3" fmla="*/ 308282 w 7264407"/>
                  <a:gd name="connsiteY3" fmla="*/ 2490277 h 4188119"/>
                  <a:gd name="connsiteX4" fmla="*/ 2439750 w 7264407"/>
                  <a:gd name="connsiteY4" fmla="*/ 3031500 h 4188119"/>
                  <a:gd name="connsiteX5" fmla="*/ 7264406 w 7264407"/>
                  <a:gd name="connsiteY5" fmla="*/ 4188118 h 4188119"/>
                  <a:gd name="connsiteX0" fmla="*/ 6474240 w 7258863"/>
                  <a:gd name="connsiteY0" fmla="*/ 1 h 4188119"/>
                  <a:gd name="connsiteX1" fmla="*/ 4972635 w 7258863"/>
                  <a:gd name="connsiteY1" fmla="*/ 2482723 h 4188119"/>
                  <a:gd name="connsiteX2" fmla="*/ 510655 w 7258863"/>
                  <a:gd name="connsiteY2" fmla="*/ 1653512 h 4188119"/>
                  <a:gd name="connsiteX3" fmla="*/ 302738 w 7258863"/>
                  <a:gd name="connsiteY3" fmla="*/ 2490277 h 4188119"/>
                  <a:gd name="connsiteX4" fmla="*/ 2434206 w 7258863"/>
                  <a:gd name="connsiteY4" fmla="*/ 3031500 h 4188119"/>
                  <a:gd name="connsiteX5" fmla="*/ 7258862 w 7258863"/>
                  <a:gd name="connsiteY5" fmla="*/ 4188118 h 4188119"/>
                  <a:gd name="connsiteX0" fmla="*/ 6467139 w 7251762"/>
                  <a:gd name="connsiteY0" fmla="*/ 1 h 4188119"/>
                  <a:gd name="connsiteX1" fmla="*/ 4965534 w 7251762"/>
                  <a:gd name="connsiteY1" fmla="*/ 2482723 h 4188119"/>
                  <a:gd name="connsiteX2" fmla="*/ 503554 w 7251762"/>
                  <a:gd name="connsiteY2" fmla="*/ 1653512 h 4188119"/>
                  <a:gd name="connsiteX3" fmla="*/ 295637 w 7251762"/>
                  <a:gd name="connsiteY3" fmla="*/ 2490277 h 4188119"/>
                  <a:gd name="connsiteX4" fmla="*/ 2427105 w 7251762"/>
                  <a:gd name="connsiteY4" fmla="*/ 3031500 h 4188119"/>
                  <a:gd name="connsiteX5" fmla="*/ 7251761 w 7251762"/>
                  <a:gd name="connsiteY5" fmla="*/ 4188118 h 4188119"/>
                  <a:gd name="connsiteX0" fmla="*/ 6366008 w 7150631"/>
                  <a:gd name="connsiteY0" fmla="*/ 1 h 4188119"/>
                  <a:gd name="connsiteX1" fmla="*/ 4864403 w 7150631"/>
                  <a:gd name="connsiteY1" fmla="*/ 2482723 h 4188119"/>
                  <a:gd name="connsiteX2" fmla="*/ 402423 w 7150631"/>
                  <a:gd name="connsiteY2" fmla="*/ 1653512 h 4188119"/>
                  <a:gd name="connsiteX3" fmla="*/ 194506 w 7150631"/>
                  <a:gd name="connsiteY3" fmla="*/ 2490277 h 4188119"/>
                  <a:gd name="connsiteX4" fmla="*/ 2325974 w 7150631"/>
                  <a:gd name="connsiteY4" fmla="*/ 3031500 h 4188119"/>
                  <a:gd name="connsiteX5" fmla="*/ 7150630 w 7150631"/>
                  <a:gd name="connsiteY5" fmla="*/ 4188118 h 4188119"/>
                  <a:gd name="connsiteX0" fmla="*/ 6479779 w 7264402"/>
                  <a:gd name="connsiteY0" fmla="*/ 1 h 4188119"/>
                  <a:gd name="connsiteX1" fmla="*/ 4978174 w 7264402"/>
                  <a:gd name="connsiteY1" fmla="*/ 2482723 h 4188119"/>
                  <a:gd name="connsiteX2" fmla="*/ 516194 w 7264402"/>
                  <a:gd name="connsiteY2" fmla="*/ 1653512 h 4188119"/>
                  <a:gd name="connsiteX3" fmla="*/ 308281 w 7264402"/>
                  <a:gd name="connsiteY3" fmla="*/ 2490282 h 4188119"/>
                  <a:gd name="connsiteX4" fmla="*/ 2439745 w 7264402"/>
                  <a:gd name="connsiteY4" fmla="*/ 3031500 h 4188119"/>
                  <a:gd name="connsiteX5" fmla="*/ 7264401 w 7264402"/>
                  <a:gd name="connsiteY5" fmla="*/ 4188118 h 4188119"/>
                  <a:gd name="connsiteX0" fmla="*/ 6479779 w 6479779"/>
                  <a:gd name="connsiteY0" fmla="*/ 1 h 3926713"/>
                  <a:gd name="connsiteX1" fmla="*/ 4978174 w 6479779"/>
                  <a:gd name="connsiteY1" fmla="*/ 2482723 h 3926713"/>
                  <a:gd name="connsiteX2" fmla="*/ 516194 w 6479779"/>
                  <a:gd name="connsiteY2" fmla="*/ 1653512 h 3926713"/>
                  <a:gd name="connsiteX3" fmla="*/ 308281 w 6479779"/>
                  <a:gd name="connsiteY3" fmla="*/ 2490282 h 3926713"/>
                  <a:gd name="connsiteX4" fmla="*/ 2439745 w 6479779"/>
                  <a:gd name="connsiteY4" fmla="*/ 3031500 h 3926713"/>
                  <a:gd name="connsiteX5" fmla="*/ 5733703 w 6479779"/>
                  <a:gd name="connsiteY5" fmla="*/ 3926715 h 3926713"/>
                  <a:gd name="connsiteX0" fmla="*/ 6562388 w 6562388"/>
                  <a:gd name="connsiteY0" fmla="*/ 1 h 3926713"/>
                  <a:gd name="connsiteX1" fmla="*/ 5060783 w 6562388"/>
                  <a:gd name="connsiteY1" fmla="*/ 2482723 h 3926713"/>
                  <a:gd name="connsiteX2" fmla="*/ 598803 w 6562388"/>
                  <a:gd name="connsiteY2" fmla="*/ 1653512 h 3926713"/>
                  <a:gd name="connsiteX3" fmla="*/ 390890 w 6562388"/>
                  <a:gd name="connsiteY3" fmla="*/ 2490282 h 3926713"/>
                  <a:gd name="connsiteX4" fmla="*/ 3812059 w 6562388"/>
                  <a:gd name="connsiteY4" fmla="*/ 3466422 h 3926713"/>
                  <a:gd name="connsiteX5" fmla="*/ 5816312 w 6562388"/>
                  <a:gd name="connsiteY5" fmla="*/ 3926715 h 3926713"/>
                  <a:gd name="connsiteX0" fmla="*/ 6495122 w 6495122"/>
                  <a:gd name="connsiteY0" fmla="*/ 1 h 3926713"/>
                  <a:gd name="connsiteX1" fmla="*/ 4993517 w 6495122"/>
                  <a:gd name="connsiteY1" fmla="*/ 2482723 h 3926713"/>
                  <a:gd name="connsiteX2" fmla="*/ 531537 w 6495122"/>
                  <a:gd name="connsiteY2" fmla="*/ 1653512 h 3926713"/>
                  <a:gd name="connsiteX3" fmla="*/ 323624 w 6495122"/>
                  <a:gd name="connsiteY3" fmla="*/ 2490282 h 3926713"/>
                  <a:gd name="connsiteX4" fmla="*/ 2702959 w 6495122"/>
                  <a:gd name="connsiteY4" fmla="*/ 3281902 h 3926713"/>
                  <a:gd name="connsiteX5" fmla="*/ 5749046 w 6495122"/>
                  <a:gd name="connsiteY5" fmla="*/ 3926715 h 3926713"/>
                  <a:gd name="connsiteX0" fmla="*/ 6496351 w 6496351"/>
                  <a:gd name="connsiteY0" fmla="*/ 1 h 3926713"/>
                  <a:gd name="connsiteX1" fmla="*/ 4994746 w 6496351"/>
                  <a:gd name="connsiteY1" fmla="*/ 2482723 h 3926713"/>
                  <a:gd name="connsiteX2" fmla="*/ 532766 w 6496351"/>
                  <a:gd name="connsiteY2" fmla="*/ 1653512 h 3926713"/>
                  <a:gd name="connsiteX3" fmla="*/ 324853 w 6496351"/>
                  <a:gd name="connsiteY3" fmla="*/ 2490282 h 3926713"/>
                  <a:gd name="connsiteX4" fmla="*/ 2723838 w 6496351"/>
                  <a:gd name="connsiteY4" fmla="*/ 3186176 h 3926713"/>
                  <a:gd name="connsiteX5" fmla="*/ 5750275 w 6496351"/>
                  <a:gd name="connsiteY5" fmla="*/ 3926715 h 3926713"/>
                  <a:gd name="connsiteX0" fmla="*/ 6496351 w 6496351"/>
                  <a:gd name="connsiteY0" fmla="*/ 1 h 3926713"/>
                  <a:gd name="connsiteX1" fmla="*/ 4994746 w 6496351"/>
                  <a:gd name="connsiteY1" fmla="*/ 2482723 h 3926713"/>
                  <a:gd name="connsiteX2" fmla="*/ 532766 w 6496351"/>
                  <a:gd name="connsiteY2" fmla="*/ 1653512 h 3926713"/>
                  <a:gd name="connsiteX3" fmla="*/ 324853 w 6496351"/>
                  <a:gd name="connsiteY3" fmla="*/ 2490282 h 3926713"/>
                  <a:gd name="connsiteX4" fmla="*/ 2723838 w 6496351"/>
                  <a:gd name="connsiteY4" fmla="*/ 3186176 h 3926713"/>
                  <a:gd name="connsiteX5" fmla="*/ 5750279 w 6496351"/>
                  <a:gd name="connsiteY5" fmla="*/ 3926712 h 3926713"/>
                  <a:gd name="connsiteX0" fmla="*/ 6491713 w 6491713"/>
                  <a:gd name="connsiteY0" fmla="*/ 1 h 3926713"/>
                  <a:gd name="connsiteX1" fmla="*/ 4990108 w 6491713"/>
                  <a:gd name="connsiteY1" fmla="*/ 2482723 h 3926713"/>
                  <a:gd name="connsiteX2" fmla="*/ 528128 w 6491713"/>
                  <a:gd name="connsiteY2" fmla="*/ 1653512 h 3926713"/>
                  <a:gd name="connsiteX3" fmla="*/ 320215 w 6491713"/>
                  <a:gd name="connsiteY3" fmla="*/ 2490282 h 3926713"/>
                  <a:gd name="connsiteX4" fmla="*/ 2644851 w 6491713"/>
                  <a:gd name="connsiteY4" fmla="*/ 3176781 h 3926713"/>
                  <a:gd name="connsiteX5" fmla="*/ 5745641 w 6491713"/>
                  <a:gd name="connsiteY5" fmla="*/ 3926712 h 3926713"/>
                  <a:gd name="connsiteX0" fmla="*/ 6452768 w 6452768"/>
                  <a:gd name="connsiteY0" fmla="*/ 1 h 4756237"/>
                  <a:gd name="connsiteX1" fmla="*/ 4951163 w 6452768"/>
                  <a:gd name="connsiteY1" fmla="*/ 2482723 h 4756237"/>
                  <a:gd name="connsiteX2" fmla="*/ 489183 w 6452768"/>
                  <a:gd name="connsiteY2" fmla="*/ 1653512 h 4756237"/>
                  <a:gd name="connsiteX3" fmla="*/ 281270 w 6452768"/>
                  <a:gd name="connsiteY3" fmla="*/ 2490282 h 4756237"/>
                  <a:gd name="connsiteX4" fmla="*/ 1963324 w 6452768"/>
                  <a:gd name="connsiteY4" fmla="*/ 4734862 h 4756237"/>
                  <a:gd name="connsiteX5" fmla="*/ 5706696 w 6452768"/>
                  <a:gd name="connsiteY5" fmla="*/ 3926712 h 4756237"/>
                  <a:gd name="connsiteX0" fmla="*/ 6452768 w 6452768"/>
                  <a:gd name="connsiteY0" fmla="*/ 1 h 4759253"/>
                  <a:gd name="connsiteX1" fmla="*/ 4951163 w 6452768"/>
                  <a:gd name="connsiteY1" fmla="*/ 2482723 h 4759253"/>
                  <a:gd name="connsiteX2" fmla="*/ 489183 w 6452768"/>
                  <a:gd name="connsiteY2" fmla="*/ 1653512 h 4759253"/>
                  <a:gd name="connsiteX3" fmla="*/ 281270 w 6452768"/>
                  <a:gd name="connsiteY3" fmla="*/ 2490282 h 4759253"/>
                  <a:gd name="connsiteX4" fmla="*/ 1963324 w 6452768"/>
                  <a:gd name="connsiteY4" fmla="*/ 4734862 h 4759253"/>
                  <a:gd name="connsiteX5" fmla="*/ 5706696 w 6452768"/>
                  <a:gd name="connsiteY5" fmla="*/ 3926712 h 4759253"/>
                  <a:gd name="connsiteX0" fmla="*/ 6477272 w 6477272"/>
                  <a:gd name="connsiteY0" fmla="*/ 1 h 3926713"/>
                  <a:gd name="connsiteX1" fmla="*/ 4975667 w 6477272"/>
                  <a:gd name="connsiteY1" fmla="*/ 2482723 h 3926713"/>
                  <a:gd name="connsiteX2" fmla="*/ 513687 w 6477272"/>
                  <a:gd name="connsiteY2" fmla="*/ 1653512 h 3926713"/>
                  <a:gd name="connsiteX3" fmla="*/ 305774 w 6477272"/>
                  <a:gd name="connsiteY3" fmla="*/ 2490282 h 3926713"/>
                  <a:gd name="connsiteX4" fmla="*/ 2396228 w 6477272"/>
                  <a:gd name="connsiteY4" fmla="*/ 3116978 h 3926713"/>
                  <a:gd name="connsiteX5" fmla="*/ 5731200 w 6477272"/>
                  <a:gd name="connsiteY5" fmla="*/ 3926712 h 3926713"/>
                  <a:gd name="connsiteX0" fmla="*/ 6481721 w 6481721"/>
                  <a:gd name="connsiteY0" fmla="*/ 1 h 3926713"/>
                  <a:gd name="connsiteX1" fmla="*/ 4980116 w 6481721"/>
                  <a:gd name="connsiteY1" fmla="*/ 2482723 h 3926713"/>
                  <a:gd name="connsiteX2" fmla="*/ 518136 w 6481721"/>
                  <a:gd name="connsiteY2" fmla="*/ 1653512 h 3926713"/>
                  <a:gd name="connsiteX3" fmla="*/ 310223 w 6481721"/>
                  <a:gd name="connsiteY3" fmla="*/ 2490282 h 3926713"/>
                  <a:gd name="connsiteX4" fmla="*/ 2473314 w 6481721"/>
                  <a:gd name="connsiteY4" fmla="*/ 3020396 h 3926713"/>
                  <a:gd name="connsiteX5" fmla="*/ 5735649 w 6481721"/>
                  <a:gd name="connsiteY5" fmla="*/ 3926712 h 3926713"/>
                  <a:gd name="connsiteX0" fmla="*/ 6481721 w 6481721"/>
                  <a:gd name="connsiteY0" fmla="*/ 1 h 3883976"/>
                  <a:gd name="connsiteX1" fmla="*/ 4980116 w 6481721"/>
                  <a:gd name="connsiteY1" fmla="*/ 2482723 h 3883976"/>
                  <a:gd name="connsiteX2" fmla="*/ 518136 w 6481721"/>
                  <a:gd name="connsiteY2" fmla="*/ 1653512 h 3883976"/>
                  <a:gd name="connsiteX3" fmla="*/ 310223 w 6481721"/>
                  <a:gd name="connsiteY3" fmla="*/ 2490282 h 3883976"/>
                  <a:gd name="connsiteX4" fmla="*/ 2473314 w 6481721"/>
                  <a:gd name="connsiteY4" fmla="*/ 3020396 h 3883976"/>
                  <a:gd name="connsiteX5" fmla="*/ 5756159 w 6481721"/>
                  <a:gd name="connsiteY5" fmla="*/ 3883978 h 3883976"/>
                  <a:gd name="connsiteX0" fmla="*/ 6481721 w 6481721"/>
                  <a:gd name="connsiteY0" fmla="*/ 1 h 3883976"/>
                  <a:gd name="connsiteX1" fmla="*/ 4980116 w 6481721"/>
                  <a:gd name="connsiteY1" fmla="*/ 2482723 h 3883976"/>
                  <a:gd name="connsiteX2" fmla="*/ 518136 w 6481721"/>
                  <a:gd name="connsiteY2" fmla="*/ 1653512 h 3883976"/>
                  <a:gd name="connsiteX3" fmla="*/ 310223 w 6481721"/>
                  <a:gd name="connsiteY3" fmla="*/ 2490282 h 3883976"/>
                  <a:gd name="connsiteX4" fmla="*/ 2473314 w 6481721"/>
                  <a:gd name="connsiteY4" fmla="*/ 3020396 h 3883976"/>
                  <a:gd name="connsiteX5" fmla="*/ 5756159 w 6481721"/>
                  <a:gd name="connsiteY5" fmla="*/ 3883978 h 388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81721" h="3883976">
                    <a:moveTo>
                      <a:pt x="6481721" y="1"/>
                    </a:moveTo>
                    <a:cubicBezTo>
                      <a:pt x="5897976" y="1720906"/>
                      <a:pt x="5974047" y="2207138"/>
                      <a:pt x="4980116" y="2482723"/>
                    </a:cubicBezTo>
                    <a:cubicBezTo>
                      <a:pt x="3986185" y="2758308"/>
                      <a:pt x="1296451" y="1652252"/>
                      <a:pt x="518136" y="1653512"/>
                    </a:cubicBezTo>
                    <a:cubicBezTo>
                      <a:pt x="-260179" y="1654772"/>
                      <a:pt x="-15640" y="2262468"/>
                      <a:pt x="310223" y="2490282"/>
                    </a:cubicBezTo>
                    <a:cubicBezTo>
                      <a:pt x="636086" y="2718096"/>
                      <a:pt x="1565658" y="2788113"/>
                      <a:pt x="2473314" y="3020396"/>
                    </a:cubicBezTo>
                    <a:cubicBezTo>
                      <a:pt x="3380970" y="3252679"/>
                      <a:pt x="3950359" y="3349081"/>
                      <a:pt x="5756159" y="3883978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D89B9858-CACB-49C7-981F-2CA2B52D76FD}"/>
                  </a:ext>
                </a:extLst>
              </p:cNvPr>
              <p:cNvSpPr/>
              <p:nvPr/>
            </p:nvSpPr>
            <p:spPr>
              <a:xfrm rot="4131830">
                <a:off x="7961296" y="1450262"/>
                <a:ext cx="867193" cy="731674"/>
              </a:xfrm>
              <a:custGeom>
                <a:avLst/>
                <a:gdLst>
                  <a:gd name="connsiteX0" fmla="*/ 1786593 w 1786593"/>
                  <a:gd name="connsiteY0" fmla="*/ 29977 h 410977"/>
                  <a:gd name="connsiteX1" fmla="*/ 176868 w 1786593"/>
                  <a:gd name="connsiteY1" fmla="*/ 6165 h 410977"/>
                  <a:gd name="connsiteX2" fmla="*/ 91143 w 1786593"/>
                  <a:gd name="connsiteY2" fmla="*/ 129990 h 410977"/>
                  <a:gd name="connsiteX3" fmla="*/ 619781 w 1786593"/>
                  <a:gd name="connsiteY3" fmla="*/ 129990 h 410977"/>
                  <a:gd name="connsiteX4" fmla="*/ 1381781 w 1786593"/>
                  <a:gd name="connsiteY4" fmla="*/ 168090 h 410977"/>
                  <a:gd name="connsiteX5" fmla="*/ 1581806 w 1786593"/>
                  <a:gd name="connsiteY5" fmla="*/ 410977 h 410977"/>
                  <a:gd name="connsiteX0" fmla="*/ 1785176 w 1785176"/>
                  <a:gd name="connsiteY0" fmla="*/ 46880 h 427880"/>
                  <a:gd name="connsiteX1" fmla="*/ 177833 w 1785176"/>
                  <a:gd name="connsiteY1" fmla="*/ 4018 h 427880"/>
                  <a:gd name="connsiteX2" fmla="*/ 89726 w 1785176"/>
                  <a:gd name="connsiteY2" fmla="*/ 146893 h 427880"/>
                  <a:gd name="connsiteX3" fmla="*/ 618364 w 1785176"/>
                  <a:gd name="connsiteY3" fmla="*/ 146893 h 427880"/>
                  <a:gd name="connsiteX4" fmla="*/ 1380364 w 1785176"/>
                  <a:gd name="connsiteY4" fmla="*/ 184993 h 427880"/>
                  <a:gd name="connsiteX5" fmla="*/ 1580389 w 1785176"/>
                  <a:gd name="connsiteY5" fmla="*/ 427880 h 427880"/>
                  <a:gd name="connsiteX0" fmla="*/ 1759566 w 1759566"/>
                  <a:gd name="connsiteY0" fmla="*/ 46743 h 427743"/>
                  <a:gd name="connsiteX1" fmla="*/ 152223 w 1759566"/>
                  <a:gd name="connsiteY1" fmla="*/ 3881 h 427743"/>
                  <a:gd name="connsiteX2" fmla="*/ 116503 w 1759566"/>
                  <a:gd name="connsiteY2" fmla="*/ 144374 h 427743"/>
                  <a:gd name="connsiteX3" fmla="*/ 592754 w 1759566"/>
                  <a:gd name="connsiteY3" fmla="*/ 146756 h 427743"/>
                  <a:gd name="connsiteX4" fmla="*/ 1354754 w 1759566"/>
                  <a:gd name="connsiteY4" fmla="*/ 184856 h 427743"/>
                  <a:gd name="connsiteX5" fmla="*/ 1554779 w 1759566"/>
                  <a:gd name="connsiteY5" fmla="*/ 427743 h 427743"/>
                  <a:gd name="connsiteX0" fmla="*/ 1749790 w 1749790"/>
                  <a:gd name="connsiteY0" fmla="*/ 46743 h 427743"/>
                  <a:gd name="connsiteX1" fmla="*/ 142447 w 1749790"/>
                  <a:gd name="connsiteY1" fmla="*/ 3881 h 427743"/>
                  <a:gd name="connsiteX2" fmla="*/ 106727 w 1749790"/>
                  <a:gd name="connsiteY2" fmla="*/ 144374 h 427743"/>
                  <a:gd name="connsiteX3" fmla="*/ 582978 w 1749790"/>
                  <a:gd name="connsiteY3" fmla="*/ 146756 h 427743"/>
                  <a:gd name="connsiteX4" fmla="*/ 1344978 w 1749790"/>
                  <a:gd name="connsiteY4" fmla="*/ 184856 h 427743"/>
                  <a:gd name="connsiteX5" fmla="*/ 1545003 w 1749790"/>
                  <a:gd name="connsiteY5" fmla="*/ 427743 h 427743"/>
                  <a:gd name="connsiteX0" fmla="*/ 1674492 w 1674492"/>
                  <a:gd name="connsiteY0" fmla="*/ 55977 h 436977"/>
                  <a:gd name="connsiteX1" fmla="*/ 67149 w 1674492"/>
                  <a:gd name="connsiteY1" fmla="*/ 13115 h 436977"/>
                  <a:gd name="connsiteX2" fmla="*/ 31429 w 1674492"/>
                  <a:gd name="connsiteY2" fmla="*/ 153608 h 436977"/>
                  <a:gd name="connsiteX3" fmla="*/ 507680 w 1674492"/>
                  <a:gd name="connsiteY3" fmla="*/ 155990 h 436977"/>
                  <a:gd name="connsiteX4" fmla="*/ 1269680 w 1674492"/>
                  <a:gd name="connsiteY4" fmla="*/ 194090 h 436977"/>
                  <a:gd name="connsiteX5" fmla="*/ 1469705 w 1674492"/>
                  <a:gd name="connsiteY5" fmla="*/ 436977 h 436977"/>
                  <a:gd name="connsiteX0" fmla="*/ 1765557 w 1765557"/>
                  <a:gd name="connsiteY0" fmla="*/ 46335 h 427335"/>
                  <a:gd name="connsiteX1" fmla="*/ 158214 w 1765557"/>
                  <a:gd name="connsiteY1" fmla="*/ 3473 h 427335"/>
                  <a:gd name="connsiteX2" fmla="*/ 86775 w 1765557"/>
                  <a:gd name="connsiteY2" fmla="*/ 136822 h 427335"/>
                  <a:gd name="connsiteX3" fmla="*/ 598745 w 1765557"/>
                  <a:gd name="connsiteY3" fmla="*/ 146348 h 427335"/>
                  <a:gd name="connsiteX4" fmla="*/ 1360745 w 1765557"/>
                  <a:gd name="connsiteY4" fmla="*/ 184448 h 427335"/>
                  <a:gd name="connsiteX5" fmla="*/ 1560770 w 1765557"/>
                  <a:gd name="connsiteY5" fmla="*/ 427335 h 427335"/>
                  <a:gd name="connsiteX0" fmla="*/ 1776550 w 1776550"/>
                  <a:gd name="connsiteY0" fmla="*/ 62138 h 443138"/>
                  <a:gd name="connsiteX1" fmla="*/ 169207 w 1776550"/>
                  <a:gd name="connsiteY1" fmla="*/ 2607 h 443138"/>
                  <a:gd name="connsiteX2" fmla="*/ 97768 w 1776550"/>
                  <a:gd name="connsiteY2" fmla="*/ 152625 h 443138"/>
                  <a:gd name="connsiteX3" fmla="*/ 609738 w 1776550"/>
                  <a:gd name="connsiteY3" fmla="*/ 162151 h 443138"/>
                  <a:gd name="connsiteX4" fmla="*/ 1371738 w 1776550"/>
                  <a:gd name="connsiteY4" fmla="*/ 200251 h 443138"/>
                  <a:gd name="connsiteX5" fmla="*/ 1571763 w 1776550"/>
                  <a:gd name="connsiteY5" fmla="*/ 443138 h 443138"/>
                  <a:gd name="connsiteX0" fmla="*/ 1734480 w 1734480"/>
                  <a:gd name="connsiteY0" fmla="*/ 67581 h 448581"/>
                  <a:gd name="connsiteX1" fmla="*/ 127137 w 1734480"/>
                  <a:gd name="connsiteY1" fmla="*/ 8050 h 448581"/>
                  <a:gd name="connsiteX2" fmla="*/ 55698 w 1734480"/>
                  <a:gd name="connsiteY2" fmla="*/ 158068 h 448581"/>
                  <a:gd name="connsiteX3" fmla="*/ 567668 w 1734480"/>
                  <a:gd name="connsiteY3" fmla="*/ 167594 h 448581"/>
                  <a:gd name="connsiteX4" fmla="*/ 1329668 w 1734480"/>
                  <a:gd name="connsiteY4" fmla="*/ 205694 h 448581"/>
                  <a:gd name="connsiteX5" fmla="*/ 1529693 w 1734480"/>
                  <a:gd name="connsiteY5" fmla="*/ 448581 h 448581"/>
                  <a:gd name="connsiteX0" fmla="*/ 1763845 w 1763845"/>
                  <a:gd name="connsiteY0" fmla="*/ 71963 h 452963"/>
                  <a:gd name="connsiteX1" fmla="*/ 104115 w 1763845"/>
                  <a:gd name="connsiteY1" fmla="*/ 7669 h 452963"/>
                  <a:gd name="connsiteX2" fmla="*/ 85063 w 1763845"/>
                  <a:gd name="connsiteY2" fmla="*/ 162450 h 452963"/>
                  <a:gd name="connsiteX3" fmla="*/ 597033 w 1763845"/>
                  <a:gd name="connsiteY3" fmla="*/ 171976 h 452963"/>
                  <a:gd name="connsiteX4" fmla="*/ 1359033 w 1763845"/>
                  <a:gd name="connsiteY4" fmla="*/ 210076 h 452963"/>
                  <a:gd name="connsiteX5" fmla="*/ 1559058 w 1763845"/>
                  <a:gd name="connsiteY5" fmla="*/ 452963 h 452963"/>
                  <a:gd name="connsiteX0" fmla="*/ 1818635 w 1818635"/>
                  <a:gd name="connsiteY0" fmla="*/ 37713 h 452051"/>
                  <a:gd name="connsiteX1" fmla="*/ 151762 w 1818635"/>
                  <a:gd name="connsiteY1" fmla="*/ 6757 h 452051"/>
                  <a:gd name="connsiteX2" fmla="*/ 132710 w 1818635"/>
                  <a:gd name="connsiteY2" fmla="*/ 161538 h 452051"/>
                  <a:gd name="connsiteX3" fmla="*/ 644680 w 1818635"/>
                  <a:gd name="connsiteY3" fmla="*/ 171064 h 452051"/>
                  <a:gd name="connsiteX4" fmla="*/ 1406680 w 1818635"/>
                  <a:gd name="connsiteY4" fmla="*/ 209164 h 452051"/>
                  <a:gd name="connsiteX5" fmla="*/ 1606705 w 1818635"/>
                  <a:gd name="connsiteY5" fmla="*/ 452051 h 452051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15357 w 1815357"/>
                  <a:gd name="connsiteY0" fmla="*/ 26030 h 440368"/>
                  <a:gd name="connsiteX1" fmla="*/ 153246 w 1815357"/>
                  <a:gd name="connsiteY1" fmla="*/ 9362 h 440368"/>
                  <a:gd name="connsiteX2" fmla="*/ 129432 w 1815357"/>
                  <a:gd name="connsiteY2" fmla="*/ 149855 h 440368"/>
                  <a:gd name="connsiteX3" fmla="*/ 641402 w 1815357"/>
                  <a:gd name="connsiteY3" fmla="*/ 159381 h 440368"/>
                  <a:gd name="connsiteX4" fmla="*/ 1403402 w 1815357"/>
                  <a:gd name="connsiteY4" fmla="*/ 197481 h 440368"/>
                  <a:gd name="connsiteX5" fmla="*/ 1603427 w 1815357"/>
                  <a:gd name="connsiteY5" fmla="*/ 440368 h 440368"/>
                  <a:gd name="connsiteX0" fmla="*/ 1805215 w 1805215"/>
                  <a:gd name="connsiteY0" fmla="*/ 26030 h 440368"/>
                  <a:gd name="connsiteX1" fmla="*/ 143104 w 1805215"/>
                  <a:gd name="connsiteY1" fmla="*/ 9362 h 440368"/>
                  <a:gd name="connsiteX2" fmla="*/ 119290 w 1805215"/>
                  <a:gd name="connsiteY2" fmla="*/ 149855 h 440368"/>
                  <a:gd name="connsiteX3" fmla="*/ 631260 w 1805215"/>
                  <a:gd name="connsiteY3" fmla="*/ 159381 h 440368"/>
                  <a:gd name="connsiteX4" fmla="*/ 1393260 w 1805215"/>
                  <a:gd name="connsiteY4" fmla="*/ 197481 h 440368"/>
                  <a:gd name="connsiteX5" fmla="*/ 1593285 w 1805215"/>
                  <a:gd name="connsiteY5" fmla="*/ 440368 h 440368"/>
                  <a:gd name="connsiteX0" fmla="*/ 1785938 w 1785938"/>
                  <a:gd name="connsiteY0" fmla="*/ 27719 h 442057"/>
                  <a:gd name="connsiteX1" fmla="*/ 123827 w 1785938"/>
                  <a:gd name="connsiteY1" fmla="*/ 11051 h 442057"/>
                  <a:gd name="connsiteX2" fmla="*/ 119065 w 1785938"/>
                  <a:gd name="connsiteY2" fmla="*/ 11051 h 442057"/>
                  <a:gd name="connsiteX3" fmla="*/ 100013 w 1785938"/>
                  <a:gd name="connsiteY3" fmla="*/ 151544 h 442057"/>
                  <a:gd name="connsiteX4" fmla="*/ 611983 w 1785938"/>
                  <a:gd name="connsiteY4" fmla="*/ 161070 h 442057"/>
                  <a:gd name="connsiteX5" fmla="*/ 1373983 w 1785938"/>
                  <a:gd name="connsiteY5" fmla="*/ 199170 h 442057"/>
                  <a:gd name="connsiteX6" fmla="*/ 1574008 w 1785938"/>
                  <a:gd name="connsiteY6" fmla="*/ 442057 h 442057"/>
                  <a:gd name="connsiteX0" fmla="*/ 1825104 w 1825104"/>
                  <a:gd name="connsiteY0" fmla="*/ 35116 h 449454"/>
                  <a:gd name="connsiteX1" fmla="*/ 162993 w 1825104"/>
                  <a:gd name="connsiteY1" fmla="*/ 18448 h 449454"/>
                  <a:gd name="connsiteX2" fmla="*/ 158231 w 1825104"/>
                  <a:gd name="connsiteY2" fmla="*/ 18448 h 449454"/>
                  <a:gd name="connsiteX3" fmla="*/ 139179 w 1825104"/>
                  <a:gd name="connsiteY3" fmla="*/ 158941 h 449454"/>
                  <a:gd name="connsiteX4" fmla="*/ 651149 w 1825104"/>
                  <a:gd name="connsiteY4" fmla="*/ 168467 h 449454"/>
                  <a:gd name="connsiteX5" fmla="*/ 1413149 w 1825104"/>
                  <a:gd name="connsiteY5" fmla="*/ 206567 h 449454"/>
                  <a:gd name="connsiteX6" fmla="*/ 1613174 w 1825104"/>
                  <a:gd name="connsiteY6" fmla="*/ 449454 h 449454"/>
                  <a:gd name="connsiteX0" fmla="*/ 1872883 w 1872883"/>
                  <a:gd name="connsiteY0" fmla="*/ 22039 h 436377"/>
                  <a:gd name="connsiteX1" fmla="*/ 210772 w 1872883"/>
                  <a:gd name="connsiteY1" fmla="*/ 5371 h 436377"/>
                  <a:gd name="connsiteX2" fmla="*/ 115522 w 1872883"/>
                  <a:gd name="connsiteY2" fmla="*/ 24421 h 436377"/>
                  <a:gd name="connsiteX3" fmla="*/ 186958 w 1872883"/>
                  <a:gd name="connsiteY3" fmla="*/ 145864 h 436377"/>
                  <a:gd name="connsiteX4" fmla="*/ 698928 w 1872883"/>
                  <a:gd name="connsiteY4" fmla="*/ 155390 h 436377"/>
                  <a:gd name="connsiteX5" fmla="*/ 1460928 w 1872883"/>
                  <a:gd name="connsiteY5" fmla="*/ 193490 h 436377"/>
                  <a:gd name="connsiteX6" fmla="*/ 1660953 w 1872883"/>
                  <a:gd name="connsiteY6" fmla="*/ 436377 h 436377"/>
                  <a:gd name="connsiteX0" fmla="*/ 1797171 w 1797171"/>
                  <a:gd name="connsiteY0" fmla="*/ 24534 h 438872"/>
                  <a:gd name="connsiteX1" fmla="*/ 449385 w 1797171"/>
                  <a:gd name="connsiteY1" fmla="*/ 3104 h 438872"/>
                  <a:gd name="connsiteX2" fmla="*/ 39810 w 1797171"/>
                  <a:gd name="connsiteY2" fmla="*/ 26916 h 438872"/>
                  <a:gd name="connsiteX3" fmla="*/ 111246 w 1797171"/>
                  <a:gd name="connsiteY3" fmla="*/ 148359 h 438872"/>
                  <a:gd name="connsiteX4" fmla="*/ 623216 w 1797171"/>
                  <a:gd name="connsiteY4" fmla="*/ 157885 h 438872"/>
                  <a:gd name="connsiteX5" fmla="*/ 1385216 w 1797171"/>
                  <a:gd name="connsiteY5" fmla="*/ 195985 h 438872"/>
                  <a:gd name="connsiteX6" fmla="*/ 1585241 w 1797171"/>
                  <a:gd name="connsiteY6" fmla="*/ 438872 h 438872"/>
                  <a:gd name="connsiteX0" fmla="*/ 1792810 w 1792810"/>
                  <a:gd name="connsiteY0" fmla="*/ 23139 h 437477"/>
                  <a:gd name="connsiteX1" fmla="*/ 445024 w 1792810"/>
                  <a:gd name="connsiteY1" fmla="*/ 1709 h 437477"/>
                  <a:gd name="connsiteX2" fmla="*/ 40211 w 1792810"/>
                  <a:gd name="connsiteY2" fmla="*/ 54096 h 437477"/>
                  <a:gd name="connsiteX3" fmla="*/ 106885 w 1792810"/>
                  <a:gd name="connsiteY3" fmla="*/ 146964 h 437477"/>
                  <a:gd name="connsiteX4" fmla="*/ 618855 w 1792810"/>
                  <a:gd name="connsiteY4" fmla="*/ 156490 h 437477"/>
                  <a:gd name="connsiteX5" fmla="*/ 1380855 w 1792810"/>
                  <a:gd name="connsiteY5" fmla="*/ 194590 h 437477"/>
                  <a:gd name="connsiteX6" fmla="*/ 1580880 w 1792810"/>
                  <a:gd name="connsiteY6" fmla="*/ 437477 h 437477"/>
                  <a:gd name="connsiteX0" fmla="*/ 1758677 w 1758677"/>
                  <a:gd name="connsiteY0" fmla="*/ 23139 h 437477"/>
                  <a:gd name="connsiteX1" fmla="*/ 410891 w 1758677"/>
                  <a:gd name="connsiteY1" fmla="*/ 1709 h 437477"/>
                  <a:gd name="connsiteX2" fmla="*/ 6078 w 1758677"/>
                  <a:gd name="connsiteY2" fmla="*/ 54096 h 437477"/>
                  <a:gd name="connsiteX3" fmla="*/ 72752 w 1758677"/>
                  <a:gd name="connsiteY3" fmla="*/ 146964 h 437477"/>
                  <a:gd name="connsiteX4" fmla="*/ 584722 w 1758677"/>
                  <a:gd name="connsiteY4" fmla="*/ 156490 h 437477"/>
                  <a:gd name="connsiteX5" fmla="*/ 1346722 w 1758677"/>
                  <a:gd name="connsiteY5" fmla="*/ 194590 h 437477"/>
                  <a:gd name="connsiteX6" fmla="*/ 1546747 w 1758677"/>
                  <a:gd name="connsiteY6" fmla="*/ 437477 h 437477"/>
                  <a:gd name="connsiteX0" fmla="*/ 1753692 w 1753692"/>
                  <a:gd name="connsiteY0" fmla="*/ 21571 h 435909"/>
                  <a:gd name="connsiteX1" fmla="*/ 405906 w 1753692"/>
                  <a:gd name="connsiteY1" fmla="*/ 141 h 435909"/>
                  <a:gd name="connsiteX2" fmla="*/ 8236 w 1753692"/>
                  <a:gd name="connsiteY2" fmla="*/ 26335 h 435909"/>
                  <a:gd name="connsiteX3" fmla="*/ 67767 w 1753692"/>
                  <a:gd name="connsiteY3" fmla="*/ 145396 h 435909"/>
                  <a:gd name="connsiteX4" fmla="*/ 579737 w 1753692"/>
                  <a:gd name="connsiteY4" fmla="*/ 154922 h 435909"/>
                  <a:gd name="connsiteX5" fmla="*/ 1341737 w 1753692"/>
                  <a:gd name="connsiteY5" fmla="*/ 193022 h 435909"/>
                  <a:gd name="connsiteX6" fmla="*/ 1541762 w 1753692"/>
                  <a:gd name="connsiteY6" fmla="*/ 435909 h 435909"/>
                  <a:gd name="connsiteX0" fmla="*/ 1725576 w 1725576"/>
                  <a:gd name="connsiteY0" fmla="*/ 23678 h 438016"/>
                  <a:gd name="connsiteX1" fmla="*/ 377790 w 1725576"/>
                  <a:gd name="connsiteY1" fmla="*/ 2248 h 438016"/>
                  <a:gd name="connsiteX2" fmla="*/ 37270 w 1725576"/>
                  <a:gd name="connsiteY2" fmla="*/ 16536 h 438016"/>
                  <a:gd name="connsiteX3" fmla="*/ 39651 w 1725576"/>
                  <a:gd name="connsiteY3" fmla="*/ 147503 h 438016"/>
                  <a:gd name="connsiteX4" fmla="*/ 551621 w 1725576"/>
                  <a:gd name="connsiteY4" fmla="*/ 157029 h 438016"/>
                  <a:gd name="connsiteX5" fmla="*/ 1313621 w 1725576"/>
                  <a:gd name="connsiteY5" fmla="*/ 195129 h 438016"/>
                  <a:gd name="connsiteX6" fmla="*/ 1513646 w 1725576"/>
                  <a:gd name="connsiteY6" fmla="*/ 438016 h 438016"/>
                  <a:gd name="connsiteX0" fmla="*/ 1728190 w 1728190"/>
                  <a:gd name="connsiteY0" fmla="*/ 23678 h 438016"/>
                  <a:gd name="connsiteX1" fmla="*/ 380404 w 1728190"/>
                  <a:gd name="connsiteY1" fmla="*/ 2248 h 438016"/>
                  <a:gd name="connsiteX2" fmla="*/ 32741 w 1728190"/>
                  <a:gd name="connsiteY2" fmla="*/ 16536 h 438016"/>
                  <a:gd name="connsiteX3" fmla="*/ 42265 w 1728190"/>
                  <a:gd name="connsiteY3" fmla="*/ 147503 h 438016"/>
                  <a:gd name="connsiteX4" fmla="*/ 554235 w 1728190"/>
                  <a:gd name="connsiteY4" fmla="*/ 157029 h 438016"/>
                  <a:gd name="connsiteX5" fmla="*/ 1316235 w 1728190"/>
                  <a:gd name="connsiteY5" fmla="*/ 195129 h 438016"/>
                  <a:gd name="connsiteX6" fmla="*/ 1516260 w 1728190"/>
                  <a:gd name="connsiteY6" fmla="*/ 438016 h 438016"/>
                  <a:gd name="connsiteX0" fmla="*/ 1724746 w 1724746"/>
                  <a:gd name="connsiteY0" fmla="*/ 32676 h 447014"/>
                  <a:gd name="connsiteX1" fmla="*/ 376960 w 1724746"/>
                  <a:gd name="connsiteY1" fmla="*/ 11246 h 447014"/>
                  <a:gd name="connsiteX2" fmla="*/ 38822 w 1724746"/>
                  <a:gd name="connsiteY2" fmla="*/ 11247 h 447014"/>
                  <a:gd name="connsiteX3" fmla="*/ 38821 w 1724746"/>
                  <a:gd name="connsiteY3" fmla="*/ 156501 h 447014"/>
                  <a:gd name="connsiteX4" fmla="*/ 550791 w 1724746"/>
                  <a:gd name="connsiteY4" fmla="*/ 166027 h 447014"/>
                  <a:gd name="connsiteX5" fmla="*/ 1312791 w 1724746"/>
                  <a:gd name="connsiteY5" fmla="*/ 204127 h 447014"/>
                  <a:gd name="connsiteX6" fmla="*/ 1512816 w 1724746"/>
                  <a:gd name="connsiteY6" fmla="*/ 447014 h 447014"/>
                  <a:gd name="connsiteX0" fmla="*/ 1732159 w 1732159"/>
                  <a:gd name="connsiteY0" fmla="*/ 35839 h 450177"/>
                  <a:gd name="connsiteX1" fmla="*/ 384373 w 1732159"/>
                  <a:gd name="connsiteY1" fmla="*/ 14409 h 450177"/>
                  <a:gd name="connsiteX2" fmla="*/ 46235 w 1732159"/>
                  <a:gd name="connsiteY2" fmla="*/ 14410 h 450177"/>
                  <a:gd name="connsiteX3" fmla="*/ 46234 w 1732159"/>
                  <a:gd name="connsiteY3" fmla="*/ 159664 h 450177"/>
                  <a:gd name="connsiteX4" fmla="*/ 558204 w 1732159"/>
                  <a:gd name="connsiteY4" fmla="*/ 169190 h 450177"/>
                  <a:gd name="connsiteX5" fmla="*/ 1320204 w 1732159"/>
                  <a:gd name="connsiteY5" fmla="*/ 207290 h 450177"/>
                  <a:gd name="connsiteX6" fmla="*/ 1520229 w 1732159"/>
                  <a:gd name="connsiteY6" fmla="*/ 450177 h 450177"/>
                  <a:gd name="connsiteX0" fmla="*/ 1743584 w 1743584"/>
                  <a:gd name="connsiteY0" fmla="*/ 35839 h 450177"/>
                  <a:gd name="connsiteX1" fmla="*/ 395798 w 1743584"/>
                  <a:gd name="connsiteY1" fmla="*/ 14409 h 450177"/>
                  <a:gd name="connsiteX2" fmla="*/ 33847 w 1743584"/>
                  <a:gd name="connsiteY2" fmla="*/ 14410 h 450177"/>
                  <a:gd name="connsiteX3" fmla="*/ 57659 w 1743584"/>
                  <a:gd name="connsiteY3" fmla="*/ 159664 h 450177"/>
                  <a:gd name="connsiteX4" fmla="*/ 569629 w 1743584"/>
                  <a:gd name="connsiteY4" fmla="*/ 169190 h 450177"/>
                  <a:gd name="connsiteX5" fmla="*/ 1331629 w 1743584"/>
                  <a:gd name="connsiteY5" fmla="*/ 207290 h 450177"/>
                  <a:gd name="connsiteX6" fmla="*/ 1531654 w 1743584"/>
                  <a:gd name="connsiteY6" fmla="*/ 450177 h 450177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65703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59420 w 1759420"/>
                  <a:gd name="connsiteY0" fmla="*/ 32352 h 446690"/>
                  <a:gd name="connsiteX1" fmla="*/ 411634 w 1759420"/>
                  <a:gd name="connsiteY1" fmla="*/ 10922 h 446690"/>
                  <a:gd name="connsiteX2" fmla="*/ 23489 w 1759420"/>
                  <a:gd name="connsiteY2" fmla="*/ 15686 h 446690"/>
                  <a:gd name="connsiteX3" fmla="*/ 73495 w 1759420"/>
                  <a:gd name="connsiteY3" fmla="*/ 156177 h 446690"/>
                  <a:gd name="connsiteX4" fmla="*/ 585465 w 1759420"/>
                  <a:gd name="connsiteY4" fmla="*/ 151415 h 446690"/>
                  <a:gd name="connsiteX5" fmla="*/ 1347465 w 1759420"/>
                  <a:gd name="connsiteY5" fmla="*/ 203803 h 446690"/>
                  <a:gd name="connsiteX6" fmla="*/ 1547490 w 1759420"/>
                  <a:gd name="connsiteY6" fmla="*/ 446690 h 446690"/>
                  <a:gd name="connsiteX0" fmla="*/ 1767720 w 1767720"/>
                  <a:gd name="connsiteY0" fmla="*/ 28418 h 442756"/>
                  <a:gd name="connsiteX1" fmla="*/ 419934 w 1767720"/>
                  <a:gd name="connsiteY1" fmla="*/ 6988 h 442756"/>
                  <a:gd name="connsiteX2" fmla="*/ 31789 w 1767720"/>
                  <a:gd name="connsiteY2" fmla="*/ 11752 h 442756"/>
                  <a:gd name="connsiteX3" fmla="*/ 86558 w 1767720"/>
                  <a:gd name="connsiteY3" fmla="*/ 135574 h 442756"/>
                  <a:gd name="connsiteX4" fmla="*/ 593765 w 1767720"/>
                  <a:gd name="connsiteY4" fmla="*/ 147481 h 442756"/>
                  <a:gd name="connsiteX5" fmla="*/ 1355765 w 1767720"/>
                  <a:gd name="connsiteY5" fmla="*/ 199869 h 442756"/>
                  <a:gd name="connsiteX6" fmla="*/ 1555790 w 1767720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31122 w 1743077"/>
                  <a:gd name="connsiteY5" fmla="*/ 199869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85891 w 1743077"/>
                  <a:gd name="connsiteY5" fmla="*/ 173675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442756"/>
                  <a:gd name="connsiteX1" fmla="*/ 395291 w 1743077"/>
                  <a:gd name="connsiteY1" fmla="*/ 6988 h 442756"/>
                  <a:gd name="connsiteX2" fmla="*/ 45246 w 1743077"/>
                  <a:gd name="connsiteY2" fmla="*/ 11752 h 442756"/>
                  <a:gd name="connsiteX3" fmla="*/ 61915 w 1743077"/>
                  <a:gd name="connsiteY3" fmla="*/ 135574 h 442756"/>
                  <a:gd name="connsiteX4" fmla="*/ 569122 w 1743077"/>
                  <a:gd name="connsiteY4" fmla="*/ 147481 h 442756"/>
                  <a:gd name="connsiteX5" fmla="*/ 1395416 w 1743077"/>
                  <a:gd name="connsiteY5" fmla="*/ 171293 h 442756"/>
                  <a:gd name="connsiteX6" fmla="*/ 1531147 w 1743077"/>
                  <a:gd name="connsiteY6" fmla="*/ 442756 h 442756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743077 w 1743077"/>
                  <a:gd name="connsiteY0" fmla="*/ 28418 h 514194"/>
                  <a:gd name="connsiteX1" fmla="*/ 395291 w 1743077"/>
                  <a:gd name="connsiteY1" fmla="*/ 6988 h 514194"/>
                  <a:gd name="connsiteX2" fmla="*/ 45246 w 1743077"/>
                  <a:gd name="connsiteY2" fmla="*/ 11752 h 514194"/>
                  <a:gd name="connsiteX3" fmla="*/ 61915 w 1743077"/>
                  <a:gd name="connsiteY3" fmla="*/ 135574 h 514194"/>
                  <a:gd name="connsiteX4" fmla="*/ 569122 w 1743077"/>
                  <a:gd name="connsiteY4" fmla="*/ 147481 h 514194"/>
                  <a:gd name="connsiteX5" fmla="*/ 1395416 w 1743077"/>
                  <a:gd name="connsiteY5" fmla="*/ 171293 h 514194"/>
                  <a:gd name="connsiteX6" fmla="*/ 1535909 w 1743077"/>
                  <a:gd name="connsiteY6" fmla="*/ 514194 h 514194"/>
                  <a:gd name="connsiteX0" fmla="*/ 1422402 w 1535909"/>
                  <a:gd name="connsiteY0" fmla="*/ 8995 h 516996"/>
                  <a:gd name="connsiteX1" fmla="*/ 395291 w 1535909"/>
                  <a:gd name="connsiteY1" fmla="*/ 9790 h 516996"/>
                  <a:gd name="connsiteX2" fmla="*/ 45246 w 1535909"/>
                  <a:gd name="connsiteY2" fmla="*/ 14554 h 516996"/>
                  <a:gd name="connsiteX3" fmla="*/ 61915 w 1535909"/>
                  <a:gd name="connsiteY3" fmla="*/ 138376 h 516996"/>
                  <a:gd name="connsiteX4" fmla="*/ 569122 w 1535909"/>
                  <a:gd name="connsiteY4" fmla="*/ 150283 h 516996"/>
                  <a:gd name="connsiteX5" fmla="*/ 1395416 w 1535909"/>
                  <a:gd name="connsiteY5" fmla="*/ 174095 h 516996"/>
                  <a:gd name="connsiteX6" fmla="*/ 1535909 w 1535909"/>
                  <a:gd name="connsiteY6" fmla="*/ 516996 h 516996"/>
                  <a:gd name="connsiteX0" fmla="*/ 1422004 w 1535511"/>
                  <a:gd name="connsiteY0" fmla="*/ 13985 h 521986"/>
                  <a:gd name="connsiteX1" fmla="*/ 388543 w 1535511"/>
                  <a:gd name="connsiteY1" fmla="*/ 2080 h 521986"/>
                  <a:gd name="connsiteX2" fmla="*/ 44848 w 1535511"/>
                  <a:gd name="connsiteY2" fmla="*/ 19544 h 521986"/>
                  <a:gd name="connsiteX3" fmla="*/ 61517 w 1535511"/>
                  <a:gd name="connsiteY3" fmla="*/ 143366 h 521986"/>
                  <a:gd name="connsiteX4" fmla="*/ 568724 w 1535511"/>
                  <a:gd name="connsiteY4" fmla="*/ 155273 h 521986"/>
                  <a:gd name="connsiteX5" fmla="*/ 1395018 w 1535511"/>
                  <a:gd name="connsiteY5" fmla="*/ 179085 h 521986"/>
                  <a:gd name="connsiteX6" fmla="*/ 1535511 w 1535511"/>
                  <a:gd name="connsiteY6" fmla="*/ 521986 h 521986"/>
                  <a:gd name="connsiteX0" fmla="*/ 1958579 w 1958579"/>
                  <a:gd name="connsiteY0" fmla="*/ 0 h 568326"/>
                  <a:gd name="connsiteX1" fmla="*/ 388543 w 1958579"/>
                  <a:gd name="connsiteY1" fmla="*/ 48420 h 568326"/>
                  <a:gd name="connsiteX2" fmla="*/ 44848 w 1958579"/>
                  <a:gd name="connsiteY2" fmla="*/ 65884 h 568326"/>
                  <a:gd name="connsiteX3" fmla="*/ 61517 w 1958579"/>
                  <a:gd name="connsiteY3" fmla="*/ 189706 h 568326"/>
                  <a:gd name="connsiteX4" fmla="*/ 568724 w 1958579"/>
                  <a:gd name="connsiteY4" fmla="*/ 201613 h 568326"/>
                  <a:gd name="connsiteX5" fmla="*/ 1395018 w 1958579"/>
                  <a:gd name="connsiteY5" fmla="*/ 225425 h 568326"/>
                  <a:gd name="connsiteX6" fmla="*/ 1535511 w 1958579"/>
                  <a:gd name="connsiteY6" fmla="*/ 568326 h 568326"/>
                  <a:gd name="connsiteX0" fmla="*/ 1958579 w 1958579"/>
                  <a:gd name="connsiteY0" fmla="*/ 0 h 568326"/>
                  <a:gd name="connsiteX1" fmla="*/ 1950641 w 1958579"/>
                  <a:gd name="connsiteY1" fmla="*/ 47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341041 w 1958579"/>
                  <a:gd name="connsiteY1" fmla="*/ 52399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958579 w 1958579"/>
                  <a:gd name="connsiteY0" fmla="*/ 0 h 568326"/>
                  <a:gd name="connsiteX1" fmla="*/ 1461691 w 1958579"/>
                  <a:gd name="connsiteY1" fmla="*/ 55574 h 568326"/>
                  <a:gd name="connsiteX2" fmla="*/ 388543 w 1958579"/>
                  <a:gd name="connsiteY2" fmla="*/ 48420 h 568326"/>
                  <a:gd name="connsiteX3" fmla="*/ 44848 w 1958579"/>
                  <a:gd name="connsiteY3" fmla="*/ 65884 h 568326"/>
                  <a:gd name="connsiteX4" fmla="*/ 61517 w 1958579"/>
                  <a:gd name="connsiteY4" fmla="*/ 189706 h 568326"/>
                  <a:gd name="connsiteX5" fmla="*/ 568724 w 1958579"/>
                  <a:gd name="connsiteY5" fmla="*/ 201613 h 568326"/>
                  <a:gd name="connsiteX6" fmla="*/ 1395018 w 1958579"/>
                  <a:gd name="connsiteY6" fmla="*/ 225425 h 568326"/>
                  <a:gd name="connsiteX7" fmla="*/ 1535511 w 1958579"/>
                  <a:gd name="connsiteY7" fmla="*/ 568326 h 568326"/>
                  <a:gd name="connsiteX0" fmla="*/ 1847454 w 1847454"/>
                  <a:gd name="connsiteY0" fmla="*/ 0 h 581026"/>
                  <a:gd name="connsiteX1" fmla="*/ 1461691 w 1847454"/>
                  <a:gd name="connsiteY1" fmla="*/ 68274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47454 w 1847454"/>
                  <a:gd name="connsiteY0" fmla="*/ 0 h 581026"/>
                  <a:gd name="connsiteX1" fmla="*/ 1448991 w 1847454"/>
                  <a:gd name="connsiteY1" fmla="*/ 52399 h 581026"/>
                  <a:gd name="connsiteX2" fmla="*/ 388543 w 1847454"/>
                  <a:gd name="connsiteY2" fmla="*/ 61120 h 581026"/>
                  <a:gd name="connsiteX3" fmla="*/ 44848 w 1847454"/>
                  <a:gd name="connsiteY3" fmla="*/ 78584 h 581026"/>
                  <a:gd name="connsiteX4" fmla="*/ 61517 w 1847454"/>
                  <a:gd name="connsiteY4" fmla="*/ 202406 h 581026"/>
                  <a:gd name="connsiteX5" fmla="*/ 568724 w 1847454"/>
                  <a:gd name="connsiteY5" fmla="*/ 214313 h 581026"/>
                  <a:gd name="connsiteX6" fmla="*/ 1395018 w 1847454"/>
                  <a:gd name="connsiteY6" fmla="*/ 238125 h 581026"/>
                  <a:gd name="connsiteX7" fmla="*/ 1535511 w 1847454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8242 w 1850678"/>
                  <a:gd name="connsiteY6" fmla="*/ 238125 h 581026"/>
                  <a:gd name="connsiteX7" fmla="*/ 1538735 w 1850678"/>
                  <a:gd name="connsiteY7" fmla="*/ 581026 h 581026"/>
                  <a:gd name="connsiteX0" fmla="*/ 1850678 w 1850678"/>
                  <a:gd name="connsiteY0" fmla="*/ 0 h 581026"/>
                  <a:gd name="connsiteX1" fmla="*/ 1452215 w 1850678"/>
                  <a:gd name="connsiteY1" fmla="*/ 52399 h 581026"/>
                  <a:gd name="connsiteX2" fmla="*/ 442567 w 1850678"/>
                  <a:gd name="connsiteY2" fmla="*/ 70645 h 581026"/>
                  <a:gd name="connsiteX3" fmla="*/ 48072 w 1850678"/>
                  <a:gd name="connsiteY3" fmla="*/ 78584 h 581026"/>
                  <a:gd name="connsiteX4" fmla="*/ 64741 w 1850678"/>
                  <a:gd name="connsiteY4" fmla="*/ 202406 h 581026"/>
                  <a:gd name="connsiteX5" fmla="*/ 571948 w 1850678"/>
                  <a:gd name="connsiteY5" fmla="*/ 214313 h 581026"/>
                  <a:gd name="connsiteX6" fmla="*/ 1395067 w 1850678"/>
                  <a:gd name="connsiteY6" fmla="*/ 203200 h 581026"/>
                  <a:gd name="connsiteX7" fmla="*/ 1538735 w 1850678"/>
                  <a:gd name="connsiteY7" fmla="*/ 581026 h 581026"/>
                  <a:gd name="connsiteX0" fmla="*/ 1452215 w 1538735"/>
                  <a:gd name="connsiteY0" fmla="*/ 0 h 528627"/>
                  <a:gd name="connsiteX1" fmla="*/ 442567 w 1538735"/>
                  <a:gd name="connsiteY1" fmla="*/ 18246 h 528627"/>
                  <a:gd name="connsiteX2" fmla="*/ 48072 w 1538735"/>
                  <a:gd name="connsiteY2" fmla="*/ 26185 h 528627"/>
                  <a:gd name="connsiteX3" fmla="*/ 64741 w 1538735"/>
                  <a:gd name="connsiteY3" fmla="*/ 150007 h 528627"/>
                  <a:gd name="connsiteX4" fmla="*/ 571948 w 1538735"/>
                  <a:gd name="connsiteY4" fmla="*/ 161914 h 528627"/>
                  <a:gd name="connsiteX5" fmla="*/ 1395067 w 1538735"/>
                  <a:gd name="connsiteY5" fmla="*/ 150801 h 528627"/>
                  <a:gd name="connsiteX6" fmla="*/ 1538735 w 1538735"/>
                  <a:gd name="connsiteY6" fmla="*/ 528627 h 528627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1395067 w 2530453"/>
                  <a:gd name="connsiteY5" fmla="*/ 150801 h 1398259"/>
                  <a:gd name="connsiteX6" fmla="*/ 2530453 w 2530453"/>
                  <a:gd name="connsiteY6" fmla="*/ 1398259 h 1398259"/>
                  <a:gd name="connsiteX0" fmla="*/ 1452215 w 2776811"/>
                  <a:gd name="connsiteY0" fmla="*/ 0 h 1398259"/>
                  <a:gd name="connsiteX1" fmla="*/ 442567 w 2776811"/>
                  <a:gd name="connsiteY1" fmla="*/ 18246 h 1398259"/>
                  <a:gd name="connsiteX2" fmla="*/ 48072 w 2776811"/>
                  <a:gd name="connsiteY2" fmla="*/ 26185 h 1398259"/>
                  <a:gd name="connsiteX3" fmla="*/ 64741 w 2776811"/>
                  <a:gd name="connsiteY3" fmla="*/ 150007 h 1398259"/>
                  <a:gd name="connsiteX4" fmla="*/ 571948 w 2776811"/>
                  <a:gd name="connsiteY4" fmla="*/ 161914 h 1398259"/>
                  <a:gd name="connsiteX5" fmla="*/ 2737265 w 2776811"/>
                  <a:gd name="connsiteY5" fmla="*/ 286593 h 1398259"/>
                  <a:gd name="connsiteX6" fmla="*/ 2530453 w 2776811"/>
                  <a:gd name="connsiteY6" fmla="*/ 1398259 h 1398259"/>
                  <a:gd name="connsiteX0" fmla="*/ 1452215 w 2530453"/>
                  <a:gd name="connsiteY0" fmla="*/ 0 h 1398259"/>
                  <a:gd name="connsiteX1" fmla="*/ 442567 w 2530453"/>
                  <a:gd name="connsiteY1" fmla="*/ 18246 h 1398259"/>
                  <a:gd name="connsiteX2" fmla="*/ 48072 w 2530453"/>
                  <a:gd name="connsiteY2" fmla="*/ 26185 h 1398259"/>
                  <a:gd name="connsiteX3" fmla="*/ 64741 w 2530453"/>
                  <a:gd name="connsiteY3" fmla="*/ 150007 h 1398259"/>
                  <a:gd name="connsiteX4" fmla="*/ 571948 w 2530453"/>
                  <a:gd name="connsiteY4" fmla="*/ 161914 h 1398259"/>
                  <a:gd name="connsiteX5" fmla="*/ 2220356 w 2530453"/>
                  <a:gd name="connsiteY5" fmla="*/ 232943 h 1398259"/>
                  <a:gd name="connsiteX6" fmla="*/ 2530453 w 2530453"/>
                  <a:gd name="connsiteY6" fmla="*/ 1398259 h 1398259"/>
                  <a:gd name="connsiteX0" fmla="*/ 1452215 w 2271692"/>
                  <a:gd name="connsiteY0" fmla="*/ 0 h 1268127"/>
                  <a:gd name="connsiteX1" fmla="*/ 442567 w 2271692"/>
                  <a:gd name="connsiteY1" fmla="*/ 18246 h 1268127"/>
                  <a:gd name="connsiteX2" fmla="*/ 48072 w 2271692"/>
                  <a:gd name="connsiteY2" fmla="*/ 26185 h 1268127"/>
                  <a:gd name="connsiteX3" fmla="*/ 64741 w 2271692"/>
                  <a:gd name="connsiteY3" fmla="*/ 150007 h 1268127"/>
                  <a:gd name="connsiteX4" fmla="*/ 571948 w 2271692"/>
                  <a:gd name="connsiteY4" fmla="*/ 161914 h 1268127"/>
                  <a:gd name="connsiteX5" fmla="*/ 2220356 w 2271692"/>
                  <a:gd name="connsiteY5" fmla="*/ 232943 h 1268127"/>
                  <a:gd name="connsiteX6" fmla="*/ 2125779 w 2271692"/>
                  <a:gd name="connsiteY6" fmla="*/ 1268127 h 1268127"/>
                  <a:gd name="connsiteX0" fmla="*/ 1452215 w 2125779"/>
                  <a:gd name="connsiteY0" fmla="*/ 0 h 1268127"/>
                  <a:gd name="connsiteX1" fmla="*/ 442567 w 2125779"/>
                  <a:gd name="connsiteY1" fmla="*/ 18246 h 1268127"/>
                  <a:gd name="connsiteX2" fmla="*/ 48072 w 2125779"/>
                  <a:gd name="connsiteY2" fmla="*/ 26185 h 1268127"/>
                  <a:gd name="connsiteX3" fmla="*/ 64741 w 2125779"/>
                  <a:gd name="connsiteY3" fmla="*/ 150007 h 1268127"/>
                  <a:gd name="connsiteX4" fmla="*/ 571948 w 2125779"/>
                  <a:gd name="connsiteY4" fmla="*/ 161914 h 1268127"/>
                  <a:gd name="connsiteX5" fmla="*/ 1119412 w 2125779"/>
                  <a:gd name="connsiteY5" fmla="*/ 166390 h 1268127"/>
                  <a:gd name="connsiteX6" fmla="*/ 2125779 w 2125779"/>
                  <a:gd name="connsiteY6" fmla="*/ 1268127 h 126812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119412 w 1452215"/>
                  <a:gd name="connsiteY5" fmla="*/ 166390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45837"/>
                  <a:gd name="connsiteX1" fmla="*/ 442567 w 1452215"/>
                  <a:gd name="connsiteY1" fmla="*/ 18246 h 945837"/>
                  <a:gd name="connsiteX2" fmla="*/ 48072 w 1452215"/>
                  <a:gd name="connsiteY2" fmla="*/ 26185 h 945837"/>
                  <a:gd name="connsiteX3" fmla="*/ 64741 w 1452215"/>
                  <a:gd name="connsiteY3" fmla="*/ 150007 h 945837"/>
                  <a:gd name="connsiteX4" fmla="*/ 571948 w 1452215"/>
                  <a:gd name="connsiteY4" fmla="*/ 161914 h 945837"/>
                  <a:gd name="connsiteX5" fmla="*/ 1006639 w 1452215"/>
                  <a:gd name="connsiteY5" fmla="*/ 138814 h 945837"/>
                  <a:gd name="connsiteX6" fmla="*/ 999034 w 1452215"/>
                  <a:gd name="connsiteY6" fmla="*/ 945837 h 945837"/>
                  <a:gd name="connsiteX0" fmla="*/ 1452215 w 1452215"/>
                  <a:gd name="connsiteY0" fmla="*/ 0 h 935261"/>
                  <a:gd name="connsiteX1" fmla="*/ 442567 w 1452215"/>
                  <a:gd name="connsiteY1" fmla="*/ 18246 h 935261"/>
                  <a:gd name="connsiteX2" fmla="*/ 48072 w 1452215"/>
                  <a:gd name="connsiteY2" fmla="*/ 26185 h 935261"/>
                  <a:gd name="connsiteX3" fmla="*/ 64741 w 1452215"/>
                  <a:gd name="connsiteY3" fmla="*/ 150007 h 935261"/>
                  <a:gd name="connsiteX4" fmla="*/ 571948 w 1452215"/>
                  <a:gd name="connsiteY4" fmla="*/ 161914 h 935261"/>
                  <a:gd name="connsiteX5" fmla="*/ 1006639 w 1452215"/>
                  <a:gd name="connsiteY5" fmla="*/ 138814 h 935261"/>
                  <a:gd name="connsiteX6" fmla="*/ 913283 w 1452215"/>
                  <a:gd name="connsiteY6" fmla="*/ 935260 h 935261"/>
                  <a:gd name="connsiteX0" fmla="*/ 1452215 w 1452215"/>
                  <a:gd name="connsiteY0" fmla="*/ 0 h 935260"/>
                  <a:gd name="connsiteX1" fmla="*/ 442567 w 1452215"/>
                  <a:gd name="connsiteY1" fmla="*/ 18246 h 935260"/>
                  <a:gd name="connsiteX2" fmla="*/ 48072 w 1452215"/>
                  <a:gd name="connsiteY2" fmla="*/ 26185 h 935260"/>
                  <a:gd name="connsiteX3" fmla="*/ 64741 w 1452215"/>
                  <a:gd name="connsiteY3" fmla="*/ 150007 h 935260"/>
                  <a:gd name="connsiteX4" fmla="*/ 571948 w 1452215"/>
                  <a:gd name="connsiteY4" fmla="*/ 161914 h 935260"/>
                  <a:gd name="connsiteX5" fmla="*/ 1006639 w 1452215"/>
                  <a:gd name="connsiteY5" fmla="*/ 138814 h 935260"/>
                  <a:gd name="connsiteX6" fmla="*/ 913283 w 1452215"/>
                  <a:gd name="connsiteY6" fmla="*/ 935260 h 935260"/>
                  <a:gd name="connsiteX0" fmla="*/ 1393500 w 1393500"/>
                  <a:gd name="connsiteY0" fmla="*/ 1917309 h 2852569"/>
                  <a:gd name="connsiteX1" fmla="*/ 383852 w 1393500"/>
                  <a:gd name="connsiteY1" fmla="*/ 1935555 h 2852569"/>
                  <a:gd name="connsiteX2" fmla="*/ 243432 w 1393500"/>
                  <a:gd name="connsiteY2" fmla="*/ 183 h 2852569"/>
                  <a:gd name="connsiteX3" fmla="*/ 6026 w 1393500"/>
                  <a:gd name="connsiteY3" fmla="*/ 2067316 h 2852569"/>
                  <a:gd name="connsiteX4" fmla="*/ 513233 w 1393500"/>
                  <a:gd name="connsiteY4" fmla="*/ 2079223 h 2852569"/>
                  <a:gd name="connsiteX5" fmla="*/ 947924 w 1393500"/>
                  <a:gd name="connsiteY5" fmla="*/ 2056123 h 2852569"/>
                  <a:gd name="connsiteX6" fmla="*/ 854568 w 1393500"/>
                  <a:gd name="connsiteY6" fmla="*/ 2852569 h 2852569"/>
                  <a:gd name="connsiteX0" fmla="*/ 1347066 w 1347066"/>
                  <a:gd name="connsiteY0" fmla="*/ 2001578 h 2936838"/>
                  <a:gd name="connsiteX1" fmla="*/ 337418 w 1347066"/>
                  <a:gd name="connsiteY1" fmla="*/ 2019824 h 2936838"/>
                  <a:gd name="connsiteX2" fmla="*/ 196998 w 1347066"/>
                  <a:gd name="connsiteY2" fmla="*/ 84452 h 2936838"/>
                  <a:gd name="connsiteX3" fmla="*/ 7147 w 1347066"/>
                  <a:gd name="connsiteY3" fmla="*/ 528394 h 2936838"/>
                  <a:gd name="connsiteX4" fmla="*/ 466799 w 1347066"/>
                  <a:gd name="connsiteY4" fmla="*/ 2163492 h 2936838"/>
                  <a:gd name="connsiteX5" fmla="*/ 901490 w 1347066"/>
                  <a:gd name="connsiteY5" fmla="*/ 2140392 h 2936838"/>
                  <a:gd name="connsiteX6" fmla="*/ 808134 w 1347066"/>
                  <a:gd name="connsiteY6" fmla="*/ 2936838 h 2936838"/>
                  <a:gd name="connsiteX0" fmla="*/ 1615105 w 1615105"/>
                  <a:gd name="connsiteY0" fmla="*/ 2000971 h 2936231"/>
                  <a:gd name="connsiteX1" fmla="*/ 605457 w 1615105"/>
                  <a:gd name="connsiteY1" fmla="*/ 2019217 h 2936231"/>
                  <a:gd name="connsiteX2" fmla="*/ 465037 w 1615105"/>
                  <a:gd name="connsiteY2" fmla="*/ 83845 h 2936231"/>
                  <a:gd name="connsiteX3" fmla="*/ 275186 w 1615105"/>
                  <a:gd name="connsiteY3" fmla="*/ 527787 h 2936231"/>
                  <a:gd name="connsiteX4" fmla="*/ 39693 w 1615105"/>
                  <a:gd name="connsiteY4" fmla="*/ 2134361 h 2936231"/>
                  <a:gd name="connsiteX5" fmla="*/ 1169529 w 1615105"/>
                  <a:gd name="connsiteY5" fmla="*/ 2139785 h 2936231"/>
                  <a:gd name="connsiteX6" fmla="*/ 1076173 w 1615105"/>
                  <a:gd name="connsiteY6" fmla="*/ 2936231 h 2936231"/>
                  <a:gd name="connsiteX0" fmla="*/ 1703211 w 1703211"/>
                  <a:gd name="connsiteY0" fmla="*/ 2000971 h 2936231"/>
                  <a:gd name="connsiteX1" fmla="*/ 693563 w 1703211"/>
                  <a:gd name="connsiteY1" fmla="*/ 2019217 h 2936231"/>
                  <a:gd name="connsiteX2" fmla="*/ 553143 w 1703211"/>
                  <a:gd name="connsiteY2" fmla="*/ 83845 h 2936231"/>
                  <a:gd name="connsiteX3" fmla="*/ 363292 w 1703211"/>
                  <a:gd name="connsiteY3" fmla="*/ 527787 h 2936231"/>
                  <a:gd name="connsiteX4" fmla="*/ 127799 w 1703211"/>
                  <a:gd name="connsiteY4" fmla="*/ 2134361 h 2936231"/>
                  <a:gd name="connsiteX5" fmla="*/ 132280 w 1703211"/>
                  <a:gd name="connsiteY5" fmla="*/ 2714955 h 2936231"/>
                  <a:gd name="connsiteX6" fmla="*/ 1164279 w 1703211"/>
                  <a:gd name="connsiteY6" fmla="*/ 2936231 h 2936231"/>
                  <a:gd name="connsiteX0" fmla="*/ 1703211 w 1703211"/>
                  <a:gd name="connsiteY0" fmla="*/ 2000971 h 3692220"/>
                  <a:gd name="connsiteX1" fmla="*/ 693563 w 1703211"/>
                  <a:gd name="connsiteY1" fmla="*/ 2019217 h 3692220"/>
                  <a:gd name="connsiteX2" fmla="*/ 553143 w 1703211"/>
                  <a:gd name="connsiteY2" fmla="*/ 83845 h 3692220"/>
                  <a:gd name="connsiteX3" fmla="*/ 363292 w 1703211"/>
                  <a:gd name="connsiteY3" fmla="*/ 527787 h 3692220"/>
                  <a:gd name="connsiteX4" fmla="*/ 127799 w 1703211"/>
                  <a:gd name="connsiteY4" fmla="*/ 2134361 h 3692220"/>
                  <a:gd name="connsiteX5" fmla="*/ 132280 w 1703211"/>
                  <a:gd name="connsiteY5" fmla="*/ 2714955 h 3692220"/>
                  <a:gd name="connsiteX6" fmla="*/ 75699 w 170321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718841 w 1718841"/>
                  <a:gd name="connsiteY0" fmla="*/ 2000971 h 3692220"/>
                  <a:gd name="connsiteX1" fmla="*/ 709193 w 1718841"/>
                  <a:gd name="connsiteY1" fmla="*/ 2019217 h 3692220"/>
                  <a:gd name="connsiteX2" fmla="*/ 568773 w 1718841"/>
                  <a:gd name="connsiteY2" fmla="*/ 83845 h 3692220"/>
                  <a:gd name="connsiteX3" fmla="*/ 378922 w 1718841"/>
                  <a:gd name="connsiteY3" fmla="*/ 527787 h 3692220"/>
                  <a:gd name="connsiteX4" fmla="*/ 143429 w 1718841"/>
                  <a:gd name="connsiteY4" fmla="*/ 2134361 h 3692220"/>
                  <a:gd name="connsiteX5" fmla="*/ 127178 w 1718841"/>
                  <a:gd name="connsiteY5" fmla="*/ 2735404 h 3692220"/>
                  <a:gd name="connsiteX6" fmla="*/ 91329 w 1718841"/>
                  <a:gd name="connsiteY6" fmla="*/ 3692220 h 3692220"/>
                  <a:gd name="connsiteX0" fmla="*/ 1627512 w 1627512"/>
                  <a:gd name="connsiteY0" fmla="*/ 2000971 h 3692220"/>
                  <a:gd name="connsiteX1" fmla="*/ 617864 w 1627512"/>
                  <a:gd name="connsiteY1" fmla="*/ 2019217 h 3692220"/>
                  <a:gd name="connsiteX2" fmla="*/ 477444 w 1627512"/>
                  <a:gd name="connsiteY2" fmla="*/ 83845 h 3692220"/>
                  <a:gd name="connsiteX3" fmla="*/ 287593 w 1627512"/>
                  <a:gd name="connsiteY3" fmla="*/ 527787 h 3692220"/>
                  <a:gd name="connsiteX4" fmla="*/ 52100 w 1627512"/>
                  <a:gd name="connsiteY4" fmla="*/ 2134361 h 3692220"/>
                  <a:gd name="connsiteX5" fmla="*/ 35849 w 1627512"/>
                  <a:gd name="connsiteY5" fmla="*/ 2735404 h 3692220"/>
                  <a:gd name="connsiteX6" fmla="*/ 0 w 1627512"/>
                  <a:gd name="connsiteY6" fmla="*/ 3692220 h 3692220"/>
                  <a:gd name="connsiteX0" fmla="*/ 1683259 w 1683259"/>
                  <a:gd name="connsiteY0" fmla="*/ 2000971 h 3692220"/>
                  <a:gd name="connsiteX1" fmla="*/ 673611 w 1683259"/>
                  <a:gd name="connsiteY1" fmla="*/ 2019217 h 3692220"/>
                  <a:gd name="connsiteX2" fmla="*/ 533191 w 1683259"/>
                  <a:gd name="connsiteY2" fmla="*/ 83845 h 3692220"/>
                  <a:gd name="connsiteX3" fmla="*/ 343340 w 1683259"/>
                  <a:gd name="connsiteY3" fmla="*/ 527787 h 3692220"/>
                  <a:gd name="connsiteX4" fmla="*/ 107847 w 1683259"/>
                  <a:gd name="connsiteY4" fmla="*/ 2134361 h 3692220"/>
                  <a:gd name="connsiteX5" fmla="*/ 16579 w 1683259"/>
                  <a:gd name="connsiteY5" fmla="*/ 2818837 h 3692220"/>
                  <a:gd name="connsiteX6" fmla="*/ 55747 w 1683259"/>
                  <a:gd name="connsiteY6" fmla="*/ 3692220 h 3692220"/>
                  <a:gd name="connsiteX0" fmla="*/ 1700369 w 1700369"/>
                  <a:gd name="connsiteY0" fmla="*/ 2000971 h 3692220"/>
                  <a:gd name="connsiteX1" fmla="*/ 690721 w 1700369"/>
                  <a:gd name="connsiteY1" fmla="*/ 2019217 h 3692220"/>
                  <a:gd name="connsiteX2" fmla="*/ 550301 w 1700369"/>
                  <a:gd name="connsiteY2" fmla="*/ 83845 h 3692220"/>
                  <a:gd name="connsiteX3" fmla="*/ 360450 w 1700369"/>
                  <a:gd name="connsiteY3" fmla="*/ 527787 h 3692220"/>
                  <a:gd name="connsiteX4" fmla="*/ 124957 w 1700369"/>
                  <a:gd name="connsiteY4" fmla="*/ 2134361 h 3692220"/>
                  <a:gd name="connsiteX5" fmla="*/ 33689 w 1700369"/>
                  <a:gd name="connsiteY5" fmla="*/ 2818837 h 3692220"/>
                  <a:gd name="connsiteX6" fmla="*/ 72857 w 1700369"/>
                  <a:gd name="connsiteY6" fmla="*/ 3692220 h 3692220"/>
                  <a:gd name="connsiteX0" fmla="*/ 1675586 w 1675586"/>
                  <a:gd name="connsiteY0" fmla="*/ 2000971 h 3692220"/>
                  <a:gd name="connsiteX1" fmla="*/ 665938 w 1675586"/>
                  <a:gd name="connsiteY1" fmla="*/ 2019217 h 3692220"/>
                  <a:gd name="connsiteX2" fmla="*/ 525518 w 1675586"/>
                  <a:gd name="connsiteY2" fmla="*/ 83845 h 3692220"/>
                  <a:gd name="connsiteX3" fmla="*/ 335667 w 1675586"/>
                  <a:gd name="connsiteY3" fmla="*/ 527787 h 3692220"/>
                  <a:gd name="connsiteX4" fmla="*/ 100174 w 1675586"/>
                  <a:gd name="connsiteY4" fmla="*/ 2134361 h 3692220"/>
                  <a:gd name="connsiteX5" fmla="*/ 46810 w 1675586"/>
                  <a:gd name="connsiteY5" fmla="*/ 2834937 h 3692220"/>
                  <a:gd name="connsiteX6" fmla="*/ 48074 w 1675586"/>
                  <a:gd name="connsiteY6" fmla="*/ 3692220 h 3692220"/>
                  <a:gd name="connsiteX0" fmla="*/ 1674375 w 1674375"/>
                  <a:gd name="connsiteY0" fmla="*/ 2000971 h 3692220"/>
                  <a:gd name="connsiteX1" fmla="*/ 664727 w 1674375"/>
                  <a:gd name="connsiteY1" fmla="*/ 2019217 h 3692220"/>
                  <a:gd name="connsiteX2" fmla="*/ 524307 w 1674375"/>
                  <a:gd name="connsiteY2" fmla="*/ 83845 h 3692220"/>
                  <a:gd name="connsiteX3" fmla="*/ 334456 w 1674375"/>
                  <a:gd name="connsiteY3" fmla="*/ 527787 h 3692220"/>
                  <a:gd name="connsiteX4" fmla="*/ 98963 w 1674375"/>
                  <a:gd name="connsiteY4" fmla="*/ 2134361 h 3692220"/>
                  <a:gd name="connsiteX5" fmla="*/ 45599 w 1674375"/>
                  <a:gd name="connsiteY5" fmla="*/ 2834937 h 3692220"/>
                  <a:gd name="connsiteX6" fmla="*/ 46863 w 1674375"/>
                  <a:gd name="connsiteY6" fmla="*/ 3692220 h 3692220"/>
                  <a:gd name="connsiteX0" fmla="*/ 1694568 w 1694568"/>
                  <a:gd name="connsiteY0" fmla="*/ 2000971 h 3692220"/>
                  <a:gd name="connsiteX1" fmla="*/ 684920 w 1694568"/>
                  <a:gd name="connsiteY1" fmla="*/ 2019217 h 3692220"/>
                  <a:gd name="connsiteX2" fmla="*/ 544500 w 1694568"/>
                  <a:gd name="connsiteY2" fmla="*/ 83845 h 3692220"/>
                  <a:gd name="connsiteX3" fmla="*/ 354649 w 1694568"/>
                  <a:gd name="connsiteY3" fmla="*/ 527787 h 3692220"/>
                  <a:gd name="connsiteX4" fmla="*/ 119156 w 1694568"/>
                  <a:gd name="connsiteY4" fmla="*/ 2134361 h 3692220"/>
                  <a:gd name="connsiteX5" fmla="*/ 34723 w 1694568"/>
                  <a:gd name="connsiteY5" fmla="*/ 2746023 h 3692220"/>
                  <a:gd name="connsiteX6" fmla="*/ 67056 w 1694568"/>
                  <a:gd name="connsiteY6" fmla="*/ 3692220 h 3692220"/>
                  <a:gd name="connsiteX0" fmla="*/ 1672928 w 1672928"/>
                  <a:gd name="connsiteY0" fmla="*/ 1988280 h 3679529"/>
                  <a:gd name="connsiteX1" fmla="*/ 663280 w 1672928"/>
                  <a:gd name="connsiteY1" fmla="*/ 2006526 h 3679529"/>
                  <a:gd name="connsiteX2" fmla="*/ 522860 w 1672928"/>
                  <a:gd name="connsiteY2" fmla="*/ 71154 h 3679529"/>
                  <a:gd name="connsiteX3" fmla="*/ 333009 w 1672928"/>
                  <a:gd name="connsiteY3" fmla="*/ 515096 h 3679529"/>
                  <a:gd name="connsiteX4" fmla="*/ 181397 w 1672928"/>
                  <a:gd name="connsiteY4" fmla="*/ 1437992 h 3679529"/>
                  <a:gd name="connsiteX5" fmla="*/ 13083 w 1672928"/>
                  <a:gd name="connsiteY5" fmla="*/ 2733332 h 3679529"/>
                  <a:gd name="connsiteX6" fmla="*/ 45416 w 1672928"/>
                  <a:gd name="connsiteY6" fmla="*/ 3679529 h 3679529"/>
                  <a:gd name="connsiteX0" fmla="*/ 1672927 w 1672927"/>
                  <a:gd name="connsiteY0" fmla="*/ 2083844 h 3775093"/>
                  <a:gd name="connsiteX1" fmla="*/ 663279 w 1672927"/>
                  <a:gd name="connsiteY1" fmla="*/ 2102090 h 3775093"/>
                  <a:gd name="connsiteX2" fmla="*/ 522859 w 1672927"/>
                  <a:gd name="connsiteY2" fmla="*/ 166718 h 3775093"/>
                  <a:gd name="connsiteX3" fmla="*/ 299000 w 1672927"/>
                  <a:gd name="connsiteY3" fmla="*/ 257213 h 3775093"/>
                  <a:gd name="connsiteX4" fmla="*/ 181396 w 1672927"/>
                  <a:gd name="connsiteY4" fmla="*/ 1533556 h 3775093"/>
                  <a:gd name="connsiteX5" fmla="*/ 13082 w 1672927"/>
                  <a:gd name="connsiteY5" fmla="*/ 2828896 h 3775093"/>
                  <a:gd name="connsiteX6" fmla="*/ 45415 w 1672927"/>
                  <a:gd name="connsiteY6" fmla="*/ 3775093 h 3775093"/>
                  <a:gd name="connsiteX0" fmla="*/ 1672927 w 1672927"/>
                  <a:gd name="connsiteY0" fmla="*/ 2029619 h 3720868"/>
                  <a:gd name="connsiteX1" fmla="*/ 663279 w 1672927"/>
                  <a:gd name="connsiteY1" fmla="*/ 2047865 h 3720868"/>
                  <a:gd name="connsiteX2" fmla="*/ 473206 w 1672927"/>
                  <a:gd name="connsiteY2" fmla="*/ 192934 h 3720868"/>
                  <a:gd name="connsiteX3" fmla="*/ 299000 w 1672927"/>
                  <a:gd name="connsiteY3" fmla="*/ 202988 h 3720868"/>
                  <a:gd name="connsiteX4" fmla="*/ 181396 w 1672927"/>
                  <a:gd name="connsiteY4" fmla="*/ 1479331 h 3720868"/>
                  <a:gd name="connsiteX5" fmla="*/ 13082 w 1672927"/>
                  <a:gd name="connsiteY5" fmla="*/ 2774671 h 3720868"/>
                  <a:gd name="connsiteX6" fmla="*/ 45415 w 1672927"/>
                  <a:gd name="connsiteY6" fmla="*/ 3720868 h 3720868"/>
                  <a:gd name="connsiteX0" fmla="*/ 1672927 w 1672927"/>
                  <a:gd name="connsiteY0" fmla="*/ 2029912 h 3721161"/>
                  <a:gd name="connsiteX1" fmla="*/ 365473 w 1672927"/>
                  <a:gd name="connsiteY1" fmla="*/ 2052454 h 3721161"/>
                  <a:gd name="connsiteX2" fmla="*/ 473206 w 1672927"/>
                  <a:gd name="connsiteY2" fmla="*/ 193227 h 3721161"/>
                  <a:gd name="connsiteX3" fmla="*/ 299000 w 1672927"/>
                  <a:gd name="connsiteY3" fmla="*/ 203281 h 3721161"/>
                  <a:gd name="connsiteX4" fmla="*/ 181396 w 1672927"/>
                  <a:gd name="connsiteY4" fmla="*/ 1479624 h 3721161"/>
                  <a:gd name="connsiteX5" fmla="*/ 13082 w 1672927"/>
                  <a:gd name="connsiteY5" fmla="*/ 2774964 h 3721161"/>
                  <a:gd name="connsiteX6" fmla="*/ 45415 w 1672927"/>
                  <a:gd name="connsiteY6" fmla="*/ 3721161 h 3721161"/>
                  <a:gd name="connsiteX0" fmla="*/ 1667723 w 1667723"/>
                  <a:gd name="connsiteY0" fmla="*/ 2029099 h 3720348"/>
                  <a:gd name="connsiteX1" fmla="*/ 360269 w 1667723"/>
                  <a:gd name="connsiteY1" fmla="*/ 2051641 h 3720348"/>
                  <a:gd name="connsiteX2" fmla="*/ 468002 w 1667723"/>
                  <a:gd name="connsiteY2" fmla="*/ 192414 h 3720348"/>
                  <a:gd name="connsiteX3" fmla="*/ 293796 w 1667723"/>
                  <a:gd name="connsiteY3" fmla="*/ 202468 h 3720348"/>
                  <a:gd name="connsiteX4" fmla="*/ 105016 w 1667723"/>
                  <a:gd name="connsiteY4" fmla="*/ 1464067 h 3720348"/>
                  <a:gd name="connsiteX5" fmla="*/ 7878 w 1667723"/>
                  <a:gd name="connsiteY5" fmla="*/ 2774151 h 3720348"/>
                  <a:gd name="connsiteX6" fmla="*/ 40211 w 1667723"/>
                  <a:gd name="connsiteY6" fmla="*/ 3720348 h 3720348"/>
                  <a:gd name="connsiteX0" fmla="*/ 1667723 w 1667723"/>
                  <a:gd name="connsiteY0" fmla="*/ 2031507 h 3722756"/>
                  <a:gd name="connsiteX1" fmla="*/ 360269 w 1667723"/>
                  <a:gd name="connsiteY1" fmla="*/ 2054049 h 3722756"/>
                  <a:gd name="connsiteX2" fmla="*/ 468002 w 1667723"/>
                  <a:gd name="connsiteY2" fmla="*/ 194822 h 3722756"/>
                  <a:gd name="connsiteX3" fmla="*/ 270071 w 1667723"/>
                  <a:gd name="connsiteY3" fmla="*/ 199962 h 3722756"/>
                  <a:gd name="connsiteX4" fmla="*/ 105016 w 1667723"/>
                  <a:gd name="connsiteY4" fmla="*/ 1466475 h 3722756"/>
                  <a:gd name="connsiteX5" fmla="*/ 7878 w 1667723"/>
                  <a:gd name="connsiteY5" fmla="*/ 2776559 h 3722756"/>
                  <a:gd name="connsiteX6" fmla="*/ 40211 w 1667723"/>
                  <a:gd name="connsiteY6" fmla="*/ 3722756 h 3722756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31063 h 3722312"/>
                  <a:gd name="connsiteX1" fmla="*/ 328636 w 1667723"/>
                  <a:gd name="connsiteY1" fmla="*/ 2047053 h 3722312"/>
                  <a:gd name="connsiteX2" fmla="*/ 468002 w 1667723"/>
                  <a:gd name="connsiteY2" fmla="*/ 194378 h 3722312"/>
                  <a:gd name="connsiteX3" fmla="*/ 270071 w 1667723"/>
                  <a:gd name="connsiteY3" fmla="*/ 199518 h 3722312"/>
                  <a:gd name="connsiteX4" fmla="*/ 105016 w 1667723"/>
                  <a:gd name="connsiteY4" fmla="*/ 1466031 h 3722312"/>
                  <a:gd name="connsiteX5" fmla="*/ 7878 w 1667723"/>
                  <a:gd name="connsiteY5" fmla="*/ 2776115 h 3722312"/>
                  <a:gd name="connsiteX6" fmla="*/ 40211 w 1667723"/>
                  <a:gd name="connsiteY6" fmla="*/ 3722312 h 3722312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1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7723 w 1667723"/>
                  <a:gd name="connsiteY0" fmla="*/ 2022886 h 3714135"/>
                  <a:gd name="connsiteX1" fmla="*/ 262940 w 1667723"/>
                  <a:gd name="connsiteY1" fmla="*/ 1918048 h 3714135"/>
                  <a:gd name="connsiteX2" fmla="*/ 468002 w 1667723"/>
                  <a:gd name="connsiteY2" fmla="*/ 186201 h 3714135"/>
                  <a:gd name="connsiteX3" fmla="*/ 270070 w 1667723"/>
                  <a:gd name="connsiteY3" fmla="*/ 191341 h 3714135"/>
                  <a:gd name="connsiteX4" fmla="*/ 105016 w 1667723"/>
                  <a:gd name="connsiteY4" fmla="*/ 1457854 h 3714135"/>
                  <a:gd name="connsiteX5" fmla="*/ 7878 w 1667723"/>
                  <a:gd name="connsiteY5" fmla="*/ 2767938 h 3714135"/>
                  <a:gd name="connsiteX6" fmla="*/ 40211 w 1667723"/>
                  <a:gd name="connsiteY6" fmla="*/ 3714135 h 3714135"/>
                  <a:gd name="connsiteX0" fmla="*/ 1660752 w 1660752"/>
                  <a:gd name="connsiteY0" fmla="*/ 2022886 h 4380038"/>
                  <a:gd name="connsiteX1" fmla="*/ 255969 w 1660752"/>
                  <a:gd name="connsiteY1" fmla="*/ 1918048 h 4380038"/>
                  <a:gd name="connsiteX2" fmla="*/ 461031 w 1660752"/>
                  <a:gd name="connsiteY2" fmla="*/ 186201 h 4380038"/>
                  <a:gd name="connsiteX3" fmla="*/ 263099 w 1660752"/>
                  <a:gd name="connsiteY3" fmla="*/ 191341 h 4380038"/>
                  <a:gd name="connsiteX4" fmla="*/ 98045 w 1660752"/>
                  <a:gd name="connsiteY4" fmla="*/ 1457854 h 4380038"/>
                  <a:gd name="connsiteX5" fmla="*/ 907 w 1660752"/>
                  <a:gd name="connsiteY5" fmla="*/ 2767938 h 4380038"/>
                  <a:gd name="connsiteX6" fmla="*/ 128991 w 1660752"/>
                  <a:gd name="connsiteY6" fmla="*/ 4380038 h 4380038"/>
                  <a:gd name="connsiteX0" fmla="*/ 1563295 w 1563295"/>
                  <a:gd name="connsiteY0" fmla="*/ 2022886 h 4380038"/>
                  <a:gd name="connsiteX1" fmla="*/ 158512 w 1563295"/>
                  <a:gd name="connsiteY1" fmla="*/ 1918048 h 4380038"/>
                  <a:gd name="connsiteX2" fmla="*/ 363574 w 1563295"/>
                  <a:gd name="connsiteY2" fmla="*/ 186201 h 4380038"/>
                  <a:gd name="connsiteX3" fmla="*/ 165642 w 1563295"/>
                  <a:gd name="connsiteY3" fmla="*/ 191341 h 4380038"/>
                  <a:gd name="connsiteX4" fmla="*/ 588 w 1563295"/>
                  <a:gd name="connsiteY4" fmla="*/ 1457854 h 4380038"/>
                  <a:gd name="connsiteX5" fmla="*/ 104691 w 1563295"/>
                  <a:gd name="connsiteY5" fmla="*/ 3256373 h 4380038"/>
                  <a:gd name="connsiteX6" fmla="*/ 31534 w 1563295"/>
                  <a:gd name="connsiteY6" fmla="*/ 4380038 h 4380038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1563295 w 1563295"/>
                  <a:gd name="connsiteY0" fmla="*/ 2022886 h 4436855"/>
                  <a:gd name="connsiteX1" fmla="*/ 158512 w 1563295"/>
                  <a:gd name="connsiteY1" fmla="*/ 1918048 h 4436855"/>
                  <a:gd name="connsiteX2" fmla="*/ 363574 w 1563295"/>
                  <a:gd name="connsiteY2" fmla="*/ 186201 h 4436855"/>
                  <a:gd name="connsiteX3" fmla="*/ 165642 w 1563295"/>
                  <a:gd name="connsiteY3" fmla="*/ 191341 h 4436855"/>
                  <a:gd name="connsiteX4" fmla="*/ 588 w 1563295"/>
                  <a:gd name="connsiteY4" fmla="*/ 1457854 h 4436855"/>
                  <a:gd name="connsiteX5" fmla="*/ 104691 w 1563295"/>
                  <a:gd name="connsiteY5" fmla="*/ 3256373 h 4436855"/>
                  <a:gd name="connsiteX6" fmla="*/ 40384 w 1563295"/>
                  <a:gd name="connsiteY6" fmla="*/ 4436855 h 4436855"/>
                  <a:gd name="connsiteX0" fmla="*/ 3843450 w 3843450"/>
                  <a:gd name="connsiteY0" fmla="*/ 2056428 h 4470397"/>
                  <a:gd name="connsiteX1" fmla="*/ 2438667 w 3843450"/>
                  <a:gd name="connsiteY1" fmla="*/ 1951590 h 4470397"/>
                  <a:gd name="connsiteX2" fmla="*/ 2643729 w 3843450"/>
                  <a:gd name="connsiteY2" fmla="*/ 219743 h 4470397"/>
                  <a:gd name="connsiteX3" fmla="*/ 2445797 w 3843450"/>
                  <a:gd name="connsiteY3" fmla="*/ 224883 h 4470397"/>
                  <a:gd name="connsiteX4" fmla="*/ 33 w 3843450"/>
                  <a:gd name="connsiteY4" fmla="*/ 2049936 h 4470397"/>
                  <a:gd name="connsiteX5" fmla="*/ 2384846 w 3843450"/>
                  <a:gd name="connsiteY5" fmla="*/ 3289915 h 4470397"/>
                  <a:gd name="connsiteX6" fmla="*/ 2320539 w 3843450"/>
                  <a:gd name="connsiteY6" fmla="*/ 4470397 h 4470397"/>
                  <a:gd name="connsiteX0" fmla="*/ 3934117 w 3934117"/>
                  <a:gd name="connsiteY0" fmla="*/ 1838973 h 4252942"/>
                  <a:gd name="connsiteX1" fmla="*/ 2529334 w 3934117"/>
                  <a:gd name="connsiteY1" fmla="*/ 1734135 h 4252942"/>
                  <a:gd name="connsiteX2" fmla="*/ 2734396 w 3934117"/>
                  <a:gd name="connsiteY2" fmla="*/ 2288 h 4252942"/>
                  <a:gd name="connsiteX3" fmla="*/ 713501 w 3934117"/>
                  <a:gd name="connsiteY3" fmla="*/ 1375586 h 4252942"/>
                  <a:gd name="connsiteX4" fmla="*/ 90700 w 3934117"/>
                  <a:gd name="connsiteY4" fmla="*/ 1832481 h 4252942"/>
                  <a:gd name="connsiteX5" fmla="*/ 2475513 w 3934117"/>
                  <a:gd name="connsiteY5" fmla="*/ 3072460 h 4252942"/>
                  <a:gd name="connsiteX6" fmla="*/ 2411206 w 3934117"/>
                  <a:gd name="connsiteY6" fmla="*/ 4252942 h 4252942"/>
                  <a:gd name="connsiteX0" fmla="*/ 3913938 w 3913938"/>
                  <a:gd name="connsiteY0" fmla="*/ 473639 h 2887608"/>
                  <a:gd name="connsiteX1" fmla="*/ 2509155 w 3913938"/>
                  <a:gd name="connsiteY1" fmla="*/ 368801 h 2887608"/>
                  <a:gd name="connsiteX2" fmla="*/ 1338923 w 3913938"/>
                  <a:gd name="connsiteY2" fmla="*/ 166571 h 2887608"/>
                  <a:gd name="connsiteX3" fmla="*/ 693322 w 3913938"/>
                  <a:gd name="connsiteY3" fmla="*/ 10252 h 2887608"/>
                  <a:gd name="connsiteX4" fmla="*/ 70521 w 3913938"/>
                  <a:gd name="connsiteY4" fmla="*/ 467147 h 2887608"/>
                  <a:gd name="connsiteX5" fmla="*/ 2455334 w 3913938"/>
                  <a:gd name="connsiteY5" fmla="*/ 1707126 h 2887608"/>
                  <a:gd name="connsiteX6" fmla="*/ 2391027 w 3913938"/>
                  <a:gd name="connsiteY6" fmla="*/ 2887608 h 2887608"/>
                  <a:gd name="connsiteX0" fmla="*/ 3835422 w 3835423"/>
                  <a:gd name="connsiteY0" fmla="*/ 952236 h 2887608"/>
                  <a:gd name="connsiteX1" fmla="*/ 2509155 w 3835423"/>
                  <a:gd name="connsiteY1" fmla="*/ 368801 h 2887608"/>
                  <a:gd name="connsiteX2" fmla="*/ 1338923 w 3835423"/>
                  <a:gd name="connsiteY2" fmla="*/ 166571 h 2887608"/>
                  <a:gd name="connsiteX3" fmla="*/ 693322 w 3835423"/>
                  <a:gd name="connsiteY3" fmla="*/ 10252 h 2887608"/>
                  <a:gd name="connsiteX4" fmla="*/ 70521 w 3835423"/>
                  <a:gd name="connsiteY4" fmla="*/ 467147 h 2887608"/>
                  <a:gd name="connsiteX5" fmla="*/ 2455334 w 3835423"/>
                  <a:gd name="connsiteY5" fmla="*/ 1707126 h 2887608"/>
                  <a:gd name="connsiteX6" fmla="*/ 2391027 w 3835423"/>
                  <a:gd name="connsiteY6" fmla="*/ 2887608 h 2887608"/>
                  <a:gd name="connsiteX0" fmla="*/ 3835422 w 3835422"/>
                  <a:gd name="connsiteY0" fmla="*/ 957464 h 2892836"/>
                  <a:gd name="connsiteX1" fmla="*/ 2415199 w 3835422"/>
                  <a:gd name="connsiteY1" fmla="*/ 794443 h 2892836"/>
                  <a:gd name="connsiteX2" fmla="*/ 1338923 w 3835422"/>
                  <a:gd name="connsiteY2" fmla="*/ 171799 h 2892836"/>
                  <a:gd name="connsiteX3" fmla="*/ 693322 w 3835422"/>
                  <a:gd name="connsiteY3" fmla="*/ 15480 h 2892836"/>
                  <a:gd name="connsiteX4" fmla="*/ 70521 w 3835422"/>
                  <a:gd name="connsiteY4" fmla="*/ 472375 h 2892836"/>
                  <a:gd name="connsiteX5" fmla="*/ 2455334 w 3835422"/>
                  <a:gd name="connsiteY5" fmla="*/ 1712354 h 2892836"/>
                  <a:gd name="connsiteX6" fmla="*/ 2391027 w 3835422"/>
                  <a:gd name="connsiteY6" fmla="*/ 2892836 h 2892836"/>
                  <a:gd name="connsiteX0" fmla="*/ 3901764 w 3901764"/>
                  <a:gd name="connsiteY0" fmla="*/ 990371 h 2925743"/>
                  <a:gd name="connsiteX1" fmla="*/ 2481541 w 3901764"/>
                  <a:gd name="connsiteY1" fmla="*/ 827350 h 2925743"/>
                  <a:gd name="connsiteX2" fmla="*/ 1405265 w 3901764"/>
                  <a:gd name="connsiteY2" fmla="*/ 204706 h 2925743"/>
                  <a:gd name="connsiteX3" fmla="*/ 759664 w 3901764"/>
                  <a:gd name="connsiteY3" fmla="*/ 48387 h 2925743"/>
                  <a:gd name="connsiteX4" fmla="*/ 66302 w 3901764"/>
                  <a:gd name="connsiteY4" fmla="*/ 978653 h 2925743"/>
                  <a:gd name="connsiteX5" fmla="*/ 2521676 w 3901764"/>
                  <a:gd name="connsiteY5" fmla="*/ 1745261 h 2925743"/>
                  <a:gd name="connsiteX6" fmla="*/ 2457369 w 3901764"/>
                  <a:gd name="connsiteY6" fmla="*/ 2925743 h 2925743"/>
                  <a:gd name="connsiteX0" fmla="*/ 4028112 w 4028112"/>
                  <a:gd name="connsiteY0" fmla="*/ 787122 h 2722494"/>
                  <a:gd name="connsiteX1" fmla="*/ 2607889 w 4028112"/>
                  <a:gd name="connsiteY1" fmla="*/ 624101 h 2722494"/>
                  <a:gd name="connsiteX2" fmla="*/ 1531613 w 4028112"/>
                  <a:gd name="connsiteY2" fmla="*/ 1457 h 2722494"/>
                  <a:gd name="connsiteX3" fmla="*/ 311577 w 4028112"/>
                  <a:gd name="connsiteY3" fmla="*/ 461569 h 2722494"/>
                  <a:gd name="connsiteX4" fmla="*/ 192650 w 4028112"/>
                  <a:gd name="connsiteY4" fmla="*/ 775404 h 2722494"/>
                  <a:gd name="connsiteX5" fmla="*/ 2648024 w 4028112"/>
                  <a:gd name="connsiteY5" fmla="*/ 1542012 h 2722494"/>
                  <a:gd name="connsiteX6" fmla="*/ 2583717 w 4028112"/>
                  <a:gd name="connsiteY6" fmla="*/ 2722494 h 2722494"/>
                  <a:gd name="connsiteX0" fmla="*/ 4021435 w 4021435"/>
                  <a:gd name="connsiteY0" fmla="*/ 327806 h 2263178"/>
                  <a:gd name="connsiteX1" fmla="*/ 2601212 w 4021435"/>
                  <a:gd name="connsiteY1" fmla="*/ 164785 h 2263178"/>
                  <a:gd name="connsiteX2" fmla="*/ 1359569 w 4021435"/>
                  <a:gd name="connsiteY2" fmla="*/ 174575 h 2263178"/>
                  <a:gd name="connsiteX3" fmla="*/ 304900 w 4021435"/>
                  <a:gd name="connsiteY3" fmla="*/ 2253 h 2263178"/>
                  <a:gd name="connsiteX4" fmla="*/ 185973 w 4021435"/>
                  <a:gd name="connsiteY4" fmla="*/ 316088 h 2263178"/>
                  <a:gd name="connsiteX5" fmla="*/ 2641347 w 4021435"/>
                  <a:gd name="connsiteY5" fmla="*/ 1082696 h 2263178"/>
                  <a:gd name="connsiteX6" fmla="*/ 2577040 w 4021435"/>
                  <a:gd name="connsiteY6" fmla="*/ 2263178 h 2263178"/>
                  <a:gd name="connsiteX0" fmla="*/ 4021435 w 4021435"/>
                  <a:gd name="connsiteY0" fmla="*/ 328239 h 2263611"/>
                  <a:gd name="connsiteX1" fmla="*/ 2370270 w 4021435"/>
                  <a:gd name="connsiteY1" fmla="*/ 351066 h 2263611"/>
                  <a:gd name="connsiteX2" fmla="*/ 1359569 w 4021435"/>
                  <a:gd name="connsiteY2" fmla="*/ 175008 h 2263611"/>
                  <a:gd name="connsiteX3" fmla="*/ 304900 w 4021435"/>
                  <a:gd name="connsiteY3" fmla="*/ 2686 h 2263611"/>
                  <a:gd name="connsiteX4" fmla="*/ 185973 w 4021435"/>
                  <a:gd name="connsiteY4" fmla="*/ 316521 h 2263611"/>
                  <a:gd name="connsiteX5" fmla="*/ 2641347 w 4021435"/>
                  <a:gd name="connsiteY5" fmla="*/ 1083129 h 2263611"/>
                  <a:gd name="connsiteX6" fmla="*/ 2577040 w 4021435"/>
                  <a:gd name="connsiteY6" fmla="*/ 2263611 h 2263611"/>
                  <a:gd name="connsiteX0" fmla="*/ 3945506 w 3945506"/>
                  <a:gd name="connsiteY0" fmla="*/ 429354 h 2263612"/>
                  <a:gd name="connsiteX1" fmla="*/ 2370270 w 3945506"/>
                  <a:gd name="connsiteY1" fmla="*/ 351067 h 2263612"/>
                  <a:gd name="connsiteX2" fmla="*/ 1359569 w 3945506"/>
                  <a:gd name="connsiteY2" fmla="*/ 175009 h 2263612"/>
                  <a:gd name="connsiteX3" fmla="*/ 304900 w 3945506"/>
                  <a:gd name="connsiteY3" fmla="*/ 2687 h 2263612"/>
                  <a:gd name="connsiteX4" fmla="*/ 185973 w 3945506"/>
                  <a:gd name="connsiteY4" fmla="*/ 316522 h 2263612"/>
                  <a:gd name="connsiteX5" fmla="*/ 2641347 w 3945506"/>
                  <a:gd name="connsiteY5" fmla="*/ 1083130 h 2263612"/>
                  <a:gd name="connsiteX6" fmla="*/ 2577040 w 3945506"/>
                  <a:gd name="connsiteY6" fmla="*/ 2263612 h 2263612"/>
                  <a:gd name="connsiteX0" fmla="*/ 3899833 w 3899833"/>
                  <a:gd name="connsiteY0" fmla="*/ 431887 h 2266145"/>
                  <a:gd name="connsiteX1" fmla="*/ 2324597 w 3899833"/>
                  <a:gd name="connsiteY1" fmla="*/ 353600 h 2266145"/>
                  <a:gd name="connsiteX2" fmla="*/ 1313896 w 3899833"/>
                  <a:gd name="connsiteY2" fmla="*/ 177542 h 2266145"/>
                  <a:gd name="connsiteX3" fmla="*/ 259227 w 3899833"/>
                  <a:gd name="connsiteY3" fmla="*/ 5220 h 2266145"/>
                  <a:gd name="connsiteX4" fmla="*/ 201872 w 3899833"/>
                  <a:gd name="connsiteY4" fmla="*/ 386794 h 2266145"/>
                  <a:gd name="connsiteX5" fmla="*/ 2595674 w 3899833"/>
                  <a:gd name="connsiteY5" fmla="*/ 1085663 h 2266145"/>
                  <a:gd name="connsiteX6" fmla="*/ 2531367 w 3899833"/>
                  <a:gd name="connsiteY6" fmla="*/ 2266145 h 2266145"/>
                  <a:gd name="connsiteX0" fmla="*/ 3897950 w 3897950"/>
                  <a:gd name="connsiteY0" fmla="*/ 429699 h 2263957"/>
                  <a:gd name="connsiteX1" fmla="*/ 2322714 w 3897950"/>
                  <a:gd name="connsiteY1" fmla="*/ 351412 h 2263957"/>
                  <a:gd name="connsiteX2" fmla="*/ 1312013 w 3897950"/>
                  <a:gd name="connsiteY2" fmla="*/ 175354 h 2263957"/>
                  <a:gd name="connsiteX3" fmla="*/ 257344 w 3897950"/>
                  <a:gd name="connsiteY3" fmla="*/ 3032 h 2263957"/>
                  <a:gd name="connsiteX4" fmla="*/ 199989 w 3897950"/>
                  <a:gd name="connsiteY4" fmla="*/ 384606 h 2263957"/>
                  <a:gd name="connsiteX5" fmla="*/ 2593791 w 3897950"/>
                  <a:gd name="connsiteY5" fmla="*/ 1083475 h 2263957"/>
                  <a:gd name="connsiteX6" fmla="*/ 2529484 w 3897950"/>
                  <a:gd name="connsiteY6" fmla="*/ 2263957 h 2263957"/>
                  <a:gd name="connsiteX0" fmla="*/ 3899038 w 3899038"/>
                  <a:gd name="connsiteY0" fmla="*/ 427200 h 2261458"/>
                  <a:gd name="connsiteX1" fmla="*/ 2323802 w 3899038"/>
                  <a:gd name="connsiteY1" fmla="*/ 348913 h 2261458"/>
                  <a:gd name="connsiteX2" fmla="*/ 1313101 w 3899038"/>
                  <a:gd name="connsiteY2" fmla="*/ 172855 h 2261458"/>
                  <a:gd name="connsiteX3" fmla="*/ 258432 w 3899038"/>
                  <a:gd name="connsiteY3" fmla="*/ 533 h 2261458"/>
                  <a:gd name="connsiteX4" fmla="*/ 201077 w 3899038"/>
                  <a:gd name="connsiteY4" fmla="*/ 382107 h 2261458"/>
                  <a:gd name="connsiteX5" fmla="*/ 2594879 w 3899038"/>
                  <a:gd name="connsiteY5" fmla="*/ 1080976 h 2261458"/>
                  <a:gd name="connsiteX6" fmla="*/ 2530572 w 3899038"/>
                  <a:gd name="connsiteY6" fmla="*/ 2261458 h 2261458"/>
                  <a:gd name="connsiteX0" fmla="*/ 3834215 w 3834215"/>
                  <a:gd name="connsiteY0" fmla="*/ 536876 h 2261458"/>
                  <a:gd name="connsiteX1" fmla="*/ 2323802 w 3834215"/>
                  <a:gd name="connsiteY1" fmla="*/ 348913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4215 w 3834215"/>
                  <a:gd name="connsiteY0" fmla="*/ 536876 h 2261458"/>
                  <a:gd name="connsiteX1" fmla="*/ 2309512 w 3834215"/>
                  <a:gd name="connsiteY1" fmla="*/ 169839 h 2261458"/>
                  <a:gd name="connsiteX2" fmla="*/ 1313101 w 3834215"/>
                  <a:gd name="connsiteY2" fmla="*/ 172855 h 2261458"/>
                  <a:gd name="connsiteX3" fmla="*/ 258432 w 3834215"/>
                  <a:gd name="connsiteY3" fmla="*/ 533 h 2261458"/>
                  <a:gd name="connsiteX4" fmla="*/ 201077 w 3834215"/>
                  <a:gd name="connsiteY4" fmla="*/ 382107 h 2261458"/>
                  <a:gd name="connsiteX5" fmla="*/ 2594879 w 3834215"/>
                  <a:gd name="connsiteY5" fmla="*/ 1080976 h 2261458"/>
                  <a:gd name="connsiteX6" fmla="*/ 2530572 w 3834215"/>
                  <a:gd name="connsiteY6" fmla="*/ 2261458 h 2261458"/>
                  <a:gd name="connsiteX0" fmla="*/ 3833397 w 3833397"/>
                  <a:gd name="connsiteY0" fmla="*/ 587058 h 2311640"/>
                  <a:gd name="connsiteX1" fmla="*/ 2308694 w 3833397"/>
                  <a:gd name="connsiteY1" fmla="*/ 220021 h 2311640"/>
                  <a:gd name="connsiteX2" fmla="*/ 1275997 w 3833397"/>
                  <a:gd name="connsiteY2" fmla="*/ 22262 h 2311640"/>
                  <a:gd name="connsiteX3" fmla="*/ 257614 w 3833397"/>
                  <a:gd name="connsiteY3" fmla="*/ 50715 h 2311640"/>
                  <a:gd name="connsiteX4" fmla="*/ 200259 w 3833397"/>
                  <a:gd name="connsiteY4" fmla="*/ 432289 h 2311640"/>
                  <a:gd name="connsiteX5" fmla="*/ 2594061 w 3833397"/>
                  <a:gd name="connsiteY5" fmla="*/ 1131158 h 2311640"/>
                  <a:gd name="connsiteX6" fmla="*/ 2529754 w 383339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22809 h 2311640"/>
                  <a:gd name="connsiteX1" fmla="*/ 2308694 w 3636327"/>
                  <a:gd name="connsiteY1" fmla="*/ 220021 h 2311640"/>
                  <a:gd name="connsiteX2" fmla="*/ 1275997 w 3636327"/>
                  <a:gd name="connsiteY2" fmla="*/ 22262 h 2311640"/>
                  <a:gd name="connsiteX3" fmla="*/ 257614 w 3636327"/>
                  <a:gd name="connsiteY3" fmla="*/ 50715 h 2311640"/>
                  <a:gd name="connsiteX4" fmla="*/ 200259 w 3636327"/>
                  <a:gd name="connsiteY4" fmla="*/ 432289 h 2311640"/>
                  <a:gd name="connsiteX5" fmla="*/ 2594061 w 3636327"/>
                  <a:gd name="connsiteY5" fmla="*/ 1131158 h 2311640"/>
                  <a:gd name="connsiteX6" fmla="*/ 2529754 w 3636327"/>
                  <a:gd name="connsiteY6" fmla="*/ 2311640 h 2311640"/>
                  <a:gd name="connsiteX0" fmla="*/ 3636328 w 3636327"/>
                  <a:gd name="connsiteY0" fmla="*/ 544217 h 2333048"/>
                  <a:gd name="connsiteX1" fmla="*/ 1275997 w 3636327"/>
                  <a:gd name="connsiteY1" fmla="*/ 43670 h 2333048"/>
                  <a:gd name="connsiteX2" fmla="*/ 257614 w 3636327"/>
                  <a:gd name="connsiteY2" fmla="*/ 72123 h 2333048"/>
                  <a:gd name="connsiteX3" fmla="*/ 200259 w 3636327"/>
                  <a:gd name="connsiteY3" fmla="*/ 453697 h 2333048"/>
                  <a:gd name="connsiteX4" fmla="*/ 2594061 w 3636327"/>
                  <a:gd name="connsiteY4" fmla="*/ 1152566 h 2333048"/>
                  <a:gd name="connsiteX5" fmla="*/ 2529754 w 3636327"/>
                  <a:gd name="connsiteY5" fmla="*/ 2333048 h 2333048"/>
                  <a:gd name="connsiteX0" fmla="*/ 3611099 w 3611098"/>
                  <a:gd name="connsiteY0" fmla="*/ 623435 h 2412266"/>
                  <a:gd name="connsiteX1" fmla="*/ 1250768 w 3611098"/>
                  <a:gd name="connsiteY1" fmla="*/ 122888 h 2412266"/>
                  <a:gd name="connsiteX2" fmla="*/ 301493 w 3611098"/>
                  <a:gd name="connsiteY2" fmla="*/ 28528 h 2412266"/>
                  <a:gd name="connsiteX3" fmla="*/ 175030 w 3611098"/>
                  <a:gd name="connsiteY3" fmla="*/ 532915 h 2412266"/>
                  <a:gd name="connsiteX4" fmla="*/ 2568832 w 3611098"/>
                  <a:gd name="connsiteY4" fmla="*/ 1231784 h 2412266"/>
                  <a:gd name="connsiteX5" fmla="*/ 2504525 w 3611098"/>
                  <a:gd name="connsiteY5" fmla="*/ 2412266 h 2412266"/>
                  <a:gd name="connsiteX0" fmla="*/ 3569041 w 3569040"/>
                  <a:gd name="connsiteY0" fmla="*/ 626177 h 2415008"/>
                  <a:gd name="connsiteX1" fmla="*/ 1208710 w 3569040"/>
                  <a:gd name="connsiteY1" fmla="*/ 125630 h 2415008"/>
                  <a:gd name="connsiteX2" fmla="*/ 259435 w 3569040"/>
                  <a:gd name="connsiteY2" fmla="*/ 31270 h 2415008"/>
                  <a:gd name="connsiteX3" fmla="*/ 188570 w 3569040"/>
                  <a:gd name="connsiteY3" fmla="*/ 573162 h 2415008"/>
                  <a:gd name="connsiteX4" fmla="*/ 2526774 w 3569040"/>
                  <a:gd name="connsiteY4" fmla="*/ 1234526 h 2415008"/>
                  <a:gd name="connsiteX5" fmla="*/ 2462467 w 3569040"/>
                  <a:gd name="connsiteY5" fmla="*/ 2415008 h 2415008"/>
                  <a:gd name="connsiteX0" fmla="*/ 3533219 w 3533218"/>
                  <a:gd name="connsiteY0" fmla="*/ 626177 h 2415008"/>
                  <a:gd name="connsiteX1" fmla="*/ 1172888 w 3533218"/>
                  <a:gd name="connsiteY1" fmla="*/ 125630 h 2415008"/>
                  <a:gd name="connsiteX2" fmla="*/ 223613 w 3533218"/>
                  <a:gd name="connsiteY2" fmla="*/ 31270 h 2415008"/>
                  <a:gd name="connsiteX3" fmla="*/ 152748 w 3533218"/>
                  <a:gd name="connsiteY3" fmla="*/ 573162 h 2415008"/>
                  <a:gd name="connsiteX4" fmla="*/ 2490952 w 3533218"/>
                  <a:gd name="connsiteY4" fmla="*/ 1234526 h 2415008"/>
                  <a:gd name="connsiteX5" fmla="*/ 2426645 w 3533218"/>
                  <a:gd name="connsiteY5" fmla="*/ 2415008 h 2415008"/>
                  <a:gd name="connsiteX0" fmla="*/ 3569265 w 3569264"/>
                  <a:gd name="connsiteY0" fmla="*/ 626177 h 2415008"/>
                  <a:gd name="connsiteX1" fmla="*/ 1208934 w 3569264"/>
                  <a:gd name="connsiteY1" fmla="*/ 125630 h 2415008"/>
                  <a:gd name="connsiteX2" fmla="*/ 259659 w 3569264"/>
                  <a:gd name="connsiteY2" fmla="*/ 31270 h 2415008"/>
                  <a:gd name="connsiteX3" fmla="*/ 188794 w 3569264"/>
                  <a:gd name="connsiteY3" fmla="*/ 573162 h 2415008"/>
                  <a:gd name="connsiteX4" fmla="*/ 2530047 w 3569264"/>
                  <a:gd name="connsiteY4" fmla="*/ 1254896 h 2415008"/>
                  <a:gd name="connsiteX5" fmla="*/ 2462691 w 3569264"/>
                  <a:gd name="connsiteY5" fmla="*/ 2415008 h 2415008"/>
                  <a:gd name="connsiteX0" fmla="*/ 3569265 w 3569264"/>
                  <a:gd name="connsiteY0" fmla="*/ 626177 h 2569997"/>
                  <a:gd name="connsiteX1" fmla="*/ 1208934 w 3569264"/>
                  <a:gd name="connsiteY1" fmla="*/ 125630 h 2569997"/>
                  <a:gd name="connsiteX2" fmla="*/ 259659 w 3569264"/>
                  <a:gd name="connsiteY2" fmla="*/ 31270 h 2569997"/>
                  <a:gd name="connsiteX3" fmla="*/ 188794 w 3569264"/>
                  <a:gd name="connsiteY3" fmla="*/ 573162 h 2569997"/>
                  <a:gd name="connsiteX4" fmla="*/ 2530047 w 3569264"/>
                  <a:gd name="connsiteY4" fmla="*/ 1254896 h 2569997"/>
                  <a:gd name="connsiteX5" fmla="*/ 2373403 w 3569264"/>
                  <a:gd name="connsiteY5" fmla="*/ 2569998 h 2569997"/>
                  <a:gd name="connsiteX0" fmla="*/ 3572094 w 3572093"/>
                  <a:gd name="connsiteY0" fmla="*/ 626177 h 2569997"/>
                  <a:gd name="connsiteX1" fmla="*/ 1211763 w 3572093"/>
                  <a:gd name="connsiteY1" fmla="*/ 125630 h 2569997"/>
                  <a:gd name="connsiteX2" fmla="*/ 262488 w 3572093"/>
                  <a:gd name="connsiteY2" fmla="*/ 31270 h 2569997"/>
                  <a:gd name="connsiteX3" fmla="*/ 191623 w 3572093"/>
                  <a:gd name="connsiteY3" fmla="*/ 573162 h 2569997"/>
                  <a:gd name="connsiteX4" fmla="*/ 2571342 w 3572093"/>
                  <a:gd name="connsiteY4" fmla="*/ 1344955 h 2569997"/>
                  <a:gd name="connsiteX5" fmla="*/ 2376232 w 3572093"/>
                  <a:gd name="connsiteY5" fmla="*/ 2569998 h 2569997"/>
                  <a:gd name="connsiteX0" fmla="*/ 3067137 w 3067138"/>
                  <a:gd name="connsiteY0" fmla="*/ 476949 h 2566016"/>
                  <a:gd name="connsiteX1" fmla="*/ 1211763 w 3067138"/>
                  <a:gd name="connsiteY1" fmla="*/ 121649 h 2566016"/>
                  <a:gd name="connsiteX2" fmla="*/ 262488 w 3067138"/>
                  <a:gd name="connsiteY2" fmla="*/ 27289 h 2566016"/>
                  <a:gd name="connsiteX3" fmla="*/ 191623 w 3067138"/>
                  <a:gd name="connsiteY3" fmla="*/ 569181 h 2566016"/>
                  <a:gd name="connsiteX4" fmla="*/ 2571342 w 3067138"/>
                  <a:gd name="connsiteY4" fmla="*/ 1340974 h 2566016"/>
                  <a:gd name="connsiteX5" fmla="*/ 2376232 w 3067138"/>
                  <a:gd name="connsiteY5" fmla="*/ 2566017 h 2566016"/>
                  <a:gd name="connsiteX0" fmla="*/ 3067137 w 3067138"/>
                  <a:gd name="connsiteY0" fmla="*/ 476949 h 3314161"/>
                  <a:gd name="connsiteX1" fmla="*/ 1211763 w 3067138"/>
                  <a:gd name="connsiteY1" fmla="*/ 121649 h 3314161"/>
                  <a:gd name="connsiteX2" fmla="*/ 262488 w 3067138"/>
                  <a:gd name="connsiteY2" fmla="*/ 27289 h 3314161"/>
                  <a:gd name="connsiteX3" fmla="*/ 191623 w 3067138"/>
                  <a:gd name="connsiteY3" fmla="*/ 569181 h 3314161"/>
                  <a:gd name="connsiteX4" fmla="*/ 2571342 w 3067138"/>
                  <a:gd name="connsiteY4" fmla="*/ 1340974 h 3314161"/>
                  <a:gd name="connsiteX5" fmla="*/ 2118095 w 3067138"/>
                  <a:gd name="connsiteY5" fmla="*/ 3314159 h 3314161"/>
                  <a:gd name="connsiteX0" fmla="*/ 3059404 w 3059405"/>
                  <a:gd name="connsiteY0" fmla="*/ 476949 h 3314161"/>
                  <a:gd name="connsiteX1" fmla="*/ 1204030 w 3059405"/>
                  <a:gd name="connsiteY1" fmla="*/ 121649 h 3314161"/>
                  <a:gd name="connsiteX2" fmla="*/ 254755 w 3059405"/>
                  <a:gd name="connsiteY2" fmla="*/ 27289 h 3314161"/>
                  <a:gd name="connsiteX3" fmla="*/ 183890 w 3059405"/>
                  <a:gd name="connsiteY3" fmla="*/ 569181 h 3314161"/>
                  <a:gd name="connsiteX4" fmla="*/ 2458429 w 3059405"/>
                  <a:gd name="connsiteY4" fmla="*/ 1553943 h 3314161"/>
                  <a:gd name="connsiteX5" fmla="*/ 2110362 w 3059405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314161"/>
                  <a:gd name="connsiteX1" fmla="*/ 1205991 w 3061366"/>
                  <a:gd name="connsiteY1" fmla="*/ 121649 h 3314161"/>
                  <a:gd name="connsiteX2" fmla="*/ 256716 w 3061366"/>
                  <a:gd name="connsiteY2" fmla="*/ 27289 h 3314161"/>
                  <a:gd name="connsiteX3" fmla="*/ 185851 w 3061366"/>
                  <a:gd name="connsiteY3" fmla="*/ 569181 h 3314161"/>
                  <a:gd name="connsiteX4" fmla="*/ 2487066 w 3061366"/>
                  <a:gd name="connsiteY4" fmla="*/ 1530774 h 3314161"/>
                  <a:gd name="connsiteX5" fmla="*/ 2112323 w 3061366"/>
                  <a:gd name="connsiteY5" fmla="*/ 3314159 h 3314161"/>
                  <a:gd name="connsiteX0" fmla="*/ 3061365 w 3061366"/>
                  <a:gd name="connsiteY0" fmla="*/ 476949 h 3015118"/>
                  <a:gd name="connsiteX1" fmla="*/ 1205991 w 3061366"/>
                  <a:gd name="connsiteY1" fmla="*/ 121649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61365 w 3061366"/>
                  <a:gd name="connsiteY0" fmla="*/ 476949 h 3015118"/>
                  <a:gd name="connsiteX1" fmla="*/ 1205991 w 3061366"/>
                  <a:gd name="connsiteY1" fmla="*/ 121648 h 3015118"/>
                  <a:gd name="connsiteX2" fmla="*/ 256716 w 3061366"/>
                  <a:gd name="connsiteY2" fmla="*/ 27289 h 3015118"/>
                  <a:gd name="connsiteX3" fmla="*/ 185851 w 3061366"/>
                  <a:gd name="connsiteY3" fmla="*/ 569181 h 3015118"/>
                  <a:gd name="connsiteX4" fmla="*/ 2487066 w 3061366"/>
                  <a:gd name="connsiteY4" fmla="*/ 1530774 h 3015118"/>
                  <a:gd name="connsiteX5" fmla="*/ 2133415 w 3061366"/>
                  <a:gd name="connsiteY5" fmla="*/ 3015117 h 3015118"/>
                  <a:gd name="connsiteX0" fmla="*/ 3037209 w 3037210"/>
                  <a:gd name="connsiteY0" fmla="*/ 536856 h 3016621"/>
                  <a:gd name="connsiteX1" fmla="*/ 1205991 w 3037210"/>
                  <a:gd name="connsiteY1" fmla="*/ 123151 h 3016621"/>
                  <a:gd name="connsiteX2" fmla="*/ 256716 w 3037210"/>
                  <a:gd name="connsiteY2" fmla="*/ 28792 h 3016621"/>
                  <a:gd name="connsiteX3" fmla="*/ 185851 w 3037210"/>
                  <a:gd name="connsiteY3" fmla="*/ 570684 h 3016621"/>
                  <a:gd name="connsiteX4" fmla="*/ 2487066 w 3037210"/>
                  <a:gd name="connsiteY4" fmla="*/ 1532277 h 3016621"/>
                  <a:gd name="connsiteX5" fmla="*/ 2133415 w 3037210"/>
                  <a:gd name="connsiteY5" fmla="*/ 3016620 h 3016621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3533626 w 3533628"/>
                  <a:gd name="connsiteY0" fmla="*/ 748530 h 3022976"/>
                  <a:gd name="connsiteX1" fmla="*/ 1205991 w 3533628"/>
                  <a:gd name="connsiteY1" fmla="*/ 129506 h 3022976"/>
                  <a:gd name="connsiteX2" fmla="*/ 256716 w 3533628"/>
                  <a:gd name="connsiteY2" fmla="*/ 35147 h 3022976"/>
                  <a:gd name="connsiteX3" fmla="*/ 185851 w 3533628"/>
                  <a:gd name="connsiteY3" fmla="*/ 577039 h 3022976"/>
                  <a:gd name="connsiteX4" fmla="*/ 2487066 w 3533628"/>
                  <a:gd name="connsiteY4" fmla="*/ 1538632 h 3022976"/>
                  <a:gd name="connsiteX5" fmla="*/ 2133415 w 3533628"/>
                  <a:gd name="connsiteY5" fmla="*/ 3022975 h 3022976"/>
                  <a:gd name="connsiteX0" fmla="*/ 6307175 w 6307177"/>
                  <a:gd name="connsiteY0" fmla="*/ 855717 h 3130163"/>
                  <a:gd name="connsiteX1" fmla="*/ 3979540 w 6307177"/>
                  <a:gd name="connsiteY1" fmla="*/ 236693 h 3130163"/>
                  <a:gd name="connsiteX2" fmla="*/ 3030265 w 6307177"/>
                  <a:gd name="connsiteY2" fmla="*/ 142334 h 3130163"/>
                  <a:gd name="connsiteX3" fmla="*/ 34855 w 6307177"/>
                  <a:gd name="connsiteY3" fmla="*/ 107272 h 3130163"/>
                  <a:gd name="connsiteX4" fmla="*/ 5260615 w 6307177"/>
                  <a:gd name="connsiteY4" fmla="*/ 1645819 h 3130163"/>
                  <a:gd name="connsiteX5" fmla="*/ 4906964 w 6307177"/>
                  <a:gd name="connsiteY5" fmla="*/ 3130162 h 3130163"/>
                  <a:gd name="connsiteX0" fmla="*/ 6647537 w 6647539"/>
                  <a:gd name="connsiteY0" fmla="*/ 1398206 h 3672652"/>
                  <a:gd name="connsiteX1" fmla="*/ 4319902 w 6647539"/>
                  <a:gd name="connsiteY1" fmla="*/ 779182 h 3672652"/>
                  <a:gd name="connsiteX2" fmla="*/ 849318 w 6647539"/>
                  <a:gd name="connsiteY2" fmla="*/ 1075 h 3672652"/>
                  <a:gd name="connsiteX3" fmla="*/ 375217 w 6647539"/>
                  <a:gd name="connsiteY3" fmla="*/ 649761 h 3672652"/>
                  <a:gd name="connsiteX4" fmla="*/ 5600977 w 6647539"/>
                  <a:gd name="connsiteY4" fmla="*/ 2188308 h 3672652"/>
                  <a:gd name="connsiteX5" fmla="*/ 5247326 w 6647539"/>
                  <a:gd name="connsiteY5" fmla="*/ 3672651 h 3672652"/>
                  <a:gd name="connsiteX0" fmla="*/ 6727787 w 6727789"/>
                  <a:gd name="connsiteY0" fmla="*/ 1418256 h 3692702"/>
                  <a:gd name="connsiteX1" fmla="*/ 4400152 w 6727789"/>
                  <a:gd name="connsiteY1" fmla="*/ 799232 h 3692702"/>
                  <a:gd name="connsiteX2" fmla="*/ 715604 w 6727789"/>
                  <a:gd name="connsiteY2" fmla="*/ 1022 h 3692702"/>
                  <a:gd name="connsiteX3" fmla="*/ 455467 w 6727789"/>
                  <a:gd name="connsiteY3" fmla="*/ 669811 h 3692702"/>
                  <a:gd name="connsiteX4" fmla="*/ 5681227 w 6727789"/>
                  <a:gd name="connsiteY4" fmla="*/ 2208358 h 3692702"/>
                  <a:gd name="connsiteX5" fmla="*/ 5327576 w 6727789"/>
                  <a:gd name="connsiteY5" fmla="*/ 3692701 h 3692702"/>
                  <a:gd name="connsiteX0" fmla="*/ 6614723 w 6614725"/>
                  <a:gd name="connsiteY0" fmla="*/ 1417569 h 3692015"/>
                  <a:gd name="connsiteX1" fmla="*/ 4287088 w 6614725"/>
                  <a:gd name="connsiteY1" fmla="*/ 798545 h 3692015"/>
                  <a:gd name="connsiteX2" fmla="*/ 602540 w 6614725"/>
                  <a:gd name="connsiteY2" fmla="*/ 335 h 3692015"/>
                  <a:gd name="connsiteX3" fmla="*/ 509051 w 6614725"/>
                  <a:gd name="connsiteY3" fmla="*/ 720949 h 3692015"/>
                  <a:gd name="connsiteX4" fmla="*/ 5568163 w 6614725"/>
                  <a:gd name="connsiteY4" fmla="*/ 2207671 h 3692015"/>
                  <a:gd name="connsiteX5" fmla="*/ 5214512 w 6614725"/>
                  <a:gd name="connsiteY5" fmla="*/ 3692014 h 3692015"/>
                  <a:gd name="connsiteX0" fmla="*/ 6139848 w 6139850"/>
                  <a:gd name="connsiteY0" fmla="*/ 841170 h 3115616"/>
                  <a:gd name="connsiteX1" fmla="*/ 3812213 w 6139850"/>
                  <a:gd name="connsiteY1" fmla="*/ 222146 h 3115616"/>
                  <a:gd name="connsiteX2" fmla="*/ 2921125 w 6139850"/>
                  <a:gd name="connsiteY2" fmla="*/ 65915 h 3115616"/>
                  <a:gd name="connsiteX3" fmla="*/ 34176 w 6139850"/>
                  <a:gd name="connsiteY3" fmla="*/ 144550 h 3115616"/>
                  <a:gd name="connsiteX4" fmla="*/ 5093288 w 6139850"/>
                  <a:gd name="connsiteY4" fmla="*/ 1631272 h 3115616"/>
                  <a:gd name="connsiteX5" fmla="*/ 4739637 w 6139850"/>
                  <a:gd name="connsiteY5" fmla="*/ 3115615 h 3115616"/>
                  <a:gd name="connsiteX0" fmla="*/ 3353803 w 3353805"/>
                  <a:gd name="connsiteY0" fmla="*/ 813586 h 3088032"/>
                  <a:gd name="connsiteX1" fmla="*/ 1026168 w 3353805"/>
                  <a:gd name="connsiteY1" fmla="*/ 194562 h 3088032"/>
                  <a:gd name="connsiteX2" fmla="*/ 135080 w 3353805"/>
                  <a:gd name="connsiteY2" fmla="*/ 38331 h 3088032"/>
                  <a:gd name="connsiteX3" fmla="*/ 235586 w 3353805"/>
                  <a:gd name="connsiteY3" fmla="*/ 828283 h 3088032"/>
                  <a:gd name="connsiteX4" fmla="*/ 2307243 w 3353805"/>
                  <a:gd name="connsiteY4" fmla="*/ 1603688 h 3088032"/>
                  <a:gd name="connsiteX5" fmla="*/ 1953592 w 3353805"/>
                  <a:gd name="connsiteY5" fmla="*/ 3088031 h 3088032"/>
                  <a:gd name="connsiteX0" fmla="*/ 3408922 w 3408924"/>
                  <a:gd name="connsiteY0" fmla="*/ 691574 h 2966020"/>
                  <a:gd name="connsiteX1" fmla="*/ 1081287 w 3408924"/>
                  <a:gd name="connsiteY1" fmla="*/ 72550 h 2966020"/>
                  <a:gd name="connsiteX2" fmla="*/ 98454 w 3408924"/>
                  <a:gd name="connsiteY2" fmla="*/ 82995 h 2966020"/>
                  <a:gd name="connsiteX3" fmla="*/ 290705 w 3408924"/>
                  <a:gd name="connsiteY3" fmla="*/ 706271 h 2966020"/>
                  <a:gd name="connsiteX4" fmla="*/ 2362362 w 3408924"/>
                  <a:gd name="connsiteY4" fmla="*/ 1481676 h 2966020"/>
                  <a:gd name="connsiteX5" fmla="*/ 2008711 w 3408924"/>
                  <a:gd name="connsiteY5" fmla="*/ 2966019 h 2966020"/>
                  <a:gd name="connsiteX0" fmla="*/ 3262934 w 3262936"/>
                  <a:gd name="connsiteY0" fmla="*/ 762717 h 3037163"/>
                  <a:gd name="connsiteX1" fmla="*/ 935299 w 3262936"/>
                  <a:gd name="connsiteY1" fmla="*/ 143693 h 3037163"/>
                  <a:gd name="connsiteX2" fmla="*/ 259074 w 3262936"/>
                  <a:gd name="connsiteY2" fmla="*/ 48820 h 3037163"/>
                  <a:gd name="connsiteX3" fmla="*/ 144717 w 3262936"/>
                  <a:gd name="connsiteY3" fmla="*/ 777414 h 3037163"/>
                  <a:gd name="connsiteX4" fmla="*/ 2216374 w 3262936"/>
                  <a:gd name="connsiteY4" fmla="*/ 1552819 h 3037163"/>
                  <a:gd name="connsiteX5" fmla="*/ 1862723 w 3262936"/>
                  <a:gd name="connsiteY5" fmla="*/ 3037162 h 3037163"/>
                  <a:gd name="connsiteX0" fmla="*/ 3318575 w 3318577"/>
                  <a:gd name="connsiteY0" fmla="*/ 783324 h 3057770"/>
                  <a:gd name="connsiteX1" fmla="*/ 990940 w 3318577"/>
                  <a:gd name="connsiteY1" fmla="*/ 164300 h 3057770"/>
                  <a:gd name="connsiteX2" fmla="*/ 170373 w 3318577"/>
                  <a:gd name="connsiteY2" fmla="*/ 43895 h 3057770"/>
                  <a:gd name="connsiteX3" fmla="*/ 200358 w 3318577"/>
                  <a:gd name="connsiteY3" fmla="*/ 798021 h 3057770"/>
                  <a:gd name="connsiteX4" fmla="*/ 2272015 w 3318577"/>
                  <a:gd name="connsiteY4" fmla="*/ 1573426 h 3057770"/>
                  <a:gd name="connsiteX5" fmla="*/ 1918364 w 3318577"/>
                  <a:gd name="connsiteY5" fmla="*/ 3057769 h 3057770"/>
                  <a:gd name="connsiteX0" fmla="*/ 3330543 w 3330545"/>
                  <a:gd name="connsiteY0" fmla="*/ 761069 h 3035515"/>
                  <a:gd name="connsiteX1" fmla="*/ 1002908 w 3330545"/>
                  <a:gd name="connsiteY1" fmla="*/ 142045 h 3035515"/>
                  <a:gd name="connsiteX2" fmla="*/ 157023 w 3330545"/>
                  <a:gd name="connsiteY2" fmla="*/ 49267 h 3035515"/>
                  <a:gd name="connsiteX3" fmla="*/ 212326 w 3330545"/>
                  <a:gd name="connsiteY3" fmla="*/ 775766 h 3035515"/>
                  <a:gd name="connsiteX4" fmla="*/ 2283983 w 3330545"/>
                  <a:gd name="connsiteY4" fmla="*/ 1551171 h 3035515"/>
                  <a:gd name="connsiteX5" fmla="*/ 1930332 w 3330545"/>
                  <a:gd name="connsiteY5" fmla="*/ 3035514 h 3035515"/>
                  <a:gd name="connsiteX0" fmla="*/ 3669639 w 3669638"/>
                  <a:gd name="connsiteY0" fmla="*/ 877843 h 3039780"/>
                  <a:gd name="connsiteX1" fmla="*/ 1002908 w 3669638"/>
                  <a:gd name="connsiteY1" fmla="*/ 146310 h 3039780"/>
                  <a:gd name="connsiteX2" fmla="*/ 157023 w 3669638"/>
                  <a:gd name="connsiteY2" fmla="*/ 53532 h 3039780"/>
                  <a:gd name="connsiteX3" fmla="*/ 212326 w 3669638"/>
                  <a:gd name="connsiteY3" fmla="*/ 780031 h 3039780"/>
                  <a:gd name="connsiteX4" fmla="*/ 2283983 w 3669638"/>
                  <a:gd name="connsiteY4" fmla="*/ 1555436 h 3039780"/>
                  <a:gd name="connsiteX5" fmla="*/ 1930332 w 3669638"/>
                  <a:gd name="connsiteY5" fmla="*/ 3039779 h 3039780"/>
                  <a:gd name="connsiteX0" fmla="*/ 3669639 w 7172810"/>
                  <a:gd name="connsiteY0" fmla="*/ 877843 h 2477873"/>
                  <a:gd name="connsiteX1" fmla="*/ 1002908 w 7172810"/>
                  <a:gd name="connsiteY1" fmla="*/ 146310 h 2477873"/>
                  <a:gd name="connsiteX2" fmla="*/ 157023 w 7172810"/>
                  <a:gd name="connsiteY2" fmla="*/ 53532 h 2477873"/>
                  <a:gd name="connsiteX3" fmla="*/ 212326 w 7172810"/>
                  <a:gd name="connsiteY3" fmla="*/ 780031 h 2477873"/>
                  <a:gd name="connsiteX4" fmla="*/ 2283983 w 7172810"/>
                  <a:gd name="connsiteY4" fmla="*/ 1555436 h 2477873"/>
                  <a:gd name="connsiteX5" fmla="*/ 7168451 w 7172810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3 w 7168451"/>
                  <a:gd name="connsiteY4" fmla="*/ 1555436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3 w 7168451"/>
                  <a:gd name="connsiteY4" fmla="*/ 1555436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6 w 7168451"/>
                  <a:gd name="connsiteY4" fmla="*/ 1555433 h 2477873"/>
                  <a:gd name="connsiteX5" fmla="*/ 7168451 w 7168451"/>
                  <a:gd name="connsiteY5" fmla="*/ 2477872 h 2477873"/>
                  <a:gd name="connsiteX0" fmla="*/ 3669639 w 7168451"/>
                  <a:gd name="connsiteY0" fmla="*/ 877843 h 2477873"/>
                  <a:gd name="connsiteX1" fmla="*/ 1002908 w 7168451"/>
                  <a:gd name="connsiteY1" fmla="*/ 146310 h 2477873"/>
                  <a:gd name="connsiteX2" fmla="*/ 157023 w 7168451"/>
                  <a:gd name="connsiteY2" fmla="*/ 53532 h 2477873"/>
                  <a:gd name="connsiteX3" fmla="*/ 212326 w 7168451"/>
                  <a:gd name="connsiteY3" fmla="*/ 780031 h 2477873"/>
                  <a:gd name="connsiteX4" fmla="*/ 2283986 w 7168451"/>
                  <a:gd name="connsiteY4" fmla="*/ 1555433 h 2477873"/>
                  <a:gd name="connsiteX5" fmla="*/ 7168451 w 7168451"/>
                  <a:gd name="connsiteY5" fmla="*/ 2477872 h 2477873"/>
                  <a:gd name="connsiteX0" fmla="*/ 3673740 w 7172552"/>
                  <a:gd name="connsiteY0" fmla="*/ 877843 h 2477873"/>
                  <a:gd name="connsiteX1" fmla="*/ 1007009 w 7172552"/>
                  <a:gd name="connsiteY1" fmla="*/ 146310 h 2477873"/>
                  <a:gd name="connsiteX2" fmla="*/ 161124 w 7172552"/>
                  <a:gd name="connsiteY2" fmla="*/ 53532 h 2477873"/>
                  <a:gd name="connsiteX3" fmla="*/ 216427 w 7172552"/>
                  <a:gd name="connsiteY3" fmla="*/ 780031 h 2477873"/>
                  <a:gd name="connsiteX4" fmla="*/ 2347895 w 7172552"/>
                  <a:gd name="connsiteY4" fmla="*/ 1321254 h 2477873"/>
                  <a:gd name="connsiteX5" fmla="*/ 7172552 w 7172552"/>
                  <a:gd name="connsiteY5" fmla="*/ 2477872 h 2477873"/>
                  <a:gd name="connsiteX0" fmla="*/ 3673740 w 7172552"/>
                  <a:gd name="connsiteY0" fmla="*/ 877843 h 2477873"/>
                  <a:gd name="connsiteX1" fmla="*/ 1007009 w 7172552"/>
                  <a:gd name="connsiteY1" fmla="*/ 146310 h 2477873"/>
                  <a:gd name="connsiteX2" fmla="*/ 161124 w 7172552"/>
                  <a:gd name="connsiteY2" fmla="*/ 53532 h 2477873"/>
                  <a:gd name="connsiteX3" fmla="*/ 216427 w 7172552"/>
                  <a:gd name="connsiteY3" fmla="*/ 780031 h 2477873"/>
                  <a:gd name="connsiteX4" fmla="*/ 2347895 w 7172552"/>
                  <a:gd name="connsiteY4" fmla="*/ 1321254 h 2477873"/>
                  <a:gd name="connsiteX5" fmla="*/ 7172551 w 7172552"/>
                  <a:gd name="connsiteY5" fmla="*/ 2477872 h 2477873"/>
                  <a:gd name="connsiteX0" fmla="*/ 5874310 w 7172552"/>
                  <a:gd name="connsiteY0" fmla="*/ 21564 h 3851544"/>
                  <a:gd name="connsiteX1" fmla="*/ 1007009 w 7172552"/>
                  <a:gd name="connsiteY1" fmla="*/ 1519981 h 3851544"/>
                  <a:gd name="connsiteX2" fmla="*/ 161124 w 7172552"/>
                  <a:gd name="connsiteY2" fmla="*/ 1427203 h 3851544"/>
                  <a:gd name="connsiteX3" fmla="*/ 216427 w 7172552"/>
                  <a:gd name="connsiteY3" fmla="*/ 2153702 h 3851544"/>
                  <a:gd name="connsiteX4" fmla="*/ 2347895 w 7172552"/>
                  <a:gd name="connsiteY4" fmla="*/ 2694925 h 3851544"/>
                  <a:gd name="connsiteX5" fmla="*/ 7172551 w 7172552"/>
                  <a:gd name="connsiteY5" fmla="*/ 3851543 h 3851544"/>
                  <a:gd name="connsiteX0" fmla="*/ 5874310 w 7172552"/>
                  <a:gd name="connsiteY0" fmla="*/ 1 h 3829981"/>
                  <a:gd name="connsiteX1" fmla="*/ 1007009 w 7172552"/>
                  <a:gd name="connsiteY1" fmla="*/ 1498418 h 3829981"/>
                  <a:gd name="connsiteX2" fmla="*/ 161124 w 7172552"/>
                  <a:gd name="connsiteY2" fmla="*/ 1405640 h 3829981"/>
                  <a:gd name="connsiteX3" fmla="*/ 216427 w 7172552"/>
                  <a:gd name="connsiteY3" fmla="*/ 2132139 h 3829981"/>
                  <a:gd name="connsiteX4" fmla="*/ 2347895 w 7172552"/>
                  <a:gd name="connsiteY4" fmla="*/ 2673362 h 3829981"/>
                  <a:gd name="connsiteX5" fmla="*/ 7172551 w 7172552"/>
                  <a:gd name="connsiteY5" fmla="*/ 3829980 h 3829981"/>
                  <a:gd name="connsiteX0" fmla="*/ 6104489 w 7402731"/>
                  <a:gd name="connsiteY0" fmla="*/ 1 h 3829981"/>
                  <a:gd name="connsiteX1" fmla="*/ 4693451 w 7402731"/>
                  <a:gd name="connsiteY1" fmla="*/ 2184439 h 3829981"/>
                  <a:gd name="connsiteX2" fmla="*/ 391303 w 7402731"/>
                  <a:gd name="connsiteY2" fmla="*/ 1405640 h 3829981"/>
                  <a:gd name="connsiteX3" fmla="*/ 446606 w 7402731"/>
                  <a:gd name="connsiteY3" fmla="*/ 2132139 h 3829981"/>
                  <a:gd name="connsiteX4" fmla="*/ 2578074 w 7402731"/>
                  <a:gd name="connsiteY4" fmla="*/ 2673362 h 3829981"/>
                  <a:gd name="connsiteX5" fmla="*/ 7402730 w 7402731"/>
                  <a:gd name="connsiteY5" fmla="*/ 3829980 h 3829981"/>
                  <a:gd name="connsiteX0" fmla="*/ 6510413 w 7402731"/>
                  <a:gd name="connsiteY0" fmla="*/ -2 h 4292375"/>
                  <a:gd name="connsiteX1" fmla="*/ 4693451 w 7402731"/>
                  <a:gd name="connsiteY1" fmla="*/ 2646833 h 4292375"/>
                  <a:gd name="connsiteX2" fmla="*/ 391303 w 7402731"/>
                  <a:gd name="connsiteY2" fmla="*/ 1868034 h 4292375"/>
                  <a:gd name="connsiteX3" fmla="*/ 446606 w 7402731"/>
                  <a:gd name="connsiteY3" fmla="*/ 2594533 h 4292375"/>
                  <a:gd name="connsiteX4" fmla="*/ 2578074 w 7402731"/>
                  <a:gd name="connsiteY4" fmla="*/ 3135756 h 4292375"/>
                  <a:gd name="connsiteX5" fmla="*/ 7402730 w 7402731"/>
                  <a:gd name="connsiteY5" fmla="*/ 4292374 h 4292375"/>
                  <a:gd name="connsiteX0" fmla="*/ 6540854 w 7433172"/>
                  <a:gd name="connsiteY0" fmla="*/ -2 h 4292375"/>
                  <a:gd name="connsiteX1" fmla="*/ 5146944 w 7433172"/>
                  <a:gd name="connsiteY1" fmla="*/ 2586979 h 4292375"/>
                  <a:gd name="connsiteX2" fmla="*/ 421744 w 7433172"/>
                  <a:gd name="connsiteY2" fmla="*/ 1868034 h 4292375"/>
                  <a:gd name="connsiteX3" fmla="*/ 477047 w 7433172"/>
                  <a:gd name="connsiteY3" fmla="*/ 2594533 h 4292375"/>
                  <a:gd name="connsiteX4" fmla="*/ 2608515 w 7433172"/>
                  <a:gd name="connsiteY4" fmla="*/ 3135756 h 4292375"/>
                  <a:gd name="connsiteX5" fmla="*/ 7433171 w 7433172"/>
                  <a:gd name="connsiteY5" fmla="*/ 4292374 h 4292375"/>
                  <a:gd name="connsiteX0" fmla="*/ 6648549 w 7433172"/>
                  <a:gd name="connsiteY0" fmla="*/ 1 h 4188119"/>
                  <a:gd name="connsiteX1" fmla="*/ 5146944 w 7433172"/>
                  <a:gd name="connsiteY1" fmla="*/ 2482723 h 4188119"/>
                  <a:gd name="connsiteX2" fmla="*/ 421744 w 7433172"/>
                  <a:gd name="connsiteY2" fmla="*/ 1763778 h 4188119"/>
                  <a:gd name="connsiteX3" fmla="*/ 477047 w 7433172"/>
                  <a:gd name="connsiteY3" fmla="*/ 2490277 h 4188119"/>
                  <a:gd name="connsiteX4" fmla="*/ 2608515 w 7433172"/>
                  <a:gd name="connsiteY4" fmla="*/ 3031500 h 4188119"/>
                  <a:gd name="connsiteX5" fmla="*/ 7433171 w 7433172"/>
                  <a:gd name="connsiteY5" fmla="*/ 4188118 h 4188119"/>
                  <a:gd name="connsiteX0" fmla="*/ 6648549 w 7433172"/>
                  <a:gd name="connsiteY0" fmla="*/ 1 h 4188119"/>
                  <a:gd name="connsiteX1" fmla="*/ 5146944 w 7433172"/>
                  <a:gd name="connsiteY1" fmla="*/ 2482723 h 4188119"/>
                  <a:gd name="connsiteX2" fmla="*/ 421744 w 7433172"/>
                  <a:gd name="connsiteY2" fmla="*/ 1763778 h 4188119"/>
                  <a:gd name="connsiteX3" fmla="*/ 477047 w 7433172"/>
                  <a:gd name="connsiteY3" fmla="*/ 2490277 h 4188119"/>
                  <a:gd name="connsiteX4" fmla="*/ 2608515 w 7433172"/>
                  <a:gd name="connsiteY4" fmla="*/ 3031500 h 4188119"/>
                  <a:gd name="connsiteX5" fmla="*/ 7433171 w 7433172"/>
                  <a:gd name="connsiteY5" fmla="*/ 4188118 h 4188119"/>
                  <a:gd name="connsiteX0" fmla="*/ 6479784 w 7264407"/>
                  <a:gd name="connsiteY0" fmla="*/ 1 h 4188119"/>
                  <a:gd name="connsiteX1" fmla="*/ 4978179 w 7264407"/>
                  <a:gd name="connsiteY1" fmla="*/ 2482723 h 4188119"/>
                  <a:gd name="connsiteX2" fmla="*/ 516199 w 7264407"/>
                  <a:gd name="connsiteY2" fmla="*/ 1653512 h 4188119"/>
                  <a:gd name="connsiteX3" fmla="*/ 308282 w 7264407"/>
                  <a:gd name="connsiteY3" fmla="*/ 2490277 h 4188119"/>
                  <a:gd name="connsiteX4" fmla="*/ 2439750 w 7264407"/>
                  <a:gd name="connsiteY4" fmla="*/ 3031500 h 4188119"/>
                  <a:gd name="connsiteX5" fmla="*/ 7264406 w 7264407"/>
                  <a:gd name="connsiteY5" fmla="*/ 4188118 h 4188119"/>
                  <a:gd name="connsiteX0" fmla="*/ 6474240 w 7258863"/>
                  <a:gd name="connsiteY0" fmla="*/ 1 h 4188119"/>
                  <a:gd name="connsiteX1" fmla="*/ 4972635 w 7258863"/>
                  <a:gd name="connsiteY1" fmla="*/ 2482723 h 4188119"/>
                  <a:gd name="connsiteX2" fmla="*/ 510655 w 7258863"/>
                  <a:gd name="connsiteY2" fmla="*/ 1653512 h 4188119"/>
                  <a:gd name="connsiteX3" fmla="*/ 302738 w 7258863"/>
                  <a:gd name="connsiteY3" fmla="*/ 2490277 h 4188119"/>
                  <a:gd name="connsiteX4" fmla="*/ 2434206 w 7258863"/>
                  <a:gd name="connsiteY4" fmla="*/ 3031500 h 4188119"/>
                  <a:gd name="connsiteX5" fmla="*/ 7258862 w 7258863"/>
                  <a:gd name="connsiteY5" fmla="*/ 4188118 h 4188119"/>
                  <a:gd name="connsiteX0" fmla="*/ 6467139 w 7251762"/>
                  <a:gd name="connsiteY0" fmla="*/ 1 h 4188119"/>
                  <a:gd name="connsiteX1" fmla="*/ 4965534 w 7251762"/>
                  <a:gd name="connsiteY1" fmla="*/ 2482723 h 4188119"/>
                  <a:gd name="connsiteX2" fmla="*/ 503554 w 7251762"/>
                  <a:gd name="connsiteY2" fmla="*/ 1653512 h 4188119"/>
                  <a:gd name="connsiteX3" fmla="*/ 295637 w 7251762"/>
                  <a:gd name="connsiteY3" fmla="*/ 2490277 h 4188119"/>
                  <a:gd name="connsiteX4" fmla="*/ 2427105 w 7251762"/>
                  <a:gd name="connsiteY4" fmla="*/ 3031500 h 4188119"/>
                  <a:gd name="connsiteX5" fmla="*/ 7251761 w 7251762"/>
                  <a:gd name="connsiteY5" fmla="*/ 4188118 h 4188119"/>
                  <a:gd name="connsiteX0" fmla="*/ 6366008 w 7150631"/>
                  <a:gd name="connsiteY0" fmla="*/ 1 h 4188119"/>
                  <a:gd name="connsiteX1" fmla="*/ 4864403 w 7150631"/>
                  <a:gd name="connsiteY1" fmla="*/ 2482723 h 4188119"/>
                  <a:gd name="connsiteX2" fmla="*/ 402423 w 7150631"/>
                  <a:gd name="connsiteY2" fmla="*/ 1653512 h 4188119"/>
                  <a:gd name="connsiteX3" fmla="*/ 194506 w 7150631"/>
                  <a:gd name="connsiteY3" fmla="*/ 2490277 h 4188119"/>
                  <a:gd name="connsiteX4" fmla="*/ 2325974 w 7150631"/>
                  <a:gd name="connsiteY4" fmla="*/ 3031500 h 4188119"/>
                  <a:gd name="connsiteX5" fmla="*/ 7150630 w 7150631"/>
                  <a:gd name="connsiteY5" fmla="*/ 4188118 h 4188119"/>
                  <a:gd name="connsiteX0" fmla="*/ 6479779 w 7264402"/>
                  <a:gd name="connsiteY0" fmla="*/ 1 h 4188119"/>
                  <a:gd name="connsiteX1" fmla="*/ 4978174 w 7264402"/>
                  <a:gd name="connsiteY1" fmla="*/ 2482723 h 4188119"/>
                  <a:gd name="connsiteX2" fmla="*/ 516194 w 7264402"/>
                  <a:gd name="connsiteY2" fmla="*/ 1653512 h 4188119"/>
                  <a:gd name="connsiteX3" fmla="*/ 308281 w 7264402"/>
                  <a:gd name="connsiteY3" fmla="*/ 2490282 h 4188119"/>
                  <a:gd name="connsiteX4" fmla="*/ 2439745 w 7264402"/>
                  <a:gd name="connsiteY4" fmla="*/ 3031500 h 4188119"/>
                  <a:gd name="connsiteX5" fmla="*/ 7264401 w 7264402"/>
                  <a:gd name="connsiteY5" fmla="*/ 4188118 h 4188119"/>
                  <a:gd name="connsiteX0" fmla="*/ 4319337 w 7264402"/>
                  <a:gd name="connsiteY0" fmla="*/ 0 h 4515139"/>
                  <a:gd name="connsiteX1" fmla="*/ 4978174 w 7264402"/>
                  <a:gd name="connsiteY1" fmla="*/ 2809743 h 4515139"/>
                  <a:gd name="connsiteX2" fmla="*/ 516194 w 7264402"/>
                  <a:gd name="connsiteY2" fmla="*/ 1980532 h 4515139"/>
                  <a:gd name="connsiteX3" fmla="*/ 308281 w 7264402"/>
                  <a:gd name="connsiteY3" fmla="*/ 2817302 h 4515139"/>
                  <a:gd name="connsiteX4" fmla="*/ 2439745 w 7264402"/>
                  <a:gd name="connsiteY4" fmla="*/ 3358520 h 4515139"/>
                  <a:gd name="connsiteX5" fmla="*/ 7264401 w 7264402"/>
                  <a:gd name="connsiteY5" fmla="*/ 4515138 h 4515139"/>
                  <a:gd name="connsiteX0" fmla="*/ 4241824 w 7186889"/>
                  <a:gd name="connsiteY0" fmla="*/ 0 h 4515139"/>
                  <a:gd name="connsiteX1" fmla="*/ 3611464 w 7186889"/>
                  <a:gd name="connsiteY1" fmla="*/ 2463812 h 4515139"/>
                  <a:gd name="connsiteX2" fmla="*/ 438681 w 7186889"/>
                  <a:gd name="connsiteY2" fmla="*/ 1980532 h 4515139"/>
                  <a:gd name="connsiteX3" fmla="*/ 230768 w 7186889"/>
                  <a:gd name="connsiteY3" fmla="*/ 2817302 h 4515139"/>
                  <a:gd name="connsiteX4" fmla="*/ 2362232 w 7186889"/>
                  <a:gd name="connsiteY4" fmla="*/ 3358520 h 4515139"/>
                  <a:gd name="connsiteX5" fmla="*/ 7186888 w 7186889"/>
                  <a:gd name="connsiteY5" fmla="*/ 4515138 h 4515139"/>
                  <a:gd name="connsiteX0" fmla="*/ 4241824 w 7186889"/>
                  <a:gd name="connsiteY0" fmla="*/ 0 h 4515139"/>
                  <a:gd name="connsiteX1" fmla="*/ 3611464 w 7186889"/>
                  <a:gd name="connsiteY1" fmla="*/ 2463812 h 4515139"/>
                  <a:gd name="connsiteX2" fmla="*/ 438681 w 7186889"/>
                  <a:gd name="connsiteY2" fmla="*/ 1980532 h 4515139"/>
                  <a:gd name="connsiteX3" fmla="*/ 230768 w 7186889"/>
                  <a:gd name="connsiteY3" fmla="*/ 2817302 h 4515139"/>
                  <a:gd name="connsiteX4" fmla="*/ 2362232 w 7186889"/>
                  <a:gd name="connsiteY4" fmla="*/ 3358520 h 4515139"/>
                  <a:gd name="connsiteX5" fmla="*/ 7186888 w 7186889"/>
                  <a:gd name="connsiteY5" fmla="*/ 4515138 h 4515139"/>
                  <a:gd name="connsiteX0" fmla="*/ 4241824 w 7186889"/>
                  <a:gd name="connsiteY0" fmla="*/ 0 h 4515139"/>
                  <a:gd name="connsiteX1" fmla="*/ 3611464 w 7186889"/>
                  <a:gd name="connsiteY1" fmla="*/ 2463812 h 4515139"/>
                  <a:gd name="connsiteX2" fmla="*/ 438681 w 7186889"/>
                  <a:gd name="connsiteY2" fmla="*/ 1980532 h 4515139"/>
                  <a:gd name="connsiteX3" fmla="*/ 230768 w 7186889"/>
                  <a:gd name="connsiteY3" fmla="*/ 2817302 h 4515139"/>
                  <a:gd name="connsiteX4" fmla="*/ 2362232 w 7186889"/>
                  <a:gd name="connsiteY4" fmla="*/ 3358520 h 4515139"/>
                  <a:gd name="connsiteX5" fmla="*/ 7186888 w 7186889"/>
                  <a:gd name="connsiteY5" fmla="*/ 4515138 h 4515139"/>
                  <a:gd name="connsiteX0" fmla="*/ 4241824 w 4964230"/>
                  <a:gd name="connsiteY0" fmla="*/ 0 h 3757514"/>
                  <a:gd name="connsiteX1" fmla="*/ 3611464 w 4964230"/>
                  <a:gd name="connsiteY1" fmla="*/ 2463812 h 3757514"/>
                  <a:gd name="connsiteX2" fmla="*/ 438681 w 4964230"/>
                  <a:gd name="connsiteY2" fmla="*/ 1980532 h 3757514"/>
                  <a:gd name="connsiteX3" fmla="*/ 230768 w 4964230"/>
                  <a:gd name="connsiteY3" fmla="*/ 2817302 h 3757514"/>
                  <a:gd name="connsiteX4" fmla="*/ 2362232 w 4964230"/>
                  <a:gd name="connsiteY4" fmla="*/ 3358520 h 3757514"/>
                  <a:gd name="connsiteX5" fmla="*/ 4964231 w 4964230"/>
                  <a:gd name="connsiteY5" fmla="*/ 3757515 h 3757514"/>
                  <a:gd name="connsiteX0" fmla="*/ 4241824 w 4964230"/>
                  <a:gd name="connsiteY0" fmla="*/ 0 h 3757514"/>
                  <a:gd name="connsiteX1" fmla="*/ 3611464 w 4964230"/>
                  <a:gd name="connsiteY1" fmla="*/ 2463812 h 3757514"/>
                  <a:gd name="connsiteX2" fmla="*/ 438681 w 4964230"/>
                  <a:gd name="connsiteY2" fmla="*/ 1980532 h 3757514"/>
                  <a:gd name="connsiteX3" fmla="*/ 230768 w 4964230"/>
                  <a:gd name="connsiteY3" fmla="*/ 2817302 h 3757514"/>
                  <a:gd name="connsiteX4" fmla="*/ 2362232 w 4964230"/>
                  <a:gd name="connsiteY4" fmla="*/ 3358520 h 3757514"/>
                  <a:gd name="connsiteX5" fmla="*/ 4964231 w 4964230"/>
                  <a:gd name="connsiteY5" fmla="*/ 3757515 h 3757514"/>
                  <a:gd name="connsiteX0" fmla="*/ 4241824 w 4241823"/>
                  <a:gd name="connsiteY0" fmla="*/ 0 h 3358520"/>
                  <a:gd name="connsiteX1" fmla="*/ 3611464 w 4241823"/>
                  <a:gd name="connsiteY1" fmla="*/ 2463812 h 3358520"/>
                  <a:gd name="connsiteX2" fmla="*/ 438681 w 4241823"/>
                  <a:gd name="connsiteY2" fmla="*/ 1980532 h 3358520"/>
                  <a:gd name="connsiteX3" fmla="*/ 230768 w 4241823"/>
                  <a:gd name="connsiteY3" fmla="*/ 2817302 h 3358520"/>
                  <a:gd name="connsiteX4" fmla="*/ 2362232 w 4241823"/>
                  <a:gd name="connsiteY4" fmla="*/ 3358520 h 3358520"/>
                  <a:gd name="connsiteX0" fmla="*/ 4288478 w 4288477"/>
                  <a:gd name="connsiteY0" fmla="*/ 0 h 3517930"/>
                  <a:gd name="connsiteX1" fmla="*/ 3658118 w 4288477"/>
                  <a:gd name="connsiteY1" fmla="*/ 2463812 h 3517930"/>
                  <a:gd name="connsiteX2" fmla="*/ 485335 w 4288477"/>
                  <a:gd name="connsiteY2" fmla="*/ 1980532 h 3517930"/>
                  <a:gd name="connsiteX3" fmla="*/ 277422 w 4288477"/>
                  <a:gd name="connsiteY3" fmla="*/ 2817302 h 3517930"/>
                  <a:gd name="connsiteX4" fmla="*/ 3084134 w 4288477"/>
                  <a:gd name="connsiteY4" fmla="*/ 3517930 h 3517930"/>
                  <a:gd name="connsiteX0" fmla="*/ 4315520 w 4315519"/>
                  <a:gd name="connsiteY0" fmla="*/ 0 h 3641116"/>
                  <a:gd name="connsiteX1" fmla="*/ 3685160 w 4315519"/>
                  <a:gd name="connsiteY1" fmla="*/ 2463812 h 3641116"/>
                  <a:gd name="connsiteX2" fmla="*/ 512377 w 4315519"/>
                  <a:gd name="connsiteY2" fmla="*/ 1980532 h 3641116"/>
                  <a:gd name="connsiteX3" fmla="*/ 304464 w 4315519"/>
                  <a:gd name="connsiteY3" fmla="*/ 2817302 h 3641116"/>
                  <a:gd name="connsiteX4" fmla="*/ 3495524 w 4315519"/>
                  <a:gd name="connsiteY4" fmla="*/ 3641114 h 364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519" h="3641116">
                    <a:moveTo>
                      <a:pt x="4315520" y="0"/>
                    </a:moveTo>
                    <a:cubicBezTo>
                      <a:pt x="3997611" y="1493353"/>
                      <a:pt x="4160749" y="2148762"/>
                      <a:pt x="3685160" y="2463812"/>
                    </a:cubicBezTo>
                    <a:cubicBezTo>
                      <a:pt x="3209571" y="2778862"/>
                      <a:pt x="1075826" y="1921617"/>
                      <a:pt x="512377" y="1980532"/>
                    </a:cubicBezTo>
                    <a:cubicBezTo>
                      <a:pt x="-51072" y="2039447"/>
                      <a:pt x="-192727" y="2540538"/>
                      <a:pt x="304464" y="2817302"/>
                    </a:cubicBezTo>
                    <a:cubicBezTo>
                      <a:pt x="801655" y="3094066"/>
                      <a:pt x="2706614" y="3484412"/>
                      <a:pt x="3495524" y="3641114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79D24808-C001-4D5E-8DE9-7942F04C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42" y="807577"/>
            <a:ext cx="1636759" cy="65424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2E66E07-5B0E-4C3D-911E-C5BCF0DB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155" y="807576"/>
            <a:ext cx="1094098" cy="65424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B941F82-E28A-4974-943D-674DB6C54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19" y="1504246"/>
            <a:ext cx="1634482" cy="68344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B37E9EB-BB9B-45C8-BC2F-18F3F327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156" y="1504247"/>
            <a:ext cx="1094097" cy="65978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DCD25A6-DE4B-4742-877C-11B9A2C99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742" y="2206639"/>
            <a:ext cx="1634482" cy="68183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10E435-3AAE-4C15-BF8F-4227F60FD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021" y="2970610"/>
            <a:ext cx="1842874" cy="58230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435AEDC-7460-4978-B8EE-F5C2F3282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155" y="2215379"/>
            <a:ext cx="1094099" cy="66460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ED996F-5753-4A22-BCC4-BC773E37E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327" y="2935862"/>
            <a:ext cx="1087926" cy="65312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54C75D4-9A58-44FB-A967-429F67E604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3743" y="3618531"/>
            <a:ext cx="1634482" cy="6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3063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延西街路口交通高峰小时流量（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165s</a:t>
            </a:r>
            <a:r>
              <a:rPr lang="zh-CN" altLang="en-US" sz="1100" dirty="0"/>
              <a:t>，晚高峰</a:t>
            </a:r>
            <a:r>
              <a:rPr lang="en-US" altLang="zh-CN" sz="1100" dirty="0"/>
              <a:t>212s)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863023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</a:t>
            </a:r>
            <a:r>
              <a:rPr lang="en-US" altLang="zh-CN" sz="1200" b="1" dirty="0" err="1">
                <a:latin typeface="+mj-ea"/>
                <a:ea typeface="+mj-ea"/>
              </a:rPr>
              <a:t>Yanxi</a:t>
            </a:r>
            <a:r>
              <a:rPr lang="en-US" altLang="zh-CN" sz="1200" b="1" dirty="0">
                <a:latin typeface="+mj-ea"/>
                <a:ea typeface="+mj-ea"/>
              </a:rPr>
              <a:t> Jie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88791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8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573315" y="632867"/>
            <a:ext cx="2190929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延西街交叉口的流量数据可以看出：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东进口方向流量最大（早高峰</a:t>
            </a:r>
            <a:r>
              <a:rPr lang="en-US" altLang="zh-CN" sz="1100" dirty="0"/>
              <a:t>1714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2088 PCU/hr </a:t>
            </a:r>
            <a:r>
              <a:rPr lang="zh-CN" altLang="en-US" sz="1100" dirty="0"/>
              <a:t>），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其次是南进口流量最大，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除北进口外，西进口的流量最小，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在左转流量中，东进口左转流量最大，南进口左转最小。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A9D29A-3D06-43DC-8F83-F543C7BE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44" y="140075"/>
            <a:ext cx="3244934" cy="24309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0B966AC-632E-4094-B0C0-BA176C85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84" y="2571750"/>
            <a:ext cx="2046316" cy="1944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B00A766-001F-4741-8D16-071A1A45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44" y="2574162"/>
            <a:ext cx="2046316" cy="194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17280ED-96FD-4287-A3C5-B798C175F5E3}"/>
              </a:ext>
            </a:extLst>
          </p:cNvPr>
          <p:cNvGraphicFramePr>
            <a:graphicFrameLocks noGrp="1"/>
          </p:cNvGraphicFramePr>
          <p:nvPr/>
        </p:nvGraphicFramePr>
        <p:xfrm>
          <a:off x="753549" y="231145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546727015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18042424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78848873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86847621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990547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34090353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74275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1042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1714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49604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1022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0232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881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4233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055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1634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821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1173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3683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38954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76458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895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2088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257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1413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7718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857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3148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5438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91222"/>
                  </a:ext>
                </a:extLst>
              </a:tr>
            </a:tbl>
          </a:graphicData>
        </a:graphic>
      </p:graphicFrame>
      <p:graphicFrame>
        <p:nvGraphicFramePr>
          <p:cNvPr id="43" name="表格 42">
            <a:extLst>
              <a:ext uri="{FF2B5EF4-FFF2-40B4-BE49-F238E27FC236}">
                <a16:creationId xmlns:a16="http://schemas.microsoft.com/office/drawing/2014/main" id="{9CD4F041-D38A-4B6C-A7F9-FD386754C511}"/>
              </a:ext>
            </a:extLst>
          </p:cNvPr>
          <p:cNvGraphicFramePr>
            <a:graphicFrameLocks noGrp="1"/>
          </p:cNvGraphicFramePr>
          <p:nvPr/>
        </p:nvGraphicFramePr>
        <p:xfrm>
          <a:off x="134822" y="762706"/>
          <a:ext cx="2916566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(19s)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 (22s)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 (20s)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 4 (56s)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(48s)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19DEF94F-0472-4163-985C-C3A7D9485FE9}"/>
              </a:ext>
            </a:extLst>
          </p:cNvPr>
          <p:cNvCxnSpPr>
            <a:cxnSpLocks/>
          </p:cNvCxnSpPr>
          <p:nvPr/>
        </p:nvCxnSpPr>
        <p:spPr>
          <a:xfrm flipV="1">
            <a:off x="551647" y="1194707"/>
            <a:ext cx="0" cy="25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AE32643A-6D83-41A2-B80E-EE133B1C55FD}"/>
              </a:ext>
            </a:extLst>
          </p:cNvPr>
          <p:cNvCxnSpPr>
            <a:cxnSpLocks/>
          </p:cNvCxnSpPr>
          <p:nvPr/>
        </p:nvCxnSpPr>
        <p:spPr>
          <a:xfrm>
            <a:off x="342509" y="927170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328B782-7852-4F9E-A249-13D13F8745D8}"/>
              </a:ext>
            </a:extLst>
          </p:cNvPr>
          <p:cNvGrpSpPr/>
          <p:nvPr/>
        </p:nvGrpSpPr>
        <p:grpSpPr>
          <a:xfrm rot="10800000">
            <a:off x="863582" y="904890"/>
            <a:ext cx="310126" cy="569589"/>
            <a:chOff x="7031461" y="1057634"/>
            <a:chExt cx="310126" cy="56958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D014938-5454-4474-A294-EE881381175F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48C9B564-A604-4DCD-8567-21C582D99CB3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3A936EB4-A2C5-45FB-B26B-567DBB2E262D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CEF0C5C-48A8-4DD5-A015-BEC6D6B621E7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95B40E4B-DCFC-4280-B314-0AF2C408835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8FEAA831-CD50-4333-B578-065B4C6F42B0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BA11428-6114-4DD9-B9E2-147D061480ED}"/>
              </a:ext>
            </a:extLst>
          </p:cNvPr>
          <p:cNvGrpSpPr/>
          <p:nvPr/>
        </p:nvGrpSpPr>
        <p:grpSpPr>
          <a:xfrm rot="21409278" flipH="1">
            <a:off x="1918575" y="1078862"/>
            <a:ext cx="541375" cy="270393"/>
            <a:chOff x="1344722" y="3688542"/>
            <a:chExt cx="845861" cy="422472"/>
          </a:xfrm>
        </p:grpSpPr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A6A69F45-08BA-4AB1-8527-82B0657DEF31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66A155-EEB0-4E6A-8DA7-E08D4A2FB57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05B7C962-2B78-4DD2-BDB4-C4E6823649A9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1B50F3D3-D49A-4BC0-A00F-8C1E3E48F70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06C8B04-56C2-4079-AA05-6B1AACA7DE73}"/>
              </a:ext>
            </a:extLst>
          </p:cNvPr>
          <p:cNvGrpSpPr/>
          <p:nvPr/>
        </p:nvGrpSpPr>
        <p:grpSpPr>
          <a:xfrm rot="20030182" flipH="1">
            <a:off x="1500444" y="1003595"/>
            <a:ext cx="268953" cy="230409"/>
            <a:chOff x="2012833" y="3262562"/>
            <a:chExt cx="420220" cy="360000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0293B37D-1144-4156-A881-246956664AA7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FB4A1E1-BD5E-4AB0-8304-5B8A0404BCA4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707B15A0-AB8B-49D6-BE63-6FF7C9CBAA62}"/>
              </a:ext>
            </a:extLst>
          </p:cNvPr>
          <p:cNvSpPr txBox="1"/>
          <p:nvPr/>
        </p:nvSpPr>
        <p:spPr>
          <a:xfrm>
            <a:off x="1334271" y="883849"/>
            <a:ext cx="518134" cy="19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zh-CN" altLang="en-US" sz="600" dirty="0">
                <a:latin typeface="+mn-ea"/>
                <a:cs typeface="Times New Roman" panose="02020603050405020304" pitchFamily="18" charset="0"/>
              </a:rPr>
              <a:t>公交转弯</a:t>
            </a:r>
            <a:endParaRPr lang="zh-CN" altLang="zh-CN" sz="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526691E4-4D1B-40EF-A824-7183924824E6}"/>
              </a:ext>
            </a:extLst>
          </p:cNvPr>
          <p:cNvCxnSpPr>
            <a:cxnSpLocks/>
          </p:cNvCxnSpPr>
          <p:nvPr/>
        </p:nvCxnSpPr>
        <p:spPr>
          <a:xfrm flipH="1">
            <a:off x="2695343" y="1076099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CED83CC1-84CB-4631-8A61-514E4CCB9BB9}"/>
              </a:ext>
            </a:extLst>
          </p:cNvPr>
          <p:cNvCxnSpPr>
            <a:cxnSpLocks/>
          </p:cNvCxnSpPr>
          <p:nvPr/>
        </p:nvCxnSpPr>
        <p:spPr>
          <a:xfrm>
            <a:off x="2526500" y="1321865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C907C93-B536-45E2-A197-5230F860C5CD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9273AE64-A161-4F75-8706-BE655014D0D5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3" name="Freeform 54">
              <a:extLst>
                <a:ext uri="{FF2B5EF4-FFF2-40B4-BE49-F238E27FC236}">
                  <a16:creationId xmlns:a16="http://schemas.microsoft.com/office/drawing/2014/main" id="{52FEAAE1-0406-4244-B454-16E02E6EE220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8FABC8DC-223C-4014-9D50-271D588BACFB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ED3887C8-04F2-46BE-A696-7B35DCBEA0D1}"/>
              </a:ext>
            </a:extLst>
          </p:cNvPr>
          <p:cNvSpPr txBox="1"/>
          <p:nvPr/>
        </p:nvSpPr>
        <p:spPr>
          <a:xfrm>
            <a:off x="5911702" y="110728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373F9CE3-03B8-46A1-8F56-D4BA08BD5BA8}"/>
              </a:ext>
            </a:extLst>
          </p:cNvPr>
          <p:cNvSpPr txBox="1"/>
          <p:nvPr/>
        </p:nvSpPr>
        <p:spPr>
          <a:xfrm>
            <a:off x="7181702" y="220533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延西街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7D21F6ED-BA54-4566-9FB3-B134FD65FA1D}"/>
              </a:ext>
            </a:extLst>
          </p:cNvPr>
          <p:cNvGrpSpPr/>
          <p:nvPr/>
        </p:nvGrpSpPr>
        <p:grpSpPr>
          <a:xfrm rot="20030182" flipH="1">
            <a:off x="1592907" y="1118781"/>
            <a:ext cx="268953" cy="230409"/>
            <a:chOff x="2012833" y="3262562"/>
            <a:chExt cx="420220" cy="360000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9562F55-9AE6-4008-BA13-1BAFB065CDCA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F4B90FAA-4D4F-4AF4-BEC3-7B0F23479EF3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27032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D617A84-E31A-4F73-AABD-693FBF65B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6"/>
          <a:stretch/>
        </p:blipFill>
        <p:spPr>
          <a:xfrm>
            <a:off x="4021366" y="535577"/>
            <a:ext cx="3549019" cy="2041917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7353AA-023B-4E99-92AA-DBE82155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6" y="535577"/>
            <a:ext cx="2971020" cy="20361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0911329-D882-46A6-BCB1-1DFAE21D533E}"/>
              </a:ext>
            </a:extLst>
          </p:cNvPr>
          <p:cNvSpPr txBox="1"/>
          <p:nvPr/>
        </p:nvSpPr>
        <p:spPr>
          <a:xfrm>
            <a:off x="3096986" y="1294479"/>
            <a:ext cx="884464" cy="12772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东进口左转流量非常小，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个左转车道影响了东进口的通行能力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F07949-0945-4590-9F01-5AF61167277F}"/>
              </a:ext>
            </a:extLst>
          </p:cNvPr>
          <p:cNvSpPr txBox="1"/>
          <p:nvPr/>
        </p:nvSpPr>
        <p:spPr>
          <a:xfrm>
            <a:off x="2074905" y="2371697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6C038CE-4507-40D1-B177-55C04E26E865}"/>
              </a:ext>
            </a:extLst>
          </p:cNvPr>
          <p:cNvSpPr txBox="1"/>
          <p:nvPr/>
        </p:nvSpPr>
        <p:spPr>
          <a:xfrm>
            <a:off x="7570385" y="1472630"/>
            <a:ext cx="1475014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公园路人行过街没有专门信号，与北进口左转、右转车辆冲突，造成北进口特别是右转通行能力低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77243D8-881B-4A75-AEE7-B391E8162202}"/>
              </a:ext>
            </a:extLst>
          </p:cNvPr>
          <p:cNvSpPr/>
          <p:nvPr/>
        </p:nvSpPr>
        <p:spPr>
          <a:xfrm>
            <a:off x="1385683" y="1333294"/>
            <a:ext cx="375863" cy="545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646025-6185-4087-AC0F-F11EA532CF18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49BFE40-7207-4AE8-A0F2-3C1C4A5C2E7E}"/>
              </a:ext>
            </a:extLst>
          </p:cNvPr>
          <p:cNvSpPr/>
          <p:nvPr/>
        </p:nvSpPr>
        <p:spPr>
          <a:xfrm>
            <a:off x="5300578" y="1472630"/>
            <a:ext cx="495297" cy="441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2565B57-E262-42EC-84E2-0CCA8122AE02}"/>
              </a:ext>
            </a:extLst>
          </p:cNvPr>
          <p:cNvSpPr/>
          <p:nvPr/>
        </p:nvSpPr>
        <p:spPr>
          <a:xfrm>
            <a:off x="6827438" y="1726172"/>
            <a:ext cx="495297" cy="441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D4D97B-0602-4638-92AA-647AF94D5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9" t="2062" r="26091" b="28438"/>
          <a:stretch/>
        </p:blipFill>
        <p:spPr>
          <a:xfrm>
            <a:off x="125966" y="2645791"/>
            <a:ext cx="2971020" cy="187064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C5B3546-C596-4EEB-9726-715BF617113A}"/>
              </a:ext>
            </a:extLst>
          </p:cNvPr>
          <p:cNvSpPr txBox="1"/>
          <p:nvPr/>
        </p:nvSpPr>
        <p:spPr>
          <a:xfrm>
            <a:off x="3096986" y="3746999"/>
            <a:ext cx="88446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西山街路口西进口左转流量较大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1BBA572-78DC-4D44-9D4D-B03D3204847D}"/>
              </a:ext>
            </a:extLst>
          </p:cNvPr>
          <p:cNvSpPr txBox="1"/>
          <p:nvPr/>
        </p:nvSpPr>
        <p:spPr>
          <a:xfrm>
            <a:off x="2074905" y="4316385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5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28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109415-BD1E-4440-8A94-92D9D4B3C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0" b="14179"/>
          <a:stretch/>
        </p:blipFill>
        <p:spPr>
          <a:xfrm>
            <a:off x="4027561" y="2645451"/>
            <a:ext cx="3542824" cy="186826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E7FD9FD-04C0-4973-B10C-D77AED7E7E71}"/>
              </a:ext>
            </a:extLst>
          </p:cNvPr>
          <p:cNvSpPr txBox="1"/>
          <p:nvPr/>
        </p:nvSpPr>
        <p:spPr>
          <a:xfrm>
            <a:off x="6548304" y="4313661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3B23755-E532-4AD0-9B25-6A1E41CC5EF4}"/>
              </a:ext>
            </a:extLst>
          </p:cNvPr>
          <p:cNvSpPr txBox="1"/>
          <p:nvPr/>
        </p:nvSpPr>
        <p:spPr>
          <a:xfrm>
            <a:off x="7570384" y="3872286"/>
            <a:ext cx="1446615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两个路口距离较近，需要提高通过效率减轻路段压力</a:t>
            </a:r>
          </a:p>
        </p:txBody>
      </p:sp>
    </p:spTree>
    <p:extLst>
      <p:ext uri="{BB962C8B-B14F-4D97-AF65-F5344CB8AC3E}">
        <p14:creationId xmlns:p14="http://schemas.microsoft.com/office/powerpoint/2010/main" val="27750350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1E24BD-111C-42A3-94F2-F6A44A47CD6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D14073-57A5-4D9D-A4AE-1B71F7907F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E74207-1248-429A-84A4-855CBCAD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838121"/>
            <a:ext cx="8894762" cy="34672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D74462E-838A-4A53-82C7-EB4898C193AB}"/>
              </a:ext>
            </a:extLst>
          </p:cNvPr>
          <p:cNvSpPr txBox="1"/>
          <p:nvPr/>
        </p:nvSpPr>
        <p:spPr>
          <a:xfrm>
            <a:off x="122238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C1B25B0-B212-4F0F-9CC5-5A140A090F46}"/>
              </a:ext>
            </a:extLst>
          </p:cNvPr>
          <p:cNvSpPr/>
          <p:nvPr/>
        </p:nvSpPr>
        <p:spPr>
          <a:xfrm>
            <a:off x="295931" y="253242"/>
            <a:ext cx="2510769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</a:t>
            </a:r>
            <a:endParaRPr lang="zh-CN" altLang="en-US" sz="1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248702-EFAA-47EB-9827-74C49D3D66DD}"/>
              </a:ext>
            </a:extLst>
          </p:cNvPr>
          <p:cNvSpPr txBox="1"/>
          <p:nvPr/>
        </p:nvSpPr>
        <p:spPr>
          <a:xfrm>
            <a:off x="4656138" y="584315"/>
            <a:ext cx="360792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BB00C0D-949A-42FD-867B-B67E1D5F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500148"/>
              </p:ext>
            </p:extLst>
          </p:nvPr>
        </p:nvGraphicFramePr>
        <p:xfrm>
          <a:off x="4656138" y="838121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1B7BAC-DDBE-4572-AE7F-17A427BC3469}"/>
              </a:ext>
            </a:extLst>
          </p:cNvPr>
          <p:cNvGrpSpPr/>
          <p:nvPr/>
        </p:nvGrpSpPr>
        <p:grpSpPr>
          <a:xfrm rot="15992585" flipH="1">
            <a:off x="6159187" y="1192595"/>
            <a:ext cx="546887" cy="235677"/>
            <a:chOff x="1324354" y="3751510"/>
            <a:chExt cx="854475" cy="368232"/>
          </a:xfrm>
        </p:grpSpPr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D16C3FED-4C77-4213-B0B4-ABD56772A219}"/>
                </a:ext>
              </a:extLst>
            </p:cNvPr>
            <p:cNvCxnSpPr>
              <a:cxnSpLocks/>
            </p:cNvCxnSpPr>
            <p:nvPr/>
          </p:nvCxnSpPr>
          <p:spPr>
            <a:xfrm rot="15992585" flipH="1">
              <a:off x="1751592" y="3333735"/>
              <a:ext cx="0" cy="854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A80BDA50-D715-4896-843A-1850E833B6D7}"/>
                </a:ext>
              </a:extLst>
            </p:cNvPr>
            <p:cNvCxnSpPr>
              <a:cxnSpLocks/>
            </p:cNvCxnSpPr>
            <p:nvPr/>
          </p:nvCxnSpPr>
          <p:spPr>
            <a:xfrm rot="15992585" flipH="1" flipV="1">
              <a:off x="1737090" y="3935625"/>
              <a:ext cx="36823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23F85C0-3182-4ECD-B022-1E483C5CEECE}"/>
              </a:ext>
            </a:extLst>
          </p:cNvPr>
          <p:cNvCxnSpPr>
            <a:cxnSpLocks/>
          </p:cNvCxnSpPr>
          <p:nvPr/>
        </p:nvCxnSpPr>
        <p:spPr>
          <a:xfrm flipH="1">
            <a:off x="4843463" y="1202392"/>
            <a:ext cx="412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7E934851-72A0-4EA6-9B82-7A72E1B41429}"/>
              </a:ext>
            </a:extLst>
          </p:cNvPr>
          <p:cNvCxnSpPr>
            <a:cxnSpLocks/>
          </p:cNvCxnSpPr>
          <p:nvPr/>
        </p:nvCxnSpPr>
        <p:spPr>
          <a:xfrm>
            <a:off x="4706115" y="1472067"/>
            <a:ext cx="3879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236917D-3F67-46F0-B7ED-7D42D4E4DA8F}"/>
              </a:ext>
            </a:extLst>
          </p:cNvPr>
          <p:cNvGrpSpPr/>
          <p:nvPr/>
        </p:nvGrpSpPr>
        <p:grpSpPr>
          <a:xfrm rot="9280077" flipH="1">
            <a:off x="5519569" y="1286507"/>
            <a:ext cx="337211" cy="230409"/>
            <a:chOff x="1906186" y="3262562"/>
            <a:chExt cx="526867" cy="360000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A39AB07-5EE9-4C39-90B9-A55C225082AA}"/>
                </a:ext>
              </a:extLst>
            </p:cNvPr>
            <p:cNvCxnSpPr>
              <a:cxnSpLocks/>
            </p:cNvCxnSpPr>
            <p:nvPr/>
          </p:nvCxnSpPr>
          <p:spPr>
            <a:xfrm rot="9280077" flipH="1">
              <a:off x="1906186" y="3376456"/>
              <a:ext cx="470497" cy="2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04B56D68-ED11-40A3-A20C-B0599F7570FE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A626C8D-849D-4FA9-BE6C-05350395E012}"/>
              </a:ext>
            </a:extLst>
          </p:cNvPr>
          <p:cNvCxnSpPr>
            <a:cxnSpLocks/>
          </p:cNvCxnSpPr>
          <p:nvPr/>
        </p:nvCxnSpPr>
        <p:spPr>
          <a:xfrm flipV="1">
            <a:off x="5937722" y="1060705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9C8B826-5453-42AF-806D-49AB18D36998}"/>
              </a:ext>
            </a:extLst>
          </p:cNvPr>
          <p:cNvGrpSpPr/>
          <p:nvPr/>
        </p:nvGrpSpPr>
        <p:grpSpPr>
          <a:xfrm rot="10800000">
            <a:off x="4843463" y="1045747"/>
            <a:ext cx="460039" cy="313289"/>
            <a:chOff x="3475690" y="1492146"/>
            <a:chExt cx="460039" cy="313289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91AE1B3D-6F9D-4EF2-A3D3-9FA6B508695F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2664A383-F19F-4A17-9EAF-295EDDED6D25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2C2BCC8-FEBA-4788-B241-99ED82D61926}"/>
                </a:ext>
              </a:extLst>
            </p:cNvPr>
            <p:cNvSpPr/>
            <p:nvPr/>
          </p:nvSpPr>
          <p:spPr>
            <a:xfrm rot="10800000">
              <a:off x="3662257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CA07BB5-AE58-42CF-AA8F-0FE530B59B46}"/>
              </a:ext>
            </a:extLst>
          </p:cNvPr>
          <p:cNvGrpSpPr/>
          <p:nvPr/>
        </p:nvGrpSpPr>
        <p:grpSpPr>
          <a:xfrm rot="10800000">
            <a:off x="5519836" y="1043731"/>
            <a:ext cx="460039" cy="313289"/>
            <a:chOff x="3475690" y="1492146"/>
            <a:chExt cx="460039" cy="313289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ADF87390-181D-4C9F-AD92-0A8881A4A889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582B9203-1C3B-4BC8-9D73-3EFC8E9FF655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84F07789-39A2-44D2-8FED-BFCCA3AD1453}"/>
                </a:ext>
              </a:extLst>
            </p:cNvPr>
            <p:cNvSpPr/>
            <p:nvPr/>
          </p:nvSpPr>
          <p:spPr>
            <a:xfrm rot="10800000">
              <a:off x="367440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C8802054-CBDC-47D5-8FB7-5480494B65E3}"/>
              </a:ext>
            </a:extLst>
          </p:cNvPr>
          <p:cNvGrpSpPr/>
          <p:nvPr/>
        </p:nvGrpSpPr>
        <p:grpSpPr>
          <a:xfrm rot="10800000">
            <a:off x="6196209" y="1043731"/>
            <a:ext cx="460039" cy="313289"/>
            <a:chOff x="3475690" y="1492146"/>
            <a:chExt cx="460039" cy="313289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33C6D724-755B-4198-9BB8-49722C26206B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CAC1C0BB-C249-467A-A4D3-1AC39FB43A44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8357D374-DA54-4472-9564-B16799CD6B94}"/>
                </a:ext>
              </a:extLst>
            </p:cNvPr>
            <p:cNvSpPr/>
            <p:nvPr/>
          </p:nvSpPr>
          <p:spPr>
            <a:xfrm rot="10800000">
              <a:off x="3662257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sp>
        <p:nvSpPr>
          <p:cNvPr id="62" name="箭头: 手杖形 61">
            <a:extLst>
              <a:ext uri="{FF2B5EF4-FFF2-40B4-BE49-F238E27FC236}">
                <a16:creationId xmlns:a16="http://schemas.microsoft.com/office/drawing/2014/main" id="{95C52DF4-47C6-4CDA-B718-863FDE83FCFD}"/>
              </a:ext>
            </a:extLst>
          </p:cNvPr>
          <p:cNvSpPr/>
          <p:nvPr/>
        </p:nvSpPr>
        <p:spPr>
          <a:xfrm rot="5400000" flipH="1">
            <a:off x="5348737" y="1267165"/>
            <a:ext cx="180313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473CDEDD-991D-4EA6-8872-F5F3D2392657}"/>
              </a:ext>
            </a:extLst>
          </p:cNvPr>
          <p:cNvCxnSpPr>
            <a:cxnSpLocks/>
          </p:cNvCxnSpPr>
          <p:nvPr/>
        </p:nvCxnSpPr>
        <p:spPr>
          <a:xfrm>
            <a:off x="4843463" y="1472067"/>
            <a:ext cx="0" cy="176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6D086B4E-CED5-4AEF-87D8-A689AD5257CF}"/>
              </a:ext>
            </a:extLst>
          </p:cNvPr>
          <p:cNvCxnSpPr>
            <a:cxnSpLocks/>
          </p:cNvCxnSpPr>
          <p:nvPr/>
        </p:nvCxnSpPr>
        <p:spPr>
          <a:xfrm>
            <a:off x="4885616" y="1085884"/>
            <a:ext cx="38960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82846547-C45D-409C-A953-61E2D6EC1413}"/>
              </a:ext>
            </a:extLst>
          </p:cNvPr>
          <p:cNvCxnSpPr>
            <a:cxnSpLocks/>
          </p:cNvCxnSpPr>
          <p:nvPr/>
        </p:nvCxnSpPr>
        <p:spPr>
          <a:xfrm>
            <a:off x="5539543" y="1080827"/>
            <a:ext cx="233046" cy="505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A9FE0970-8963-4F52-9639-B73181F7367D}"/>
              </a:ext>
            </a:extLst>
          </p:cNvPr>
          <p:cNvCxnSpPr>
            <a:cxnSpLocks/>
          </p:cNvCxnSpPr>
          <p:nvPr/>
        </p:nvCxnSpPr>
        <p:spPr>
          <a:xfrm>
            <a:off x="6463093" y="1087900"/>
            <a:ext cx="19315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DA56D921-65F9-4460-9FA3-700CE9F43B8F}"/>
              </a:ext>
            </a:extLst>
          </p:cNvPr>
          <p:cNvCxnSpPr>
            <a:cxnSpLocks/>
          </p:cNvCxnSpPr>
          <p:nvPr/>
        </p:nvCxnSpPr>
        <p:spPr>
          <a:xfrm>
            <a:off x="5567781" y="1609112"/>
            <a:ext cx="233046" cy="505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00C41747-1AF2-4A2A-BC88-8E2CBC70D425}"/>
              </a:ext>
            </a:extLst>
          </p:cNvPr>
          <p:cNvSpPr txBox="1"/>
          <p:nvPr/>
        </p:nvSpPr>
        <p:spPr>
          <a:xfrm>
            <a:off x="336102" y="584315"/>
            <a:ext cx="360792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aphicFrame>
        <p:nvGraphicFramePr>
          <p:cNvPr id="77" name="表格 76">
            <a:extLst>
              <a:ext uri="{FF2B5EF4-FFF2-40B4-BE49-F238E27FC236}">
                <a16:creationId xmlns:a16="http://schemas.microsoft.com/office/drawing/2014/main" id="{6F2EF4F6-7A9C-4B22-BC3F-7031983EC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82798"/>
              </p:ext>
            </p:extLst>
          </p:nvPr>
        </p:nvGraphicFramePr>
        <p:xfrm>
          <a:off x="336102" y="838121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78" name="组合 77">
            <a:extLst>
              <a:ext uri="{FF2B5EF4-FFF2-40B4-BE49-F238E27FC236}">
                <a16:creationId xmlns:a16="http://schemas.microsoft.com/office/drawing/2014/main" id="{408E4249-2414-46AE-9BE6-3B227CAD19F3}"/>
              </a:ext>
            </a:extLst>
          </p:cNvPr>
          <p:cNvGrpSpPr/>
          <p:nvPr/>
        </p:nvGrpSpPr>
        <p:grpSpPr>
          <a:xfrm rot="5197382" flipH="1">
            <a:off x="1558828" y="1221879"/>
            <a:ext cx="546887" cy="235677"/>
            <a:chOff x="1324354" y="3751510"/>
            <a:chExt cx="854475" cy="368232"/>
          </a:xfrm>
        </p:grpSpPr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E2E4183A-09C1-4ECD-994A-808B52738D1E}"/>
                </a:ext>
              </a:extLst>
            </p:cNvPr>
            <p:cNvCxnSpPr>
              <a:cxnSpLocks/>
            </p:cNvCxnSpPr>
            <p:nvPr/>
          </p:nvCxnSpPr>
          <p:spPr>
            <a:xfrm rot="15992585" flipH="1">
              <a:off x="1751592" y="3333735"/>
              <a:ext cx="0" cy="854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642DD08C-F6B5-4A50-B3E7-43CDB28C1191}"/>
                </a:ext>
              </a:extLst>
            </p:cNvPr>
            <p:cNvCxnSpPr>
              <a:cxnSpLocks/>
            </p:cNvCxnSpPr>
            <p:nvPr/>
          </p:nvCxnSpPr>
          <p:spPr>
            <a:xfrm rot="15992585" flipH="1" flipV="1">
              <a:off x="1737090" y="3935625"/>
              <a:ext cx="368232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5880E07E-A799-4388-8ABD-76F76FCB088B}"/>
              </a:ext>
            </a:extLst>
          </p:cNvPr>
          <p:cNvCxnSpPr>
            <a:cxnSpLocks/>
          </p:cNvCxnSpPr>
          <p:nvPr/>
        </p:nvCxnSpPr>
        <p:spPr>
          <a:xfrm flipH="1">
            <a:off x="523427" y="1202392"/>
            <a:ext cx="412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49F41D53-7713-4FDA-BC89-DE57F7B56474}"/>
              </a:ext>
            </a:extLst>
          </p:cNvPr>
          <p:cNvCxnSpPr>
            <a:cxnSpLocks/>
          </p:cNvCxnSpPr>
          <p:nvPr/>
        </p:nvCxnSpPr>
        <p:spPr>
          <a:xfrm>
            <a:off x="386079" y="1445230"/>
            <a:ext cx="3879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10598295-6C2B-468F-8BEE-F8C6AFB7D979}"/>
              </a:ext>
            </a:extLst>
          </p:cNvPr>
          <p:cNvGrpSpPr/>
          <p:nvPr/>
        </p:nvGrpSpPr>
        <p:grpSpPr>
          <a:xfrm rot="20055604" flipH="1">
            <a:off x="1188941" y="1115977"/>
            <a:ext cx="337211" cy="230409"/>
            <a:chOff x="1906186" y="3262562"/>
            <a:chExt cx="526867" cy="360000"/>
          </a:xfrm>
        </p:grpSpPr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B15533AA-CC1E-45D9-8EE5-843F5FA5411B}"/>
                </a:ext>
              </a:extLst>
            </p:cNvPr>
            <p:cNvCxnSpPr>
              <a:cxnSpLocks/>
            </p:cNvCxnSpPr>
            <p:nvPr/>
          </p:nvCxnSpPr>
          <p:spPr>
            <a:xfrm rot="9280077" flipH="1">
              <a:off x="1906186" y="3376456"/>
              <a:ext cx="470497" cy="2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38966650-C6B0-40C6-8493-425721B9ADB4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4558554A-6420-4F60-893A-AE55CCBE5B21}"/>
              </a:ext>
            </a:extLst>
          </p:cNvPr>
          <p:cNvCxnSpPr>
            <a:cxnSpLocks/>
          </p:cNvCxnSpPr>
          <p:nvPr/>
        </p:nvCxnSpPr>
        <p:spPr>
          <a:xfrm flipV="1">
            <a:off x="2127233" y="1027211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箭头: 手杖形 98">
            <a:extLst>
              <a:ext uri="{FF2B5EF4-FFF2-40B4-BE49-F238E27FC236}">
                <a16:creationId xmlns:a16="http://schemas.microsoft.com/office/drawing/2014/main" id="{81AE353C-B172-40BD-BC2C-71441B6C6075}"/>
              </a:ext>
            </a:extLst>
          </p:cNvPr>
          <p:cNvSpPr/>
          <p:nvPr/>
        </p:nvSpPr>
        <p:spPr>
          <a:xfrm rot="16290982" flipH="1">
            <a:off x="1497459" y="1245891"/>
            <a:ext cx="180313" cy="133983"/>
          </a:xfrm>
          <a:prstGeom prst="utur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2E415AC7-2816-4E28-806C-2CADF22D1161}"/>
              </a:ext>
            </a:extLst>
          </p:cNvPr>
          <p:cNvCxnSpPr>
            <a:cxnSpLocks/>
          </p:cNvCxnSpPr>
          <p:nvPr/>
        </p:nvCxnSpPr>
        <p:spPr>
          <a:xfrm>
            <a:off x="1204895" y="1036221"/>
            <a:ext cx="237082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586E99D5-A1BC-4DE5-BB51-69AAE05217D0}"/>
              </a:ext>
            </a:extLst>
          </p:cNvPr>
          <p:cNvCxnSpPr>
            <a:cxnSpLocks/>
          </p:cNvCxnSpPr>
          <p:nvPr/>
        </p:nvCxnSpPr>
        <p:spPr>
          <a:xfrm>
            <a:off x="408230" y="1560236"/>
            <a:ext cx="417887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E68B6795-CE43-4AAF-A678-EB2F67B7DD1F}"/>
              </a:ext>
            </a:extLst>
          </p:cNvPr>
          <p:cNvGrpSpPr/>
          <p:nvPr/>
        </p:nvGrpSpPr>
        <p:grpSpPr>
          <a:xfrm>
            <a:off x="366078" y="1295823"/>
            <a:ext cx="460039" cy="313289"/>
            <a:chOff x="3475690" y="1492146"/>
            <a:chExt cx="460039" cy="313289"/>
          </a:xfrm>
        </p:grpSpPr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0321FC94-D6EB-4D1A-91B1-EE85F1D00C5C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607F1755-5C17-4505-8C7B-BA61E06858EF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76495C2A-6766-4182-88E4-B36AE2D0BC82}"/>
                </a:ext>
              </a:extLst>
            </p:cNvPr>
            <p:cNvSpPr/>
            <p:nvPr/>
          </p:nvSpPr>
          <p:spPr>
            <a:xfrm rot="10800000">
              <a:off x="3731159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E38FFC99-C1EC-4F57-833D-5670B6B0969C}"/>
              </a:ext>
            </a:extLst>
          </p:cNvPr>
          <p:cNvGrpSpPr/>
          <p:nvPr/>
        </p:nvGrpSpPr>
        <p:grpSpPr>
          <a:xfrm>
            <a:off x="1032202" y="1295823"/>
            <a:ext cx="460039" cy="313289"/>
            <a:chOff x="3475690" y="1492146"/>
            <a:chExt cx="460039" cy="313289"/>
          </a:xfrm>
        </p:grpSpPr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181BEBA6-8444-445D-8D92-6EF9C5280C04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29394F2E-0A6B-4C18-A574-8E7E66E5EB65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id="{C3A63549-9560-47C8-985A-2EBB70B9F98B}"/>
                </a:ext>
              </a:extLst>
            </p:cNvPr>
            <p:cNvSpPr/>
            <p:nvPr/>
          </p:nvSpPr>
          <p:spPr>
            <a:xfrm rot="10800000">
              <a:off x="3731159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90053DC1-6454-43B6-B3C9-BD992249C9A8}"/>
              </a:ext>
            </a:extLst>
          </p:cNvPr>
          <p:cNvGrpSpPr/>
          <p:nvPr/>
        </p:nvGrpSpPr>
        <p:grpSpPr>
          <a:xfrm>
            <a:off x="1709348" y="1295823"/>
            <a:ext cx="460039" cy="313289"/>
            <a:chOff x="3475690" y="1492146"/>
            <a:chExt cx="460039" cy="313289"/>
          </a:xfrm>
        </p:grpSpPr>
        <p:sp>
          <p:nvSpPr>
            <p:cNvPr id="122" name="矩形: 圆角 121">
              <a:extLst>
                <a:ext uri="{FF2B5EF4-FFF2-40B4-BE49-F238E27FC236}">
                  <a16:creationId xmlns:a16="http://schemas.microsoft.com/office/drawing/2014/main" id="{BA893075-B4FD-4B28-82B1-53A4E49915F2}"/>
                </a:ext>
              </a:extLst>
            </p:cNvPr>
            <p:cNvSpPr/>
            <p:nvPr/>
          </p:nvSpPr>
          <p:spPr>
            <a:xfrm rot="5400000">
              <a:off x="3494983" y="1472856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23" name="矩形: 圆角 122">
              <a:extLst>
                <a:ext uri="{FF2B5EF4-FFF2-40B4-BE49-F238E27FC236}">
                  <a16:creationId xmlns:a16="http://schemas.microsoft.com/office/drawing/2014/main" id="{90C72B48-A318-4A47-8CE6-519B0C522DD1}"/>
                </a:ext>
              </a:extLst>
            </p:cNvPr>
            <p:cNvSpPr/>
            <p:nvPr/>
          </p:nvSpPr>
          <p:spPr>
            <a:xfrm rot="5400000">
              <a:off x="3870716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A8EAE7F2-A23B-4171-9795-01E675560123}"/>
                </a:ext>
              </a:extLst>
            </p:cNvPr>
            <p:cNvSpPr/>
            <p:nvPr/>
          </p:nvSpPr>
          <p:spPr>
            <a:xfrm rot="10800000">
              <a:off x="3731159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838CF4B1-3FB0-4822-A1F4-C5DAA1609B93}"/>
              </a:ext>
            </a:extLst>
          </p:cNvPr>
          <p:cNvCxnSpPr>
            <a:cxnSpLocks/>
          </p:cNvCxnSpPr>
          <p:nvPr/>
        </p:nvCxnSpPr>
        <p:spPr>
          <a:xfrm flipV="1">
            <a:off x="741508" y="984184"/>
            <a:ext cx="43" cy="208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811D41E8-5994-4252-AFAE-3415F10655F7}"/>
              </a:ext>
            </a:extLst>
          </p:cNvPr>
          <p:cNvCxnSpPr>
            <a:cxnSpLocks/>
          </p:cNvCxnSpPr>
          <p:nvPr/>
        </p:nvCxnSpPr>
        <p:spPr>
          <a:xfrm flipV="1">
            <a:off x="1074354" y="1036221"/>
            <a:ext cx="0" cy="5509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51DF0672-C8CE-48EA-A4D7-048941A86487}"/>
              </a:ext>
            </a:extLst>
          </p:cNvPr>
          <p:cNvCxnSpPr>
            <a:cxnSpLocks/>
            <a:endCxn id="119" idx="1"/>
          </p:cNvCxnSpPr>
          <p:nvPr/>
        </p:nvCxnSpPr>
        <p:spPr>
          <a:xfrm flipV="1">
            <a:off x="1450087" y="1295824"/>
            <a:ext cx="1" cy="271135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DCB91DC6-1FDB-42D8-AC50-FA45C805711F}"/>
              </a:ext>
            </a:extLst>
          </p:cNvPr>
          <p:cNvCxnSpPr>
            <a:cxnSpLocks/>
          </p:cNvCxnSpPr>
          <p:nvPr/>
        </p:nvCxnSpPr>
        <p:spPr>
          <a:xfrm flipV="1">
            <a:off x="1750332" y="1299080"/>
            <a:ext cx="1" cy="271135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4E6D1B78-F3C8-4B3B-B575-9E12BA3F244B}"/>
              </a:ext>
            </a:extLst>
          </p:cNvPr>
          <p:cNvSpPr txBox="1"/>
          <p:nvPr/>
        </p:nvSpPr>
        <p:spPr>
          <a:xfrm>
            <a:off x="2866692" y="215025"/>
            <a:ext cx="1705308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dirty="0">
                <a:latin typeface="+mn-ea"/>
              </a:rPr>
              <a:t>Keep design</a:t>
            </a:r>
          </a:p>
        </p:txBody>
      </p:sp>
    </p:spTree>
    <p:extLst>
      <p:ext uri="{BB962C8B-B14F-4D97-AF65-F5344CB8AC3E}">
        <p14:creationId xmlns:p14="http://schemas.microsoft.com/office/powerpoint/2010/main" val="160482481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C61C1E-126A-456D-B33E-3ABCDC72D5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B0C52-9EA1-4BF3-B84A-56EC8FCF16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1005E7-D8B4-4A04-B12D-F38548DE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0" b="17335"/>
          <a:stretch/>
        </p:blipFill>
        <p:spPr>
          <a:xfrm>
            <a:off x="877127" y="1225528"/>
            <a:ext cx="7334754" cy="3290909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35A37010-F139-425F-9643-2BDC07B1CECA}"/>
              </a:ext>
            </a:extLst>
          </p:cNvPr>
          <p:cNvGrpSpPr/>
          <p:nvPr/>
        </p:nvGrpSpPr>
        <p:grpSpPr>
          <a:xfrm>
            <a:off x="7821871" y="1278779"/>
            <a:ext cx="272033" cy="375016"/>
            <a:chOff x="6168885" y="332983"/>
            <a:chExt cx="412750" cy="569003"/>
          </a:xfrm>
        </p:grpSpPr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F8222D67-8573-425A-BD97-13CC672C6717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E4818B33-E9AB-466E-9C56-B5AC64702EF6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8310D47-BDD2-4F36-8C93-AE5251488B4D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B8994E49-3FD4-4B73-BC9C-D0E411B4FDED}"/>
              </a:ext>
            </a:extLst>
          </p:cNvPr>
          <p:cNvSpPr txBox="1"/>
          <p:nvPr/>
        </p:nvSpPr>
        <p:spPr>
          <a:xfrm>
            <a:off x="2293971" y="2846909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27F99FB-7F36-44B7-ABB2-7D1D679FC69D}"/>
              </a:ext>
            </a:extLst>
          </p:cNvPr>
          <p:cNvSpPr txBox="1"/>
          <p:nvPr/>
        </p:nvSpPr>
        <p:spPr>
          <a:xfrm>
            <a:off x="3282512" y="416210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延西街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690E869-CA4E-4A60-9195-1239B32DA8A5}"/>
              </a:ext>
            </a:extLst>
          </p:cNvPr>
          <p:cNvSpPr txBox="1"/>
          <p:nvPr/>
        </p:nvSpPr>
        <p:spPr>
          <a:xfrm>
            <a:off x="5969116" y="233040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西山街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4DD98B6-EC3A-4AA4-964C-E4C2C140CB3F}"/>
              </a:ext>
            </a:extLst>
          </p:cNvPr>
          <p:cNvSpPr txBox="1"/>
          <p:nvPr/>
        </p:nvSpPr>
        <p:spPr>
          <a:xfrm>
            <a:off x="6754849" y="2900770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FBAF783-D002-4DEE-BDED-5F81A748792C}"/>
              </a:ext>
            </a:extLst>
          </p:cNvPr>
          <p:cNvSpPr txBox="1"/>
          <p:nvPr/>
        </p:nvSpPr>
        <p:spPr>
          <a:xfrm>
            <a:off x="1768083" y="415768"/>
            <a:ext cx="7248917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转向流量和绕行路径：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两个路口相距较近（</a:t>
            </a:r>
            <a:r>
              <a:rPr lang="en-US" altLang="zh-CN" sz="1100" dirty="0">
                <a:latin typeface="+mn-ea"/>
              </a:rPr>
              <a:t>240</a:t>
            </a:r>
            <a:r>
              <a:rPr lang="zh-CN" altLang="en-US" sz="1100" dirty="0">
                <a:latin typeface="+mn-ea"/>
              </a:rPr>
              <a:t>米），适宜进行绿波协调控制；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西山街路口东进口左转流量较小，禁止左转后采用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相位控制（东往南方向交通利用延西街掉头绕行）。</a:t>
            </a:r>
            <a:endParaRPr lang="en-US" altLang="zh-CN" sz="1100" dirty="0">
              <a:latin typeface="+mn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97201B7-5641-4A8D-847C-A51C472B8E01}"/>
              </a:ext>
            </a:extLst>
          </p:cNvPr>
          <p:cNvSpPr txBox="1"/>
          <p:nvPr/>
        </p:nvSpPr>
        <p:spPr>
          <a:xfrm>
            <a:off x="6289768" y="4085550"/>
            <a:ext cx="2731996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100" dirty="0">
                <a:latin typeface="+mn-ea"/>
              </a:rPr>
              <a:t>西山街东进口的左转流量：早高峰</a:t>
            </a:r>
            <a:r>
              <a:rPr lang="en-US" altLang="zh-CN" sz="1100" dirty="0">
                <a:latin typeface="+mn-ea"/>
              </a:rPr>
              <a:t>211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144 PCU/hr </a:t>
            </a:r>
            <a:endParaRPr lang="zh-CN" altLang="en-US" sz="1100" dirty="0">
              <a:latin typeface="+mn-ea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9AAC335-0EAE-4254-9A27-09D448B7195B}"/>
              </a:ext>
            </a:extLst>
          </p:cNvPr>
          <p:cNvSpPr/>
          <p:nvPr/>
        </p:nvSpPr>
        <p:spPr>
          <a:xfrm>
            <a:off x="3756198" y="2810258"/>
            <a:ext cx="2639591" cy="677738"/>
          </a:xfrm>
          <a:custGeom>
            <a:avLst/>
            <a:gdLst>
              <a:gd name="connsiteX0" fmla="*/ 2291568 w 2291568"/>
              <a:gd name="connsiteY0" fmla="*/ 53425 h 280208"/>
              <a:gd name="connsiteX1" fmla="*/ 638980 w 2291568"/>
              <a:gd name="connsiteY1" fmla="*/ 15325 h 280208"/>
              <a:gd name="connsiteX2" fmla="*/ 48430 w 2291568"/>
              <a:gd name="connsiteY2" fmla="*/ 20087 h 280208"/>
              <a:gd name="connsiteX3" fmla="*/ 143680 w 2291568"/>
              <a:gd name="connsiteY3" fmla="*/ 248687 h 280208"/>
              <a:gd name="connsiteX4" fmla="*/ 1010455 w 2291568"/>
              <a:gd name="connsiteY4" fmla="*/ 272500 h 280208"/>
              <a:gd name="connsiteX0" fmla="*/ 2291568 w 2291568"/>
              <a:gd name="connsiteY0" fmla="*/ 53425 h 590198"/>
              <a:gd name="connsiteX1" fmla="*/ 638980 w 2291568"/>
              <a:gd name="connsiteY1" fmla="*/ 15325 h 590198"/>
              <a:gd name="connsiteX2" fmla="*/ 48430 w 2291568"/>
              <a:gd name="connsiteY2" fmla="*/ 20087 h 590198"/>
              <a:gd name="connsiteX3" fmla="*/ 143680 w 2291568"/>
              <a:gd name="connsiteY3" fmla="*/ 248687 h 590198"/>
              <a:gd name="connsiteX4" fmla="*/ 2178855 w 2291568"/>
              <a:gd name="connsiteY4" fmla="*/ 590000 h 590198"/>
              <a:gd name="connsiteX0" fmla="*/ 2291568 w 2291568"/>
              <a:gd name="connsiteY0" fmla="*/ 53425 h 590000"/>
              <a:gd name="connsiteX1" fmla="*/ 638980 w 2291568"/>
              <a:gd name="connsiteY1" fmla="*/ 15325 h 590000"/>
              <a:gd name="connsiteX2" fmla="*/ 48430 w 2291568"/>
              <a:gd name="connsiteY2" fmla="*/ 20087 h 590000"/>
              <a:gd name="connsiteX3" fmla="*/ 143680 w 2291568"/>
              <a:gd name="connsiteY3" fmla="*/ 248687 h 590000"/>
              <a:gd name="connsiteX4" fmla="*/ 2178855 w 2291568"/>
              <a:gd name="connsiteY4" fmla="*/ 590000 h 590000"/>
              <a:gd name="connsiteX0" fmla="*/ 2291568 w 2291568"/>
              <a:gd name="connsiteY0" fmla="*/ 53425 h 590000"/>
              <a:gd name="connsiteX1" fmla="*/ 638980 w 2291568"/>
              <a:gd name="connsiteY1" fmla="*/ 15325 h 590000"/>
              <a:gd name="connsiteX2" fmla="*/ 48430 w 2291568"/>
              <a:gd name="connsiteY2" fmla="*/ 20087 h 590000"/>
              <a:gd name="connsiteX3" fmla="*/ 143680 w 2291568"/>
              <a:gd name="connsiteY3" fmla="*/ 248687 h 590000"/>
              <a:gd name="connsiteX4" fmla="*/ 2178855 w 2291568"/>
              <a:gd name="connsiteY4" fmla="*/ 590000 h 590000"/>
              <a:gd name="connsiteX0" fmla="*/ 2291568 w 2291568"/>
              <a:gd name="connsiteY0" fmla="*/ 53425 h 685250"/>
              <a:gd name="connsiteX1" fmla="*/ 638980 w 2291568"/>
              <a:gd name="connsiteY1" fmla="*/ 15325 h 685250"/>
              <a:gd name="connsiteX2" fmla="*/ 48430 w 2291568"/>
              <a:gd name="connsiteY2" fmla="*/ 20087 h 685250"/>
              <a:gd name="connsiteX3" fmla="*/ 143680 w 2291568"/>
              <a:gd name="connsiteY3" fmla="*/ 248687 h 685250"/>
              <a:gd name="connsiteX4" fmla="*/ 2178855 w 2291568"/>
              <a:gd name="connsiteY4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535632 w 2318021"/>
              <a:gd name="connsiteY4" fmla="*/ 36590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47647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49425 w 2349425"/>
              <a:gd name="connsiteY0" fmla="*/ 55502 h 687327"/>
              <a:gd name="connsiteX1" fmla="*/ 696837 w 2349425"/>
              <a:gd name="connsiteY1" fmla="*/ 17402 h 687327"/>
              <a:gd name="connsiteX2" fmla="*/ 106287 w 2349425"/>
              <a:gd name="connsiteY2" fmla="*/ 22164 h 687327"/>
              <a:gd name="connsiteX3" fmla="*/ 147562 w 2349425"/>
              <a:gd name="connsiteY3" fmla="*/ 279339 h 687327"/>
              <a:gd name="connsiteX4" fmla="*/ 1871043 w 2349425"/>
              <a:gd name="connsiteY4" fmla="*/ 337817 h 687327"/>
              <a:gd name="connsiteX5" fmla="*/ 2236712 w 2349425"/>
              <a:gd name="connsiteY5" fmla="*/ 687327 h 687327"/>
              <a:gd name="connsiteX0" fmla="*/ 2348082 w 2348082"/>
              <a:gd name="connsiteY0" fmla="*/ 44830 h 676655"/>
              <a:gd name="connsiteX1" fmla="*/ 695494 w 2348082"/>
              <a:gd name="connsiteY1" fmla="*/ 6730 h 676655"/>
              <a:gd name="connsiteX2" fmla="*/ 108119 w 2348082"/>
              <a:gd name="connsiteY2" fmla="*/ 30542 h 676655"/>
              <a:gd name="connsiteX3" fmla="*/ 146219 w 2348082"/>
              <a:gd name="connsiteY3" fmla="*/ 268667 h 676655"/>
              <a:gd name="connsiteX4" fmla="*/ 1869700 w 2348082"/>
              <a:gd name="connsiteY4" fmla="*/ 327145 h 676655"/>
              <a:gd name="connsiteX5" fmla="*/ 2235369 w 2348082"/>
              <a:gd name="connsiteY5" fmla="*/ 676655 h 676655"/>
              <a:gd name="connsiteX0" fmla="*/ 2335988 w 2335988"/>
              <a:gd name="connsiteY0" fmla="*/ 45913 h 677738"/>
              <a:gd name="connsiteX1" fmla="*/ 683400 w 2335988"/>
              <a:gd name="connsiteY1" fmla="*/ 7813 h 677738"/>
              <a:gd name="connsiteX2" fmla="*/ 96025 w 2335988"/>
              <a:gd name="connsiteY2" fmla="*/ 31625 h 677738"/>
              <a:gd name="connsiteX3" fmla="*/ 134125 w 2335988"/>
              <a:gd name="connsiteY3" fmla="*/ 269750 h 677738"/>
              <a:gd name="connsiteX4" fmla="*/ 1857606 w 2335988"/>
              <a:gd name="connsiteY4" fmla="*/ 328228 h 677738"/>
              <a:gd name="connsiteX5" fmla="*/ 2223275 w 2335988"/>
              <a:gd name="connsiteY5" fmla="*/ 677738 h 677738"/>
              <a:gd name="connsiteX0" fmla="*/ 2296691 w 2296691"/>
              <a:gd name="connsiteY0" fmla="*/ 45913 h 677738"/>
              <a:gd name="connsiteX1" fmla="*/ 644103 w 2296691"/>
              <a:gd name="connsiteY1" fmla="*/ 7813 h 677738"/>
              <a:gd name="connsiteX2" fmla="*/ 56728 w 2296691"/>
              <a:gd name="connsiteY2" fmla="*/ 31625 h 677738"/>
              <a:gd name="connsiteX3" fmla="*/ 94828 w 2296691"/>
              <a:gd name="connsiteY3" fmla="*/ 269750 h 677738"/>
              <a:gd name="connsiteX4" fmla="*/ 1818309 w 2296691"/>
              <a:gd name="connsiteY4" fmla="*/ 328228 h 677738"/>
              <a:gd name="connsiteX5" fmla="*/ 2183978 w 2296691"/>
              <a:gd name="connsiteY5" fmla="*/ 677738 h 677738"/>
              <a:gd name="connsiteX0" fmla="*/ 2639591 w 2639591"/>
              <a:gd name="connsiteY0" fmla="*/ 45913 h 677738"/>
              <a:gd name="connsiteX1" fmla="*/ 644103 w 2639591"/>
              <a:gd name="connsiteY1" fmla="*/ 7813 h 677738"/>
              <a:gd name="connsiteX2" fmla="*/ 56728 w 2639591"/>
              <a:gd name="connsiteY2" fmla="*/ 31625 h 677738"/>
              <a:gd name="connsiteX3" fmla="*/ 94828 w 2639591"/>
              <a:gd name="connsiteY3" fmla="*/ 269750 h 677738"/>
              <a:gd name="connsiteX4" fmla="*/ 1818309 w 2639591"/>
              <a:gd name="connsiteY4" fmla="*/ 328228 h 677738"/>
              <a:gd name="connsiteX5" fmla="*/ 2183978 w 2639591"/>
              <a:gd name="connsiteY5" fmla="*/ 677738 h 6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9591" h="677738">
                <a:moveTo>
                  <a:pt x="2639591" y="45913"/>
                </a:moveTo>
                <a:lnTo>
                  <a:pt x="644103" y="7813"/>
                </a:lnTo>
                <a:cubicBezTo>
                  <a:pt x="270247" y="2257"/>
                  <a:pt x="110174" y="-15206"/>
                  <a:pt x="56728" y="31625"/>
                </a:cubicBezTo>
                <a:cubicBezTo>
                  <a:pt x="3282" y="78456"/>
                  <a:pt x="-53380" y="177189"/>
                  <a:pt x="94828" y="269750"/>
                </a:cubicBezTo>
                <a:cubicBezTo>
                  <a:pt x="338286" y="327386"/>
                  <a:pt x="1629132" y="303093"/>
                  <a:pt x="1818309" y="328228"/>
                </a:cubicBezTo>
                <a:cubicBezTo>
                  <a:pt x="1883661" y="331932"/>
                  <a:pt x="2216033" y="296696"/>
                  <a:pt x="2183978" y="677738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59255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3A11D-F80A-4EE8-9CF6-6883B098AF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D5EA6-2E57-4204-8241-DAB669F0A1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D475638A-EA43-433E-A0B2-DC9C6B617AFE}"/>
              </a:ext>
            </a:extLst>
          </p:cNvPr>
          <p:cNvGraphicFramePr>
            <a:graphicFrameLocks/>
          </p:cNvGraphicFramePr>
          <p:nvPr/>
        </p:nvGraphicFramePr>
        <p:xfrm>
          <a:off x="4847994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CA7A442-5D96-4D1D-BF12-2C924D1EFEDC}"/>
              </a:ext>
            </a:extLst>
          </p:cNvPr>
          <p:cNvGraphicFramePr>
            <a:graphicFrameLocks/>
          </p:cNvGraphicFramePr>
          <p:nvPr/>
        </p:nvGraphicFramePr>
        <p:xfrm>
          <a:off x="1059417" y="1329056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FE3DCFE-8D80-46B1-B293-D210FE2AF1F7}"/>
              </a:ext>
            </a:extLst>
          </p:cNvPr>
          <p:cNvSpPr txBox="1"/>
          <p:nvPr/>
        </p:nvSpPr>
        <p:spPr>
          <a:xfrm>
            <a:off x="765060" y="124784"/>
            <a:ext cx="5028317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b="1" dirty="0">
                <a:latin typeface="+mn-ea"/>
              </a:rPr>
              <a:t>LinSig</a:t>
            </a:r>
            <a:r>
              <a:rPr lang="zh-CN" altLang="en-US" sz="1100" b="1" dirty="0">
                <a:latin typeface="+mn-ea"/>
              </a:rPr>
              <a:t>建模分析结论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相位和短周期的信号控制方案，提高了各个方向的通行效率，减小了整个交叉口总延误：由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E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级，改善效果明显；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延西街路口从改善前的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（早高峰）</a:t>
            </a:r>
            <a:r>
              <a:rPr lang="en-US" altLang="zh-CN" sz="1100" dirty="0">
                <a:latin typeface="+mn-ea"/>
              </a:rPr>
              <a:t>/E</a:t>
            </a:r>
            <a:r>
              <a:rPr lang="zh-CN" altLang="en-US" sz="1100" dirty="0">
                <a:latin typeface="+mn-ea"/>
              </a:rPr>
              <a:t>（晚高峰）级提高到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EE88F07-FE8E-4EEA-A864-B0644F4C7DE7}"/>
              </a:ext>
            </a:extLst>
          </p:cNvPr>
          <p:cNvGrpSpPr/>
          <p:nvPr/>
        </p:nvGrpSpPr>
        <p:grpSpPr>
          <a:xfrm>
            <a:off x="6168350" y="289988"/>
            <a:ext cx="1916233" cy="773512"/>
            <a:chOff x="1326236" y="3106358"/>
            <a:chExt cx="1916233" cy="77351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F91DFBDE-BAC2-433B-92DF-BEDCE00DEDFF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C/D</a:t>
              </a:r>
              <a:endParaRPr lang="zh-CN" altLang="en-US" dirty="0" err="1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543C147-2995-4CD5-82D3-71E526C99F92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3C418DA8-17E2-4433-9B90-153D386C86FC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7A2B7A6-DB48-4392-83B0-DC1F33A43E84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85183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CD4A7965-FAE5-4D88-A274-32D7CE4C4D8B}"/>
              </a:ext>
            </a:extLst>
          </p:cNvPr>
          <p:cNvGraphicFramePr>
            <a:graphicFrameLocks noGrp="1"/>
          </p:cNvGraphicFramePr>
          <p:nvPr/>
        </p:nvGraphicFramePr>
        <p:xfrm>
          <a:off x="753549" y="229898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73127752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2786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0425314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12553245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19985572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413575067"/>
                    </a:ext>
                  </a:extLst>
                </a:gridCol>
              </a:tblGrid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早高峰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08593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786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3981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2801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07698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77432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1192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1015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1815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5699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1820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晚高峰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005107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432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91553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3537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2129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4706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167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87739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1759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2093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6068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91720"/>
                  </a:ext>
                </a:extLst>
              </a:tr>
            </a:tbl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参花街路口交通高峰小时流量（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6FACA2E6-A2DF-4CC2-92A3-490ABCB00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695199"/>
              </p:ext>
            </p:extLst>
          </p:nvPr>
        </p:nvGraphicFramePr>
        <p:xfrm>
          <a:off x="122756" y="865696"/>
          <a:ext cx="2916566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(34s)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2 (19s)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3 (36s)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4 (42s)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(17s)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2623520-A91D-4C94-B965-837305411EED}"/>
              </a:ext>
            </a:extLst>
          </p:cNvPr>
          <p:cNvCxnSpPr>
            <a:cxnSpLocks/>
          </p:cNvCxnSpPr>
          <p:nvPr/>
        </p:nvCxnSpPr>
        <p:spPr>
          <a:xfrm flipV="1">
            <a:off x="519729" y="1285654"/>
            <a:ext cx="0" cy="25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3176B46F-1088-4E37-97CB-41F6D3812407}"/>
              </a:ext>
            </a:extLst>
          </p:cNvPr>
          <p:cNvCxnSpPr>
            <a:cxnSpLocks/>
          </p:cNvCxnSpPr>
          <p:nvPr/>
        </p:nvCxnSpPr>
        <p:spPr>
          <a:xfrm>
            <a:off x="310591" y="1018117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391A3C9-4605-4786-8B4C-3A52C62E7ED6}"/>
              </a:ext>
            </a:extLst>
          </p:cNvPr>
          <p:cNvGrpSpPr/>
          <p:nvPr/>
        </p:nvGrpSpPr>
        <p:grpSpPr>
          <a:xfrm rot="10800000">
            <a:off x="859645" y="1000859"/>
            <a:ext cx="310126" cy="569589"/>
            <a:chOff x="7031461" y="1057634"/>
            <a:chExt cx="310126" cy="569589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658D5853-B91B-45DE-9816-C49A07B8F83C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A202D914-21DA-4D77-A48A-6A7DF028061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接箭头连接符 47">
                <a:extLst>
                  <a:ext uri="{FF2B5EF4-FFF2-40B4-BE49-F238E27FC236}">
                    <a16:creationId xmlns:a16="http://schemas.microsoft.com/office/drawing/2014/main" id="{712A0027-AFA0-423F-8EA7-5085230E9295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6F3D067-E6AD-4CA1-905C-7C11D56FE77F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FE757C13-6B94-406E-BC6A-50C84B44BD7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2B6864FC-D44B-40E8-9D48-E0B0E7CB7BF1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859DBACE-C1A0-4BC3-82B7-DF090CC34F35}"/>
              </a:ext>
            </a:extLst>
          </p:cNvPr>
          <p:cNvCxnSpPr>
            <a:cxnSpLocks/>
          </p:cNvCxnSpPr>
          <p:nvPr/>
        </p:nvCxnSpPr>
        <p:spPr>
          <a:xfrm flipH="1">
            <a:off x="1509811" y="1184761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2EB4E017-802B-4AF5-A066-50BA281B336E}"/>
              </a:ext>
            </a:extLst>
          </p:cNvPr>
          <p:cNvCxnSpPr>
            <a:cxnSpLocks/>
          </p:cNvCxnSpPr>
          <p:nvPr/>
        </p:nvCxnSpPr>
        <p:spPr>
          <a:xfrm>
            <a:off x="1340968" y="1430527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E5EE689-1B45-493F-BC40-16E5A28A91DE}"/>
              </a:ext>
            </a:extLst>
          </p:cNvPr>
          <p:cNvGrpSpPr/>
          <p:nvPr/>
        </p:nvGrpSpPr>
        <p:grpSpPr>
          <a:xfrm rot="10613871" flipH="1">
            <a:off x="1912829" y="1155165"/>
            <a:ext cx="470451" cy="271742"/>
            <a:chOff x="1344722" y="3686435"/>
            <a:chExt cx="735048" cy="424579"/>
          </a:xfrm>
        </p:grpSpPr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67E9A66B-F8A8-46E4-8375-6D73A03E3637}"/>
                </a:ext>
              </a:extLst>
            </p:cNvPr>
            <p:cNvCxnSpPr>
              <a:cxnSpLocks/>
            </p:cNvCxnSpPr>
            <p:nvPr/>
          </p:nvCxnSpPr>
          <p:spPr>
            <a:xfrm rot="10613871" flipH="1" flipV="1">
              <a:off x="1380796" y="3686435"/>
              <a:ext cx="69897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BEB41FA-5E44-4C40-96D3-78F84F82A3B6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A41DDBC0-8701-4967-9BB8-E5B9F1E1894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65426574-D323-43E7-8AD6-4C928A0F230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1CF2681-7EB0-4526-81B9-D6667C546CFF}"/>
              </a:ext>
            </a:extLst>
          </p:cNvPr>
          <p:cNvGrpSpPr/>
          <p:nvPr/>
        </p:nvGrpSpPr>
        <p:grpSpPr>
          <a:xfrm rot="16200000">
            <a:off x="2596982" y="1000859"/>
            <a:ext cx="310126" cy="569589"/>
            <a:chOff x="7031461" y="1057634"/>
            <a:chExt cx="310126" cy="569589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4C7B226-579D-4816-A531-10F6D2C82ACB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D6B77536-493D-4596-B718-5837E4AA81A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>
                <a:extLst>
                  <a:ext uri="{FF2B5EF4-FFF2-40B4-BE49-F238E27FC236}">
                    <a16:creationId xmlns:a16="http://schemas.microsoft.com/office/drawing/2014/main" id="{E55B505F-D233-47C3-BC8F-532DCB139B99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3A6CF81-43C7-416C-B442-28D919C6663D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21FEE583-E99D-4C87-B146-FEB6962E3C62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>
                <a:extLst>
                  <a:ext uri="{FF2B5EF4-FFF2-40B4-BE49-F238E27FC236}">
                    <a16:creationId xmlns:a16="http://schemas.microsoft.com/office/drawing/2014/main" id="{39CCDD49-1DDB-42CD-A58F-1899F7D3E55D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580648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</a:t>
            </a:r>
            <a:r>
              <a:rPr lang="en-US" altLang="zh-CN" sz="1100" dirty="0"/>
              <a:t> 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148s</a:t>
            </a:r>
            <a:r>
              <a:rPr lang="zh-CN" altLang="en-US" sz="1100" dirty="0"/>
              <a:t>，晚高峰周期：</a:t>
            </a:r>
            <a:r>
              <a:rPr lang="en-US" altLang="zh-CN" sz="1100" dirty="0"/>
              <a:t>143s )</a:t>
            </a:r>
            <a:endParaRPr lang="zh-CN" altLang="en-US" sz="1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C1FA15-7624-4F5E-A701-F68CEAE67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79" y="119243"/>
            <a:ext cx="3050221" cy="2326442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8" y="140075"/>
            <a:ext cx="3660744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Current phases and data at Shenhua Jie Intersection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69148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10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1B44150E-23E8-4C59-9B6B-B645B2CD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421" y="2571750"/>
            <a:ext cx="2045304" cy="19430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9E97D40B-B98E-42CD-88D4-3C1FA0562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117" y="2571750"/>
            <a:ext cx="2045304" cy="1943039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82982" y="112724"/>
            <a:ext cx="2192363" cy="24622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参花街交叉口是延吉市中心区一个重要的节点。流量调查结果看：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西进口方向流量最大（早高峰</a:t>
            </a:r>
            <a:r>
              <a:rPr lang="en-US" altLang="zh-CN" sz="1100" dirty="0"/>
              <a:t>2077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2129 PCU/hr </a:t>
            </a:r>
            <a:r>
              <a:rPr lang="zh-CN" altLang="en-US" sz="1100" dirty="0"/>
              <a:t>），其次是北进口，</a:t>
            </a:r>
            <a:r>
              <a:rPr lang="zh-CN" altLang="en-US" sz="1100" dirty="0">
                <a:solidFill>
                  <a:schemeClr val="accent1"/>
                </a:solidFill>
              </a:rPr>
              <a:t>东进口和南进口流量最少</a:t>
            </a:r>
            <a:r>
              <a:rPr lang="zh-CN" altLang="en-US" sz="1100" dirty="0"/>
              <a:t>。</a:t>
            </a:r>
            <a:endParaRPr lang="en-US" altLang="zh-CN" sz="1100" dirty="0"/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/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/>
              <a:t>从具体转向流量看：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西进口左转流量最大</a:t>
            </a:r>
            <a:r>
              <a:rPr lang="zh-CN" altLang="en-US" sz="1100" dirty="0"/>
              <a:t>（早高峰</a:t>
            </a:r>
            <a:r>
              <a:rPr lang="en-US" altLang="zh-CN" sz="1100" dirty="0"/>
              <a:t>936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1050 PCU/hr </a:t>
            </a:r>
            <a:r>
              <a:rPr lang="zh-CN" altLang="en-US" sz="1100" dirty="0"/>
              <a:t>）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其次是北进口右转、西进口直行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84A5EA7-0FBB-48C7-A94A-88522DF3A2F9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1701184"/>
          <a:ext cx="2916566" cy="1181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32968655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809264992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727794223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2799514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140906603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(34s)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2 (26s)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3 (37s)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4 (23s)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(23s)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43541"/>
                  </a:ext>
                </a:extLst>
              </a:tr>
            </a:tbl>
          </a:graphicData>
        </a:graphic>
      </p:graphicFrame>
      <p:grpSp>
        <p:nvGrpSpPr>
          <p:cNvPr id="76" name="组合 75">
            <a:extLst>
              <a:ext uri="{FF2B5EF4-FFF2-40B4-BE49-F238E27FC236}">
                <a16:creationId xmlns:a16="http://schemas.microsoft.com/office/drawing/2014/main" id="{BC0E039A-D57C-4AA5-A1FA-0D1C44186263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8261F0C4-7755-494D-B994-44F04AFD07E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F296630E-1B90-4390-AC02-42FA3C9460A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E36AAA81-FFC8-41FA-95CE-CE5F475F8FB2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62712097-8782-43F2-B4EA-E1FFEEFF21B3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E01244F-460F-4290-B810-E897D5B5FEDC}"/>
              </a:ext>
            </a:extLst>
          </p:cNvPr>
          <p:cNvSpPr txBox="1"/>
          <p:nvPr/>
        </p:nvSpPr>
        <p:spPr>
          <a:xfrm>
            <a:off x="7393585" y="216015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参花街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3401A856-0C19-4CE2-AA21-2A1FA039BC17}"/>
              </a:ext>
            </a:extLst>
          </p:cNvPr>
          <p:cNvSpPr txBox="1"/>
          <p:nvPr/>
        </p:nvSpPr>
        <p:spPr>
          <a:xfrm>
            <a:off x="8524765" y="126790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人民路</a:t>
            </a:r>
          </a:p>
        </p:txBody>
      </p:sp>
    </p:spTree>
    <p:extLst>
      <p:ext uri="{BB962C8B-B14F-4D97-AF65-F5344CB8AC3E}">
        <p14:creationId xmlns:p14="http://schemas.microsoft.com/office/powerpoint/2010/main" val="391317389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29E1C-4BFE-41B6-86FB-9D7E175802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665A36-7F1C-4FD1-AB88-1EB56503FD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708783-06A2-4D0F-8510-F540773A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489379"/>
            <a:ext cx="2706566" cy="1792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11970F-1D75-408A-858B-9A7B40F7C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2434067"/>
            <a:ext cx="2701289" cy="17928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AE3E75-5510-45F3-9DE5-4167CD90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34066"/>
            <a:ext cx="2603450" cy="179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5A5220-FCA0-4A41-8ED8-C5B67E754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34"/>
          <a:stretch/>
        </p:blipFill>
        <p:spPr>
          <a:xfrm>
            <a:off x="4572000" y="489379"/>
            <a:ext cx="2603450" cy="17928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AF0170-0C7B-4441-A36E-5E3E4F1FC3DE}"/>
              </a:ext>
            </a:extLst>
          </p:cNvPr>
          <p:cNvSpPr txBox="1"/>
          <p:nvPr/>
        </p:nvSpPr>
        <p:spPr>
          <a:xfrm>
            <a:off x="2823526" y="1682028"/>
            <a:ext cx="1748474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南进口左转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个车道，流量相对较小，而直行车道排队长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228E54-8D0D-4F47-92FE-CF4067EF8EAB}"/>
              </a:ext>
            </a:extLst>
          </p:cNvPr>
          <p:cNvSpPr txBox="1"/>
          <p:nvPr/>
        </p:nvSpPr>
        <p:spPr>
          <a:xfrm>
            <a:off x="2823526" y="3474839"/>
            <a:ext cx="174847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北进口道由于车道线型的问题，左转车道容易被直行排队车辆阻挡，无法进入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C1ADC9-A88B-4840-9CD9-0694A33330F6}"/>
              </a:ext>
            </a:extLst>
          </p:cNvPr>
          <p:cNvSpPr txBox="1"/>
          <p:nvPr/>
        </p:nvSpPr>
        <p:spPr>
          <a:xfrm>
            <a:off x="7175450" y="1496439"/>
            <a:ext cx="174847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由于公园站雨污水管的施工围蔽，路口西侧出口道拥堵造成左转绿灯亮时车辆无法通过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B5260A-AEBC-4D0E-883C-FC4FDDE09BC8}"/>
              </a:ext>
            </a:extLst>
          </p:cNvPr>
          <p:cNvSpPr txBox="1"/>
          <p:nvPr/>
        </p:nvSpPr>
        <p:spPr>
          <a:xfrm>
            <a:off x="7175450" y="3795992"/>
            <a:ext cx="1748474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北进口直行流量较大，而左转流量较小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8D591F3-AFF0-4731-AB19-561CFF9D38A5}"/>
              </a:ext>
            </a:extLst>
          </p:cNvPr>
          <p:cNvSpPr/>
          <p:nvPr/>
        </p:nvSpPr>
        <p:spPr>
          <a:xfrm>
            <a:off x="1059417" y="975360"/>
            <a:ext cx="787106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D14823D-40AA-4A5D-9753-EB8F97AB4721}"/>
              </a:ext>
            </a:extLst>
          </p:cNvPr>
          <p:cNvSpPr/>
          <p:nvPr/>
        </p:nvSpPr>
        <p:spPr>
          <a:xfrm rot="3181734">
            <a:off x="503850" y="3397739"/>
            <a:ext cx="620219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2291A99-E1E7-4C56-ABE5-AA8C609B7899}"/>
              </a:ext>
            </a:extLst>
          </p:cNvPr>
          <p:cNvSpPr/>
          <p:nvPr/>
        </p:nvSpPr>
        <p:spPr>
          <a:xfrm rot="3181734">
            <a:off x="5103527" y="768868"/>
            <a:ext cx="461838" cy="713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DA4DFF-4FD2-42C2-A7A5-A52378D049B2}"/>
              </a:ext>
            </a:extLst>
          </p:cNvPr>
          <p:cNvSpPr txBox="1"/>
          <p:nvPr/>
        </p:nvSpPr>
        <p:spPr>
          <a:xfrm>
            <a:off x="1790700" y="2066748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F30480-612B-4961-9B85-C8674C249F4C}"/>
              </a:ext>
            </a:extLst>
          </p:cNvPr>
          <p:cNvSpPr txBox="1"/>
          <p:nvPr/>
        </p:nvSpPr>
        <p:spPr>
          <a:xfrm>
            <a:off x="1801444" y="40268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DB83642-ABA2-467B-A9A9-A483E0C53C08}"/>
              </a:ext>
            </a:extLst>
          </p:cNvPr>
          <p:cNvSpPr txBox="1"/>
          <p:nvPr/>
        </p:nvSpPr>
        <p:spPr>
          <a:xfrm>
            <a:off x="6153369" y="40355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F5FD16-5F0E-4B3F-8B35-CBE8DF0F5D0C}"/>
              </a:ext>
            </a:extLst>
          </p:cNvPr>
          <p:cNvSpPr txBox="1"/>
          <p:nvPr/>
        </p:nvSpPr>
        <p:spPr>
          <a:xfrm>
            <a:off x="6153368" y="2079061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7AAE361-2E0B-473A-9D95-578C115A7E49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</p:spTree>
    <p:extLst>
      <p:ext uri="{BB962C8B-B14F-4D97-AF65-F5344CB8AC3E}">
        <p14:creationId xmlns:p14="http://schemas.microsoft.com/office/powerpoint/2010/main" val="140282667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D6C32-EFA4-42CD-BE4C-FED2CC392C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4713C8-CB15-47AA-87CD-0A6A133159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449C7-5929-4A27-AAA1-99C554DF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53" y="124784"/>
            <a:ext cx="6406894" cy="4391654"/>
          </a:xfrm>
          <a:prstGeom prst="rect">
            <a:avLst/>
          </a:prstGeom>
        </p:spPr>
      </p:pic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60B233F2-931A-4C84-85FC-3DCE9EE4C7A3}"/>
              </a:ext>
            </a:extLst>
          </p:cNvPr>
          <p:cNvSpPr/>
          <p:nvPr/>
        </p:nvSpPr>
        <p:spPr>
          <a:xfrm>
            <a:off x="7372111" y="501566"/>
            <a:ext cx="1046900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公交</a:t>
            </a:r>
            <a:r>
              <a:rPr lang="en-US" altLang="zh-CN" sz="800" dirty="0">
                <a:latin typeface="+mn-ea"/>
              </a:rPr>
              <a:t>4</a:t>
            </a:r>
            <a:r>
              <a:rPr lang="zh-CN" altLang="en-US" sz="800" dirty="0">
                <a:latin typeface="+mn-ea"/>
              </a:rPr>
              <a:t>路可以绕行团结路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民安胡同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17F9884-01AA-4676-8179-4FA74A2A31FF}"/>
              </a:ext>
            </a:extLst>
          </p:cNvPr>
          <p:cNvCxnSpPr>
            <a:cxnSpLocks/>
          </p:cNvCxnSpPr>
          <p:nvPr/>
        </p:nvCxnSpPr>
        <p:spPr>
          <a:xfrm flipH="1">
            <a:off x="6708504" y="685035"/>
            <a:ext cx="617887" cy="263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箭头: 右 10">
            <a:extLst>
              <a:ext uri="{FF2B5EF4-FFF2-40B4-BE49-F238E27FC236}">
                <a16:creationId xmlns:a16="http://schemas.microsoft.com/office/drawing/2014/main" id="{E016ABA7-F97D-470D-BEF5-D9258579381B}"/>
              </a:ext>
            </a:extLst>
          </p:cNvPr>
          <p:cNvSpPr/>
          <p:nvPr/>
        </p:nvSpPr>
        <p:spPr>
          <a:xfrm>
            <a:off x="5528888" y="1013942"/>
            <a:ext cx="384687" cy="12905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3" name="箭头: 圆角右 12">
            <a:extLst>
              <a:ext uri="{FF2B5EF4-FFF2-40B4-BE49-F238E27FC236}">
                <a16:creationId xmlns:a16="http://schemas.microsoft.com/office/drawing/2014/main" id="{7D49F39C-A11C-4B76-8603-916425A04AD1}"/>
              </a:ext>
            </a:extLst>
          </p:cNvPr>
          <p:cNvSpPr/>
          <p:nvPr/>
        </p:nvSpPr>
        <p:spPr>
          <a:xfrm rot="5400000">
            <a:off x="6730553" y="1003477"/>
            <a:ext cx="234950" cy="279047"/>
          </a:xfrm>
          <a:prstGeom prst="ben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4" name="箭头: 圆角右 13">
            <a:extLst>
              <a:ext uri="{FF2B5EF4-FFF2-40B4-BE49-F238E27FC236}">
                <a16:creationId xmlns:a16="http://schemas.microsoft.com/office/drawing/2014/main" id="{1E4B73BB-E945-4CFD-9A0F-8793C986AA16}"/>
              </a:ext>
            </a:extLst>
          </p:cNvPr>
          <p:cNvSpPr/>
          <p:nvPr/>
        </p:nvSpPr>
        <p:spPr>
          <a:xfrm rot="10800000">
            <a:off x="6794053" y="1911528"/>
            <a:ext cx="234950" cy="279047"/>
          </a:xfrm>
          <a:prstGeom prst="ben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174EEAA-6A46-4935-876A-7EDF02F352E8}"/>
              </a:ext>
            </a:extLst>
          </p:cNvPr>
          <p:cNvSpPr/>
          <p:nvPr/>
        </p:nvSpPr>
        <p:spPr>
          <a:xfrm>
            <a:off x="295931" y="253242"/>
            <a:ext cx="1977369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</a:t>
            </a:r>
            <a:endParaRPr lang="zh-CN" altLang="en-US" sz="1000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3877044-A510-4837-9156-3964B8284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19730"/>
              </p:ext>
            </p:extLst>
          </p:nvPr>
        </p:nvGraphicFramePr>
        <p:xfrm>
          <a:off x="1953912" y="685035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0CC718E-D80D-43CB-B7D6-FFD1061C5AB9}"/>
              </a:ext>
            </a:extLst>
          </p:cNvPr>
          <p:cNvCxnSpPr>
            <a:cxnSpLocks/>
          </p:cNvCxnSpPr>
          <p:nvPr/>
        </p:nvCxnSpPr>
        <p:spPr>
          <a:xfrm>
            <a:off x="2124168" y="1383406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7E0BE0D-7A48-4876-97A9-9BEE78A76725}"/>
              </a:ext>
            </a:extLst>
          </p:cNvPr>
          <p:cNvGrpSpPr/>
          <p:nvPr/>
        </p:nvGrpSpPr>
        <p:grpSpPr>
          <a:xfrm rot="20042499" flipH="1">
            <a:off x="2890092" y="1184163"/>
            <a:ext cx="263789" cy="177406"/>
            <a:chOff x="2012833" y="3266848"/>
            <a:chExt cx="412152" cy="277186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C809DB5-DFC8-4765-A0A2-67BC948A525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33861C7D-F5DA-4F0E-9FCF-4A6FCBF8842A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839E2CD-023C-42C5-A601-ADE75233E8DF}"/>
              </a:ext>
            </a:extLst>
          </p:cNvPr>
          <p:cNvGrpSpPr/>
          <p:nvPr/>
        </p:nvGrpSpPr>
        <p:grpSpPr>
          <a:xfrm rot="9265519" flipH="1">
            <a:off x="2781041" y="1047248"/>
            <a:ext cx="263695" cy="179518"/>
            <a:chOff x="2012833" y="3266639"/>
            <a:chExt cx="412004" cy="280486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BD6CDDC-CF87-48F6-8D0B-98F31998F360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7F80BFCD-350D-4FF3-A210-E93B4AEB6A28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B727F33-10B3-4FE7-8950-C0B0EB8F9D34}"/>
              </a:ext>
            </a:extLst>
          </p:cNvPr>
          <p:cNvCxnSpPr>
            <a:cxnSpLocks/>
          </p:cNvCxnSpPr>
          <p:nvPr/>
        </p:nvCxnSpPr>
        <p:spPr>
          <a:xfrm flipV="1">
            <a:off x="3724214" y="1181734"/>
            <a:ext cx="0" cy="29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BC651E3-B6BB-4404-9149-0AFB1D5D1D13}"/>
              </a:ext>
            </a:extLst>
          </p:cNvPr>
          <p:cNvCxnSpPr>
            <a:cxnSpLocks/>
          </p:cNvCxnSpPr>
          <p:nvPr/>
        </p:nvCxnSpPr>
        <p:spPr>
          <a:xfrm>
            <a:off x="3515076" y="914197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93FDA0A-83F2-439C-A137-A9CA32A52B8C}"/>
              </a:ext>
            </a:extLst>
          </p:cNvPr>
          <p:cNvCxnSpPr>
            <a:cxnSpLocks/>
          </p:cNvCxnSpPr>
          <p:nvPr/>
        </p:nvCxnSpPr>
        <p:spPr>
          <a:xfrm flipH="1">
            <a:off x="2056175" y="1001391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F85EC414-12A2-45DE-9C5C-001338C15693}"/>
              </a:ext>
            </a:extLst>
          </p:cNvPr>
          <p:cNvSpPr txBox="1"/>
          <p:nvPr/>
        </p:nvSpPr>
        <p:spPr>
          <a:xfrm>
            <a:off x="1933353" y="448800"/>
            <a:ext cx="1004607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311D15D-2422-4D31-8A70-00D27F7AD4DA}"/>
              </a:ext>
            </a:extLst>
          </p:cNvPr>
          <p:cNvCxnSpPr>
            <a:cxnSpLocks/>
          </p:cNvCxnSpPr>
          <p:nvPr/>
        </p:nvCxnSpPr>
        <p:spPr>
          <a:xfrm flipH="1" flipV="1">
            <a:off x="3406807" y="881330"/>
            <a:ext cx="6863" cy="5606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3C9FC7C-DC4B-4698-AA99-5F3D2310F53B}"/>
              </a:ext>
            </a:extLst>
          </p:cNvPr>
          <p:cNvCxnSpPr>
            <a:cxnSpLocks/>
          </p:cNvCxnSpPr>
          <p:nvPr/>
        </p:nvCxnSpPr>
        <p:spPr>
          <a:xfrm flipH="1">
            <a:off x="2962072" y="1469260"/>
            <a:ext cx="319767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86EA1639-D07E-4DF0-B9DE-3AC502A869C6}"/>
              </a:ext>
            </a:extLst>
          </p:cNvPr>
          <p:cNvCxnSpPr>
            <a:cxnSpLocks/>
          </p:cNvCxnSpPr>
          <p:nvPr/>
        </p:nvCxnSpPr>
        <p:spPr>
          <a:xfrm flipH="1">
            <a:off x="2692931" y="878528"/>
            <a:ext cx="296697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6CD222F-669D-4A50-8A8F-BB759FCEA80C}"/>
              </a:ext>
            </a:extLst>
          </p:cNvPr>
          <p:cNvCxnSpPr>
            <a:cxnSpLocks/>
          </p:cNvCxnSpPr>
          <p:nvPr/>
        </p:nvCxnSpPr>
        <p:spPr>
          <a:xfrm flipH="1">
            <a:off x="2080618" y="1464066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8173188-55D4-43B1-8436-B5CBDBF44B13}"/>
              </a:ext>
            </a:extLst>
          </p:cNvPr>
          <p:cNvCxnSpPr>
            <a:cxnSpLocks/>
          </p:cNvCxnSpPr>
          <p:nvPr/>
        </p:nvCxnSpPr>
        <p:spPr>
          <a:xfrm flipH="1">
            <a:off x="2080618" y="885622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EBE90F8-C557-4041-806B-C83C342C0942}"/>
              </a:ext>
            </a:extLst>
          </p:cNvPr>
          <p:cNvGrpSpPr/>
          <p:nvPr/>
        </p:nvGrpSpPr>
        <p:grpSpPr>
          <a:xfrm>
            <a:off x="2014023" y="835034"/>
            <a:ext cx="538182" cy="674350"/>
            <a:chOff x="3467428" y="1150135"/>
            <a:chExt cx="538182" cy="674350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5BE482FA-1BAC-4064-9A7A-A584AF97921F}"/>
                </a:ext>
              </a:extLst>
            </p:cNvPr>
            <p:cNvSpPr/>
            <p:nvPr/>
          </p:nvSpPr>
          <p:spPr>
            <a:xfrm rot="5400000">
              <a:off x="3486721" y="140935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8535420E-9364-4DEF-B6CE-85E440CE58FA}"/>
                </a:ext>
              </a:extLst>
            </p:cNvPr>
            <p:cNvSpPr/>
            <p:nvPr/>
          </p:nvSpPr>
          <p:spPr>
            <a:xfrm rot="5400000">
              <a:off x="3940597" y="15490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F893642-C61A-4E86-B013-40EAE5100653}"/>
                </a:ext>
              </a:extLst>
            </p:cNvPr>
            <p:cNvSpPr/>
            <p:nvPr/>
          </p:nvSpPr>
          <p:spPr>
            <a:xfrm rot="10800000">
              <a:off x="3705830" y="115013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5C203CE0-E8B1-4A02-964D-641AA4ED04AF}"/>
                </a:ext>
              </a:extLst>
            </p:cNvPr>
            <p:cNvSpPr/>
            <p:nvPr/>
          </p:nvSpPr>
          <p:spPr>
            <a:xfrm rot="10800000">
              <a:off x="3704786" y="174017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32BB309-FF06-4315-B068-66FE7474D545}"/>
              </a:ext>
            </a:extLst>
          </p:cNvPr>
          <p:cNvGrpSpPr/>
          <p:nvPr/>
        </p:nvGrpSpPr>
        <p:grpSpPr>
          <a:xfrm>
            <a:off x="2695815" y="835250"/>
            <a:ext cx="538182" cy="674350"/>
            <a:chOff x="3467428" y="1150135"/>
            <a:chExt cx="538182" cy="674350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A22DA5A0-3AD4-4C09-B30F-23C0D6642EC1}"/>
                </a:ext>
              </a:extLst>
            </p:cNvPr>
            <p:cNvSpPr/>
            <p:nvPr/>
          </p:nvSpPr>
          <p:spPr>
            <a:xfrm rot="5400000">
              <a:off x="3486721" y="140935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7A3FDAA7-C13D-43D3-8FA4-D0188A32A021}"/>
                </a:ext>
              </a:extLst>
            </p:cNvPr>
            <p:cNvSpPr/>
            <p:nvPr/>
          </p:nvSpPr>
          <p:spPr>
            <a:xfrm rot="5400000">
              <a:off x="3940597" y="15490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1C466FBB-DA47-4E1A-B920-5A5E1E629800}"/>
                </a:ext>
              </a:extLst>
            </p:cNvPr>
            <p:cNvSpPr/>
            <p:nvPr/>
          </p:nvSpPr>
          <p:spPr>
            <a:xfrm rot="10800000">
              <a:off x="3705830" y="115013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717A54F7-E984-4BFF-9586-2FB8C5BC48F9}"/>
                </a:ext>
              </a:extLst>
            </p:cNvPr>
            <p:cNvSpPr/>
            <p:nvPr/>
          </p:nvSpPr>
          <p:spPr>
            <a:xfrm rot="10800000">
              <a:off x="3704786" y="174017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D938520B-2468-4062-BB85-B9DD576835CD}"/>
              </a:ext>
            </a:extLst>
          </p:cNvPr>
          <p:cNvGrpSpPr/>
          <p:nvPr/>
        </p:nvGrpSpPr>
        <p:grpSpPr>
          <a:xfrm>
            <a:off x="3369722" y="835250"/>
            <a:ext cx="538182" cy="674350"/>
            <a:chOff x="3467428" y="1150135"/>
            <a:chExt cx="538182" cy="674350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184D7261-7667-4667-BE75-1055912AB210}"/>
                </a:ext>
              </a:extLst>
            </p:cNvPr>
            <p:cNvSpPr/>
            <p:nvPr/>
          </p:nvSpPr>
          <p:spPr>
            <a:xfrm rot="5400000">
              <a:off x="3486721" y="140935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081B0600-BC5F-4A53-B9D4-160D91F99EB0}"/>
                </a:ext>
              </a:extLst>
            </p:cNvPr>
            <p:cNvSpPr/>
            <p:nvPr/>
          </p:nvSpPr>
          <p:spPr>
            <a:xfrm rot="5400000">
              <a:off x="3940597" y="15490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A65F78E6-00C8-4361-95D0-A935B8535946}"/>
                </a:ext>
              </a:extLst>
            </p:cNvPr>
            <p:cNvSpPr/>
            <p:nvPr/>
          </p:nvSpPr>
          <p:spPr>
            <a:xfrm rot="10800000">
              <a:off x="3705830" y="115013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1730F110-C084-42FE-849E-1FE03FF13803}"/>
                </a:ext>
              </a:extLst>
            </p:cNvPr>
            <p:cNvSpPr/>
            <p:nvPr/>
          </p:nvSpPr>
          <p:spPr>
            <a:xfrm rot="10800000">
              <a:off x="3704786" y="174017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C8A8304A-465D-406C-AEAD-F394DACC51B0}"/>
              </a:ext>
            </a:extLst>
          </p:cNvPr>
          <p:cNvCxnSpPr>
            <a:cxnSpLocks/>
          </p:cNvCxnSpPr>
          <p:nvPr/>
        </p:nvCxnSpPr>
        <p:spPr>
          <a:xfrm flipH="1" flipV="1">
            <a:off x="3858504" y="881330"/>
            <a:ext cx="6863" cy="5606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E4CC08B9-8E6E-48A6-BEC2-2B2D3AC3F658}"/>
              </a:ext>
            </a:extLst>
          </p:cNvPr>
          <p:cNvSpPr txBox="1"/>
          <p:nvPr/>
        </p:nvSpPr>
        <p:spPr>
          <a:xfrm>
            <a:off x="2282886" y="201277"/>
            <a:ext cx="1705308" cy="24621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000" dirty="0">
                <a:latin typeface="+mn-ea"/>
              </a:rPr>
              <a:t>Keep design</a:t>
            </a:r>
          </a:p>
        </p:txBody>
      </p:sp>
    </p:spTree>
    <p:extLst>
      <p:ext uri="{BB962C8B-B14F-4D97-AF65-F5344CB8AC3E}">
        <p14:creationId xmlns:p14="http://schemas.microsoft.com/office/powerpoint/2010/main" val="76118631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3C6FC-BA95-43CC-B5E2-E2707E1B97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983D23-CED6-47DC-896E-1050FDA9D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077793D-B81C-40D6-A626-B31E4F62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687" y="124784"/>
            <a:ext cx="5634075" cy="4383802"/>
          </a:xfrm>
          <a:prstGeom prst="rect">
            <a:avLst/>
          </a:prstGeom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D172153A-A0A5-401E-8D96-B3F57EFF01F7}"/>
              </a:ext>
            </a:extLst>
          </p:cNvPr>
          <p:cNvSpPr/>
          <p:nvPr/>
        </p:nvSpPr>
        <p:spPr>
          <a:xfrm>
            <a:off x="4496575" y="3159250"/>
            <a:ext cx="1943100" cy="980950"/>
          </a:xfrm>
          <a:custGeom>
            <a:avLst/>
            <a:gdLst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70000 w 1943100"/>
              <a:gd name="connsiteY3" fmla="*/ 58725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03250 w 1943100"/>
              <a:gd name="connsiteY6" fmla="*/ 70155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70000 w 1943100"/>
              <a:gd name="connsiteY3" fmla="*/ 58725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4610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46100 w 1943100"/>
              <a:gd name="connsiteY7" fmla="*/ 79250 h 980950"/>
              <a:gd name="connsiteX8" fmla="*/ 0 w 1943100"/>
              <a:gd name="connsiteY8" fmla="*/ 28450 h 98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3100" h="980950">
                <a:moveTo>
                  <a:pt x="1943100" y="980950"/>
                </a:moveTo>
                <a:cubicBezTo>
                  <a:pt x="1813983" y="831196"/>
                  <a:pt x="1684867" y="681442"/>
                  <a:pt x="1593850" y="599950"/>
                </a:cubicBezTo>
                <a:cubicBezTo>
                  <a:pt x="1502833" y="518458"/>
                  <a:pt x="1455208" y="490942"/>
                  <a:pt x="1397000" y="492000"/>
                </a:cubicBezTo>
                <a:cubicBezTo>
                  <a:pt x="1338792" y="493058"/>
                  <a:pt x="1312333" y="566083"/>
                  <a:pt x="1244600" y="606300"/>
                </a:cubicBezTo>
                <a:cubicBezTo>
                  <a:pt x="1176867" y="646517"/>
                  <a:pt x="1081617" y="702608"/>
                  <a:pt x="990600" y="733300"/>
                </a:cubicBezTo>
                <a:cubicBezTo>
                  <a:pt x="899583" y="763992"/>
                  <a:pt x="760942" y="809500"/>
                  <a:pt x="698500" y="790450"/>
                </a:cubicBezTo>
                <a:cubicBezTo>
                  <a:pt x="636058" y="771400"/>
                  <a:pt x="641350" y="737533"/>
                  <a:pt x="615950" y="619000"/>
                </a:cubicBezTo>
                <a:cubicBezTo>
                  <a:pt x="590550" y="500467"/>
                  <a:pt x="595842" y="185083"/>
                  <a:pt x="546100" y="79250"/>
                </a:cubicBezTo>
                <a:cubicBezTo>
                  <a:pt x="445558" y="-32933"/>
                  <a:pt x="238654" y="-2242"/>
                  <a:pt x="0" y="28450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FB0F759-B186-44E9-A86E-E7F9BC4D53C1}"/>
              </a:ext>
            </a:extLst>
          </p:cNvPr>
          <p:cNvSpPr/>
          <p:nvPr/>
        </p:nvSpPr>
        <p:spPr>
          <a:xfrm>
            <a:off x="5112524" y="282575"/>
            <a:ext cx="2403475" cy="1829209"/>
          </a:xfrm>
          <a:custGeom>
            <a:avLst/>
            <a:gdLst>
              <a:gd name="connsiteX0" fmla="*/ 0 w 3441700"/>
              <a:gd name="connsiteY0" fmla="*/ 0 h 1861799"/>
              <a:gd name="connsiteX1" fmla="*/ 69850 w 3441700"/>
              <a:gd name="connsiteY1" fmla="*/ 476250 h 1861799"/>
              <a:gd name="connsiteX2" fmla="*/ 260350 w 3441700"/>
              <a:gd name="connsiteY2" fmla="*/ 596900 h 1861799"/>
              <a:gd name="connsiteX3" fmla="*/ 1377950 w 3441700"/>
              <a:gd name="connsiteY3" fmla="*/ 419100 h 1861799"/>
              <a:gd name="connsiteX4" fmla="*/ 1727200 w 3441700"/>
              <a:gd name="connsiteY4" fmla="*/ 419100 h 1861799"/>
              <a:gd name="connsiteX5" fmla="*/ 1809750 w 3441700"/>
              <a:gd name="connsiteY5" fmla="*/ 1320800 h 1861799"/>
              <a:gd name="connsiteX6" fmla="*/ 1866900 w 3441700"/>
              <a:gd name="connsiteY6" fmla="*/ 1822450 h 1861799"/>
              <a:gd name="connsiteX7" fmla="*/ 2406650 w 3441700"/>
              <a:gd name="connsiteY7" fmla="*/ 1828800 h 1861799"/>
              <a:gd name="connsiteX8" fmla="*/ 3441700 w 3441700"/>
              <a:gd name="connsiteY8" fmla="*/ 1816100 h 1861799"/>
              <a:gd name="connsiteX0" fmla="*/ 0 w 3435350"/>
              <a:gd name="connsiteY0" fmla="*/ 0 h 1845924"/>
              <a:gd name="connsiteX1" fmla="*/ 63500 w 3435350"/>
              <a:gd name="connsiteY1" fmla="*/ 460375 h 1845924"/>
              <a:gd name="connsiteX2" fmla="*/ 254000 w 3435350"/>
              <a:gd name="connsiteY2" fmla="*/ 5810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7150 w 3435350"/>
              <a:gd name="connsiteY1" fmla="*/ 431800 h 1845924"/>
              <a:gd name="connsiteX2" fmla="*/ 254000 w 3435350"/>
              <a:gd name="connsiteY2" fmla="*/ 5810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7150 w 3435350"/>
              <a:gd name="connsiteY1" fmla="*/ 431800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23470"/>
              <a:gd name="connsiteX1" fmla="*/ 50800 w 3435350"/>
              <a:gd name="connsiteY1" fmla="*/ 447675 h 1823470"/>
              <a:gd name="connsiteX2" fmla="*/ 260350 w 3435350"/>
              <a:gd name="connsiteY2" fmla="*/ 606425 h 1823470"/>
              <a:gd name="connsiteX3" fmla="*/ 1371600 w 3435350"/>
              <a:gd name="connsiteY3" fmla="*/ 403225 h 1823470"/>
              <a:gd name="connsiteX4" fmla="*/ 1720850 w 3435350"/>
              <a:gd name="connsiteY4" fmla="*/ 403225 h 1823470"/>
              <a:gd name="connsiteX5" fmla="*/ 1803400 w 3435350"/>
              <a:gd name="connsiteY5" fmla="*/ 1304925 h 1823470"/>
              <a:gd name="connsiteX6" fmla="*/ 1860550 w 3435350"/>
              <a:gd name="connsiteY6" fmla="*/ 1806575 h 1823470"/>
              <a:gd name="connsiteX7" fmla="*/ 2400300 w 3435350"/>
              <a:gd name="connsiteY7" fmla="*/ 1812925 h 1823470"/>
              <a:gd name="connsiteX8" fmla="*/ 3435350 w 3435350"/>
              <a:gd name="connsiteY8" fmla="*/ 1800225 h 1823470"/>
              <a:gd name="connsiteX0" fmla="*/ 0 w 3435350"/>
              <a:gd name="connsiteY0" fmla="*/ 0 h 1850789"/>
              <a:gd name="connsiteX1" fmla="*/ 50800 w 3435350"/>
              <a:gd name="connsiteY1" fmla="*/ 447675 h 1850789"/>
              <a:gd name="connsiteX2" fmla="*/ 260350 w 3435350"/>
              <a:gd name="connsiteY2" fmla="*/ 606425 h 1850789"/>
              <a:gd name="connsiteX3" fmla="*/ 1371600 w 3435350"/>
              <a:gd name="connsiteY3" fmla="*/ 403225 h 1850789"/>
              <a:gd name="connsiteX4" fmla="*/ 1720850 w 3435350"/>
              <a:gd name="connsiteY4" fmla="*/ 403225 h 1850789"/>
              <a:gd name="connsiteX5" fmla="*/ 1803400 w 3435350"/>
              <a:gd name="connsiteY5" fmla="*/ 1304925 h 1850789"/>
              <a:gd name="connsiteX6" fmla="*/ 1860550 w 3435350"/>
              <a:gd name="connsiteY6" fmla="*/ 1806575 h 1850789"/>
              <a:gd name="connsiteX7" fmla="*/ 2403475 w 3435350"/>
              <a:gd name="connsiteY7" fmla="*/ 1825625 h 1850789"/>
              <a:gd name="connsiteX8" fmla="*/ 3435350 w 3435350"/>
              <a:gd name="connsiteY8" fmla="*/ 1800225 h 1850789"/>
              <a:gd name="connsiteX0" fmla="*/ 0 w 3435350"/>
              <a:gd name="connsiteY0" fmla="*/ 0 h 1840996"/>
              <a:gd name="connsiteX1" fmla="*/ 50800 w 3435350"/>
              <a:gd name="connsiteY1" fmla="*/ 447675 h 1840996"/>
              <a:gd name="connsiteX2" fmla="*/ 260350 w 3435350"/>
              <a:gd name="connsiteY2" fmla="*/ 606425 h 1840996"/>
              <a:gd name="connsiteX3" fmla="*/ 1371600 w 3435350"/>
              <a:gd name="connsiteY3" fmla="*/ 403225 h 1840996"/>
              <a:gd name="connsiteX4" fmla="*/ 1720850 w 3435350"/>
              <a:gd name="connsiteY4" fmla="*/ 403225 h 1840996"/>
              <a:gd name="connsiteX5" fmla="*/ 1803400 w 3435350"/>
              <a:gd name="connsiteY5" fmla="*/ 1304925 h 1840996"/>
              <a:gd name="connsiteX6" fmla="*/ 1860550 w 3435350"/>
              <a:gd name="connsiteY6" fmla="*/ 1790700 h 1840996"/>
              <a:gd name="connsiteX7" fmla="*/ 2403475 w 3435350"/>
              <a:gd name="connsiteY7" fmla="*/ 1825625 h 1840996"/>
              <a:gd name="connsiteX8" fmla="*/ 3435350 w 3435350"/>
              <a:gd name="connsiteY8" fmla="*/ 1800225 h 1840996"/>
              <a:gd name="connsiteX0" fmla="*/ 0 w 3435350"/>
              <a:gd name="connsiteY0" fmla="*/ 0 h 1829209"/>
              <a:gd name="connsiteX1" fmla="*/ 50800 w 3435350"/>
              <a:gd name="connsiteY1" fmla="*/ 447675 h 1829209"/>
              <a:gd name="connsiteX2" fmla="*/ 260350 w 3435350"/>
              <a:gd name="connsiteY2" fmla="*/ 606425 h 1829209"/>
              <a:gd name="connsiteX3" fmla="*/ 1371600 w 3435350"/>
              <a:gd name="connsiteY3" fmla="*/ 403225 h 1829209"/>
              <a:gd name="connsiteX4" fmla="*/ 1720850 w 3435350"/>
              <a:gd name="connsiteY4" fmla="*/ 403225 h 1829209"/>
              <a:gd name="connsiteX5" fmla="*/ 1803400 w 3435350"/>
              <a:gd name="connsiteY5" fmla="*/ 1304925 h 1829209"/>
              <a:gd name="connsiteX6" fmla="*/ 1860550 w 3435350"/>
              <a:gd name="connsiteY6" fmla="*/ 1790700 h 1829209"/>
              <a:gd name="connsiteX7" fmla="*/ 2403475 w 3435350"/>
              <a:gd name="connsiteY7" fmla="*/ 1825625 h 1829209"/>
              <a:gd name="connsiteX8" fmla="*/ 3435350 w 3435350"/>
              <a:gd name="connsiteY8" fmla="*/ 1800225 h 1829209"/>
              <a:gd name="connsiteX0" fmla="*/ 0 w 2949575"/>
              <a:gd name="connsiteY0" fmla="*/ 0 h 1829209"/>
              <a:gd name="connsiteX1" fmla="*/ 50800 w 2949575"/>
              <a:gd name="connsiteY1" fmla="*/ 447675 h 1829209"/>
              <a:gd name="connsiteX2" fmla="*/ 260350 w 2949575"/>
              <a:gd name="connsiteY2" fmla="*/ 606425 h 1829209"/>
              <a:gd name="connsiteX3" fmla="*/ 1371600 w 2949575"/>
              <a:gd name="connsiteY3" fmla="*/ 403225 h 1829209"/>
              <a:gd name="connsiteX4" fmla="*/ 1720850 w 2949575"/>
              <a:gd name="connsiteY4" fmla="*/ 403225 h 1829209"/>
              <a:gd name="connsiteX5" fmla="*/ 1803400 w 2949575"/>
              <a:gd name="connsiteY5" fmla="*/ 1304925 h 1829209"/>
              <a:gd name="connsiteX6" fmla="*/ 1860550 w 2949575"/>
              <a:gd name="connsiteY6" fmla="*/ 1790700 h 1829209"/>
              <a:gd name="connsiteX7" fmla="*/ 2403475 w 2949575"/>
              <a:gd name="connsiteY7" fmla="*/ 1825625 h 1829209"/>
              <a:gd name="connsiteX8" fmla="*/ 2949575 w 2949575"/>
              <a:gd name="connsiteY8" fmla="*/ 1816100 h 1829209"/>
              <a:gd name="connsiteX0" fmla="*/ 0 w 2403475"/>
              <a:gd name="connsiteY0" fmla="*/ 0 h 1829209"/>
              <a:gd name="connsiteX1" fmla="*/ 50800 w 2403475"/>
              <a:gd name="connsiteY1" fmla="*/ 447675 h 1829209"/>
              <a:gd name="connsiteX2" fmla="*/ 260350 w 2403475"/>
              <a:gd name="connsiteY2" fmla="*/ 606425 h 1829209"/>
              <a:gd name="connsiteX3" fmla="*/ 1371600 w 2403475"/>
              <a:gd name="connsiteY3" fmla="*/ 403225 h 1829209"/>
              <a:gd name="connsiteX4" fmla="*/ 1720850 w 2403475"/>
              <a:gd name="connsiteY4" fmla="*/ 403225 h 1829209"/>
              <a:gd name="connsiteX5" fmla="*/ 1803400 w 2403475"/>
              <a:gd name="connsiteY5" fmla="*/ 1304925 h 1829209"/>
              <a:gd name="connsiteX6" fmla="*/ 1860550 w 2403475"/>
              <a:gd name="connsiteY6" fmla="*/ 1790700 h 1829209"/>
              <a:gd name="connsiteX7" fmla="*/ 2403475 w 2403475"/>
              <a:gd name="connsiteY7" fmla="*/ 1825625 h 18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3475" h="1829209">
                <a:moveTo>
                  <a:pt x="0" y="0"/>
                </a:moveTo>
                <a:cubicBezTo>
                  <a:pt x="13229" y="188383"/>
                  <a:pt x="42333" y="321204"/>
                  <a:pt x="50800" y="447675"/>
                </a:cubicBezTo>
                <a:cubicBezTo>
                  <a:pt x="59267" y="574146"/>
                  <a:pt x="100542" y="639233"/>
                  <a:pt x="260350" y="606425"/>
                </a:cubicBezTo>
                <a:cubicBezTo>
                  <a:pt x="420158" y="573617"/>
                  <a:pt x="1201208" y="408517"/>
                  <a:pt x="1371600" y="403225"/>
                </a:cubicBezTo>
                <a:cubicBezTo>
                  <a:pt x="1541992" y="397933"/>
                  <a:pt x="1690158" y="310092"/>
                  <a:pt x="1720850" y="403225"/>
                </a:cubicBezTo>
                <a:cubicBezTo>
                  <a:pt x="1751542" y="496358"/>
                  <a:pt x="1780117" y="1073679"/>
                  <a:pt x="1803400" y="1304925"/>
                </a:cubicBezTo>
                <a:cubicBezTo>
                  <a:pt x="1826683" y="1536171"/>
                  <a:pt x="1795462" y="1735667"/>
                  <a:pt x="1860550" y="1790700"/>
                </a:cubicBezTo>
                <a:cubicBezTo>
                  <a:pt x="1925638" y="1845733"/>
                  <a:pt x="2403475" y="1825625"/>
                  <a:pt x="2403475" y="1825625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D94AA407-6F31-42B6-A05D-217DB77A6A78}"/>
              </a:ext>
            </a:extLst>
          </p:cNvPr>
          <p:cNvSpPr/>
          <p:nvPr/>
        </p:nvSpPr>
        <p:spPr>
          <a:xfrm rot="4697843">
            <a:off x="5151380" y="1874141"/>
            <a:ext cx="541712" cy="609719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393500 w 1393500"/>
              <a:gd name="connsiteY0" fmla="*/ 1917309 h 2852569"/>
              <a:gd name="connsiteX1" fmla="*/ 383852 w 1393500"/>
              <a:gd name="connsiteY1" fmla="*/ 1935555 h 2852569"/>
              <a:gd name="connsiteX2" fmla="*/ 243432 w 1393500"/>
              <a:gd name="connsiteY2" fmla="*/ 183 h 2852569"/>
              <a:gd name="connsiteX3" fmla="*/ 6026 w 1393500"/>
              <a:gd name="connsiteY3" fmla="*/ 2067316 h 2852569"/>
              <a:gd name="connsiteX4" fmla="*/ 513233 w 1393500"/>
              <a:gd name="connsiteY4" fmla="*/ 2079223 h 2852569"/>
              <a:gd name="connsiteX5" fmla="*/ 947924 w 1393500"/>
              <a:gd name="connsiteY5" fmla="*/ 2056123 h 2852569"/>
              <a:gd name="connsiteX6" fmla="*/ 854568 w 1393500"/>
              <a:gd name="connsiteY6" fmla="*/ 2852569 h 2852569"/>
              <a:gd name="connsiteX0" fmla="*/ 1347066 w 1347066"/>
              <a:gd name="connsiteY0" fmla="*/ 2001578 h 2936838"/>
              <a:gd name="connsiteX1" fmla="*/ 337418 w 1347066"/>
              <a:gd name="connsiteY1" fmla="*/ 2019824 h 2936838"/>
              <a:gd name="connsiteX2" fmla="*/ 196998 w 1347066"/>
              <a:gd name="connsiteY2" fmla="*/ 84452 h 2936838"/>
              <a:gd name="connsiteX3" fmla="*/ 7147 w 1347066"/>
              <a:gd name="connsiteY3" fmla="*/ 528394 h 2936838"/>
              <a:gd name="connsiteX4" fmla="*/ 466799 w 1347066"/>
              <a:gd name="connsiteY4" fmla="*/ 2163492 h 2936838"/>
              <a:gd name="connsiteX5" fmla="*/ 901490 w 1347066"/>
              <a:gd name="connsiteY5" fmla="*/ 2140392 h 2936838"/>
              <a:gd name="connsiteX6" fmla="*/ 808134 w 1347066"/>
              <a:gd name="connsiteY6" fmla="*/ 2936838 h 2936838"/>
              <a:gd name="connsiteX0" fmla="*/ 1615105 w 1615105"/>
              <a:gd name="connsiteY0" fmla="*/ 2000971 h 2936231"/>
              <a:gd name="connsiteX1" fmla="*/ 605457 w 1615105"/>
              <a:gd name="connsiteY1" fmla="*/ 2019217 h 2936231"/>
              <a:gd name="connsiteX2" fmla="*/ 465037 w 1615105"/>
              <a:gd name="connsiteY2" fmla="*/ 83845 h 2936231"/>
              <a:gd name="connsiteX3" fmla="*/ 275186 w 1615105"/>
              <a:gd name="connsiteY3" fmla="*/ 527787 h 2936231"/>
              <a:gd name="connsiteX4" fmla="*/ 39693 w 1615105"/>
              <a:gd name="connsiteY4" fmla="*/ 2134361 h 2936231"/>
              <a:gd name="connsiteX5" fmla="*/ 1169529 w 1615105"/>
              <a:gd name="connsiteY5" fmla="*/ 2139785 h 2936231"/>
              <a:gd name="connsiteX6" fmla="*/ 1076173 w 1615105"/>
              <a:gd name="connsiteY6" fmla="*/ 2936231 h 2936231"/>
              <a:gd name="connsiteX0" fmla="*/ 1703211 w 1703211"/>
              <a:gd name="connsiteY0" fmla="*/ 2000971 h 2936231"/>
              <a:gd name="connsiteX1" fmla="*/ 693563 w 1703211"/>
              <a:gd name="connsiteY1" fmla="*/ 2019217 h 2936231"/>
              <a:gd name="connsiteX2" fmla="*/ 553143 w 1703211"/>
              <a:gd name="connsiteY2" fmla="*/ 83845 h 2936231"/>
              <a:gd name="connsiteX3" fmla="*/ 363292 w 1703211"/>
              <a:gd name="connsiteY3" fmla="*/ 527787 h 2936231"/>
              <a:gd name="connsiteX4" fmla="*/ 127799 w 1703211"/>
              <a:gd name="connsiteY4" fmla="*/ 2134361 h 2936231"/>
              <a:gd name="connsiteX5" fmla="*/ 132280 w 1703211"/>
              <a:gd name="connsiteY5" fmla="*/ 2714955 h 2936231"/>
              <a:gd name="connsiteX6" fmla="*/ 1164279 w 1703211"/>
              <a:gd name="connsiteY6" fmla="*/ 2936231 h 2936231"/>
              <a:gd name="connsiteX0" fmla="*/ 1703211 w 1703211"/>
              <a:gd name="connsiteY0" fmla="*/ 2000971 h 3692220"/>
              <a:gd name="connsiteX1" fmla="*/ 693563 w 1703211"/>
              <a:gd name="connsiteY1" fmla="*/ 2019217 h 3692220"/>
              <a:gd name="connsiteX2" fmla="*/ 553143 w 1703211"/>
              <a:gd name="connsiteY2" fmla="*/ 83845 h 3692220"/>
              <a:gd name="connsiteX3" fmla="*/ 363292 w 1703211"/>
              <a:gd name="connsiteY3" fmla="*/ 527787 h 3692220"/>
              <a:gd name="connsiteX4" fmla="*/ 127799 w 1703211"/>
              <a:gd name="connsiteY4" fmla="*/ 2134361 h 3692220"/>
              <a:gd name="connsiteX5" fmla="*/ 132280 w 1703211"/>
              <a:gd name="connsiteY5" fmla="*/ 2714955 h 3692220"/>
              <a:gd name="connsiteX6" fmla="*/ 75699 w 170321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627512 w 1627512"/>
              <a:gd name="connsiteY0" fmla="*/ 2000971 h 3692220"/>
              <a:gd name="connsiteX1" fmla="*/ 617864 w 1627512"/>
              <a:gd name="connsiteY1" fmla="*/ 2019217 h 3692220"/>
              <a:gd name="connsiteX2" fmla="*/ 477444 w 1627512"/>
              <a:gd name="connsiteY2" fmla="*/ 83845 h 3692220"/>
              <a:gd name="connsiteX3" fmla="*/ 287593 w 1627512"/>
              <a:gd name="connsiteY3" fmla="*/ 527787 h 3692220"/>
              <a:gd name="connsiteX4" fmla="*/ 52100 w 1627512"/>
              <a:gd name="connsiteY4" fmla="*/ 2134361 h 3692220"/>
              <a:gd name="connsiteX5" fmla="*/ 35849 w 1627512"/>
              <a:gd name="connsiteY5" fmla="*/ 2735404 h 3692220"/>
              <a:gd name="connsiteX6" fmla="*/ 0 w 1627512"/>
              <a:gd name="connsiteY6" fmla="*/ 3692220 h 3692220"/>
              <a:gd name="connsiteX0" fmla="*/ 1683259 w 1683259"/>
              <a:gd name="connsiteY0" fmla="*/ 2000971 h 3692220"/>
              <a:gd name="connsiteX1" fmla="*/ 673611 w 1683259"/>
              <a:gd name="connsiteY1" fmla="*/ 2019217 h 3692220"/>
              <a:gd name="connsiteX2" fmla="*/ 533191 w 1683259"/>
              <a:gd name="connsiteY2" fmla="*/ 83845 h 3692220"/>
              <a:gd name="connsiteX3" fmla="*/ 343340 w 1683259"/>
              <a:gd name="connsiteY3" fmla="*/ 527787 h 3692220"/>
              <a:gd name="connsiteX4" fmla="*/ 107847 w 1683259"/>
              <a:gd name="connsiteY4" fmla="*/ 2134361 h 3692220"/>
              <a:gd name="connsiteX5" fmla="*/ 16579 w 1683259"/>
              <a:gd name="connsiteY5" fmla="*/ 2818837 h 3692220"/>
              <a:gd name="connsiteX6" fmla="*/ 55747 w 1683259"/>
              <a:gd name="connsiteY6" fmla="*/ 3692220 h 3692220"/>
              <a:gd name="connsiteX0" fmla="*/ 1700369 w 1700369"/>
              <a:gd name="connsiteY0" fmla="*/ 2000971 h 3692220"/>
              <a:gd name="connsiteX1" fmla="*/ 690721 w 1700369"/>
              <a:gd name="connsiteY1" fmla="*/ 2019217 h 3692220"/>
              <a:gd name="connsiteX2" fmla="*/ 550301 w 1700369"/>
              <a:gd name="connsiteY2" fmla="*/ 83845 h 3692220"/>
              <a:gd name="connsiteX3" fmla="*/ 360450 w 1700369"/>
              <a:gd name="connsiteY3" fmla="*/ 527787 h 3692220"/>
              <a:gd name="connsiteX4" fmla="*/ 124957 w 1700369"/>
              <a:gd name="connsiteY4" fmla="*/ 2134361 h 3692220"/>
              <a:gd name="connsiteX5" fmla="*/ 33689 w 1700369"/>
              <a:gd name="connsiteY5" fmla="*/ 2818837 h 3692220"/>
              <a:gd name="connsiteX6" fmla="*/ 72857 w 1700369"/>
              <a:gd name="connsiteY6" fmla="*/ 3692220 h 3692220"/>
              <a:gd name="connsiteX0" fmla="*/ 1675586 w 1675586"/>
              <a:gd name="connsiteY0" fmla="*/ 2000971 h 3692220"/>
              <a:gd name="connsiteX1" fmla="*/ 665938 w 1675586"/>
              <a:gd name="connsiteY1" fmla="*/ 2019217 h 3692220"/>
              <a:gd name="connsiteX2" fmla="*/ 525518 w 1675586"/>
              <a:gd name="connsiteY2" fmla="*/ 83845 h 3692220"/>
              <a:gd name="connsiteX3" fmla="*/ 335667 w 1675586"/>
              <a:gd name="connsiteY3" fmla="*/ 527787 h 3692220"/>
              <a:gd name="connsiteX4" fmla="*/ 100174 w 1675586"/>
              <a:gd name="connsiteY4" fmla="*/ 2134361 h 3692220"/>
              <a:gd name="connsiteX5" fmla="*/ 46810 w 1675586"/>
              <a:gd name="connsiteY5" fmla="*/ 2834937 h 3692220"/>
              <a:gd name="connsiteX6" fmla="*/ 48074 w 1675586"/>
              <a:gd name="connsiteY6" fmla="*/ 3692220 h 3692220"/>
              <a:gd name="connsiteX0" fmla="*/ 1674375 w 1674375"/>
              <a:gd name="connsiteY0" fmla="*/ 2000971 h 3692220"/>
              <a:gd name="connsiteX1" fmla="*/ 664727 w 1674375"/>
              <a:gd name="connsiteY1" fmla="*/ 2019217 h 3692220"/>
              <a:gd name="connsiteX2" fmla="*/ 524307 w 1674375"/>
              <a:gd name="connsiteY2" fmla="*/ 83845 h 3692220"/>
              <a:gd name="connsiteX3" fmla="*/ 334456 w 1674375"/>
              <a:gd name="connsiteY3" fmla="*/ 527787 h 3692220"/>
              <a:gd name="connsiteX4" fmla="*/ 98963 w 1674375"/>
              <a:gd name="connsiteY4" fmla="*/ 2134361 h 3692220"/>
              <a:gd name="connsiteX5" fmla="*/ 45599 w 1674375"/>
              <a:gd name="connsiteY5" fmla="*/ 2834937 h 3692220"/>
              <a:gd name="connsiteX6" fmla="*/ 46863 w 1674375"/>
              <a:gd name="connsiteY6" fmla="*/ 3692220 h 3692220"/>
              <a:gd name="connsiteX0" fmla="*/ 1694568 w 1694568"/>
              <a:gd name="connsiteY0" fmla="*/ 2000971 h 3692220"/>
              <a:gd name="connsiteX1" fmla="*/ 684920 w 1694568"/>
              <a:gd name="connsiteY1" fmla="*/ 2019217 h 3692220"/>
              <a:gd name="connsiteX2" fmla="*/ 544500 w 1694568"/>
              <a:gd name="connsiteY2" fmla="*/ 83845 h 3692220"/>
              <a:gd name="connsiteX3" fmla="*/ 354649 w 1694568"/>
              <a:gd name="connsiteY3" fmla="*/ 527787 h 3692220"/>
              <a:gd name="connsiteX4" fmla="*/ 119156 w 1694568"/>
              <a:gd name="connsiteY4" fmla="*/ 2134361 h 3692220"/>
              <a:gd name="connsiteX5" fmla="*/ 34723 w 1694568"/>
              <a:gd name="connsiteY5" fmla="*/ 2746023 h 3692220"/>
              <a:gd name="connsiteX6" fmla="*/ 67056 w 1694568"/>
              <a:gd name="connsiteY6" fmla="*/ 3692220 h 3692220"/>
              <a:gd name="connsiteX0" fmla="*/ 1672928 w 1672928"/>
              <a:gd name="connsiteY0" fmla="*/ 1988280 h 3679529"/>
              <a:gd name="connsiteX1" fmla="*/ 663280 w 1672928"/>
              <a:gd name="connsiteY1" fmla="*/ 2006526 h 3679529"/>
              <a:gd name="connsiteX2" fmla="*/ 522860 w 1672928"/>
              <a:gd name="connsiteY2" fmla="*/ 71154 h 3679529"/>
              <a:gd name="connsiteX3" fmla="*/ 333009 w 1672928"/>
              <a:gd name="connsiteY3" fmla="*/ 515096 h 3679529"/>
              <a:gd name="connsiteX4" fmla="*/ 181397 w 1672928"/>
              <a:gd name="connsiteY4" fmla="*/ 1437992 h 3679529"/>
              <a:gd name="connsiteX5" fmla="*/ 13083 w 1672928"/>
              <a:gd name="connsiteY5" fmla="*/ 2733332 h 3679529"/>
              <a:gd name="connsiteX6" fmla="*/ 45416 w 1672928"/>
              <a:gd name="connsiteY6" fmla="*/ 3679529 h 3679529"/>
              <a:gd name="connsiteX0" fmla="*/ 1672927 w 1672927"/>
              <a:gd name="connsiteY0" fmla="*/ 2083844 h 3775093"/>
              <a:gd name="connsiteX1" fmla="*/ 663279 w 1672927"/>
              <a:gd name="connsiteY1" fmla="*/ 2102090 h 3775093"/>
              <a:gd name="connsiteX2" fmla="*/ 522859 w 1672927"/>
              <a:gd name="connsiteY2" fmla="*/ 166718 h 3775093"/>
              <a:gd name="connsiteX3" fmla="*/ 299000 w 1672927"/>
              <a:gd name="connsiteY3" fmla="*/ 257213 h 3775093"/>
              <a:gd name="connsiteX4" fmla="*/ 181396 w 1672927"/>
              <a:gd name="connsiteY4" fmla="*/ 1533556 h 3775093"/>
              <a:gd name="connsiteX5" fmla="*/ 13082 w 1672927"/>
              <a:gd name="connsiteY5" fmla="*/ 2828896 h 3775093"/>
              <a:gd name="connsiteX6" fmla="*/ 45415 w 1672927"/>
              <a:gd name="connsiteY6" fmla="*/ 3775093 h 3775093"/>
              <a:gd name="connsiteX0" fmla="*/ 1672927 w 1672927"/>
              <a:gd name="connsiteY0" fmla="*/ 2029619 h 3720868"/>
              <a:gd name="connsiteX1" fmla="*/ 663279 w 1672927"/>
              <a:gd name="connsiteY1" fmla="*/ 2047865 h 3720868"/>
              <a:gd name="connsiteX2" fmla="*/ 473206 w 1672927"/>
              <a:gd name="connsiteY2" fmla="*/ 192934 h 3720868"/>
              <a:gd name="connsiteX3" fmla="*/ 299000 w 1672927"/>
              <a:gd name="connsiteY3" fmla="*/ 202988 h 3720868"/>
              <a:gd name="connsiteX4" fmla="*/ 181396 w 1672927"/>
              <a:gd name="connsiteY4" fmla="*/ 1479331 h 3720868"/>
              <a:gd name="connsiteX5" fmla="*/ 13082 w 1672927"/>
              <a:gd name="connsiteY5" fmla="*/ 2774671 h 3720868"/>
              <a:gd name="connsiteX6" fmla="*/ 45415 w 1672927"/>
              <a:gd name="connsiteY6" fmla="*/ 3720868 h 3720868"/>
              <a:gd name="connsiteX0" fmla="*/ 1672927 w 1672927"/>
              <a:gd name="connsiteY0" fmla="*/ 2029912 h 3721161"/>
              <a:gd name="connsiteX1" fmla="*/ 365473 w 1672927"/>
              <a:gd name="connsiteY1" fmla="*/ 2052454 h 3721161"/>
              <a:gd name="connsiteX2" fmla="*/ 473206 w 1672927"/>
              <a:gd name="connsiteY2" fmla="*/ 193227 h 3721161"/>
              <a:gd name="connsiteX3" fmla="*/ 299000 w 1672927"/>
              <a:gd name="connsiteY3" fmla="*/ 203281 h 3721161"/>
              <a:gd name="connsiteX4" fmla="*/ 181396 w 1672927"/>
              <a:gd name="connsiteY4" fmla="*/ 1479624 h 3721161"/>
              <a:gd name="connsiteX5" fmla="*/ 13082 w 1672927"/>
              <a:gd name="connsiteY5" fmla="*/ 2774964 h 3721161"/>
              <a:gd name="connsiteX6" fmla="*/ 45415 w 1672927"/>
              <a:gd name="connsiteY6" fmla="*/ 3721161 h 3721161"/>
              <a:gd name="connsiteX0" fmla="*/ 1667723 w 1667723"/>
              <a:gd name="connsiteY0" fmla="*/ 2029099 h 3720348"/>
              <a:gd name="connsiteX1" fmla="*/ 360269 w 1667723"/>
              <a:gd name="connsiteY1" fmla="*/ 2051641 h 3720348"/>
              <a:gd name="connsiteX2" fmla="*/ 468002 w 1667723"/>
              <a:gd name="connsiteY2" fmla="*/ 192414 h 3720348"/>
              <a:gd name="connsiteX3" fmla="*/ 293796 w 1667723"/>
              <a:gd name="connsiteY3" fmla="*/ 202468 h 3720348"/>
              <a:gd name="connsiteX4" fmla="*/ 105016 w 1667723"/>
              <a:gd name="connsiteY4" fmla="*/ 1464067 h 3720348"/>
              <a:gd name="connsiteX5" fmla="*/ 7878 w 1667723"/>
              <a:gd name="connsiteY5" fmla="*/ 2774151 h 3720348"/>
              <a:gd name="connsiteX6" fmla="*/ 40211 w 1667723"/>
              <a:gd name="connsiteY6" fmla="*/ 3720348 h 3720348"/>
              <a:gd name="connsiteX0" fmla="*/ 1667723 w 1667723"/>
              <a:gd name="connsiteY0" fmla="*/ 2031507 h 3722756"/>
              <a:gd name="connsiteX1" fmla="*/ 360269 w 1667723"/>
              <a:gd name="connsiteY1" fmla="*/ 2054049 h 3722756"/>
              <a:gd name="connsiteX2" fmla="*/ 468002 w 1667723"/>
              <a:gd name="connsiteY2" fmla="*/ 194822 h 3722756"/>
              <a:gd name="connsiteX3" fmla="*/ 270071 w 1667723"/>
              <a:gd name="connsiteY3" fmla="*/ 199962 h 3722756"/>
              <a:gd name="connsiteX4" fmla="*/ 105016 w 1667723"/>
              <a:gd name="connsiteY4" fmla="*/ 1466475 h 3722756"/>
              <a:gd name="connsiteX5" fmla="*/ 7878 w 1667723"/>
              <a:gd name="connsiteY5" fmla="*/ 2776559 h 3722756"/>
              <a:gd name="connsiteX6" fmla="*/ 40211 w 1667723"/>
              <a:gd name="connsiteY6" fmla="*/ 3722756 h 3722756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0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0752 w 1660752"/>
              <a:gd name="connsiteY0" fmla="*/ 2022886 h 4380038"/>
              <a:gd name="connsiteX1" fmla="*/ 255969 w 1660752"/>
              <a:gd name="connsiteY1" fmla="*/ 1918048 h 4380038"/>
              <a:gd name="connsiteX2" fmla="*/ 461031 w 1660752"/>
              <a:gd name="connsiteY2" fmla="*/ 186201 h 4380038"/>
              <a:gd name="connsiteX3" fmla="*/ 263099 w 1660752"/>
              <a:gd name="connsiteY3" fmla="*/ 191341 h 4380038"/>
              <a:gd name="connsiteX4" fmla="*/ 98045 w 1660752"/>
              <a:gd name="connsiteY4" fmla="*/ 1457854 h 4380038"/>
              <a:gd name="connsiteX5" fmla="*/ 907 w 1660752"/>
              <a:gd name="connsiteY5" fmla="*/ 2767938 h 4380038"/>
              <a:gd name="connsiteX6" fmla="*/ 128991 w 1660752"/>
              <a:gd name="connsiteY6" fmla="*/ 4380038 h 4380038"/>
              <a:gd name="connsiteX0" fmla="*/ 1563295 w 1563295"/>
              <a:gd name="connsiteY0" fmla="*/ 2022886 h 4380038"/>
              <a:gd name="connsiteX1" fmla="*/ 158512 w 1563295"/>
              <a:gd name="connsiteY1" fmla="*/ 1918048 h 4380038"/>
              <a:gd name="connsiteX2" fmla="*/ 363574 w 1563295"/>
              <a:gd name="connsiteY2" fmla="*/ 186201 h 4380038"/>
              <a:gd name="connsiteX3" fmla="*/ 165642 w 1563295"/>
              <a:gd name="connsiteY3" fmla="*/ 191341 h 4380038"/>
              <a:gd name="connsiteX4" fmla="*/ 588 w 1563295"/>
              <a:gd name="connsiteY4" fmla="*/ 1457854 h 4380038"/>
              <a:gd name="connsiteX5" fmla="*/ 104691 w 1563295"/>
              <a:gd name="connsiteY5" fmla="*/ 3256373 h 4380038"/>
              <a:gd name="connsiteX6" fmla="*/ 31534 w 1563295"/>
              <a:gd name="connsiteY6" fmla="*/ 4380038 h 4380038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3843450 w 3843450"/>
              <a:gd name="connsiteY0" fmla="*/ 2056428 h 4470397"/>
              <a:gd name="connsiteX1" fmla="*/ 2438667 w 3843450"/>
              <a:gd name="connsiteY1" fmla="*/ 1951590 h 4470397"/>
              <a:gd name="connsiteX2" fmla="*/ 2643729 w 3843450"/>
              <a:gd name="connsiteY2" fmla="*/ 219743 h 4470397"/>
              <a:gd name="connsiteX3" fmla="*/ 2445797 w 3843450"/>
              <a:gd name="connsiteY3" fmla="*/ 224883 h 4470397"/>
              <a:gd name="connsiteX4" fmla="*/ 33 w 3843450"/>
              <a:gd name="connsiteY4" fmla="*/ 2049936 h 4470397"/>
              <a:gd name="connsiteX5" fmla="*/ 2384846 w 3843450"/>
              <a:gd name="connsiteY5" fmla="*/ 3289915 h 4470397"/>
              <a:gd name="connsiteX6" fmla="*/ 2320539 w 3843450"/>
              <a:gd name="connsiteY6" fmla="*/ 4470397 h 4470397"/>
              <a:gd name="connsiteX0" fmla="*/ 3934117 w 3934117"/>
              <a:gd name="connsiteY0" fmla="*/ 1838973 h 4252942"/>
              <a:gd name="connsiteX1" fmla="*/ 2529334 w 3934117"/>
              <a:gd name="connsiteY1" fmla="*/ 1734135 h 4252942"/>
              <a:gd name="connsiteX2" fmla="*/ 2734396 w 3934117"/>
              <a:gd name="connsiteY2" fmla="*/ 2288 h 4252942"/>
              <a:gd name="connsiteX3" fmla="*/ 713501 w 3934117"/>
              <a:gd name="connsiteY3" fmla="*/ 1375586 h 4252942"/>
              <a:gd name="connsiteX4" fmla="*/ 90700 w 3934117"/>
              <a:gd name="connsiteY4" fmla="*/ 1832481 h 4252942"/>
              <a:gd name="connsiteX5" fmla="*/ 2475513 w 3934117"/>
              <a:gd name="connsiteY5" fmla="*/ 3072460 h 4252942"/>
              <a:gd name="connsiteX6" fmla="*/ 2411206 w 3934117"/>
              <a:gd name="connsiteY6" fmla="*/ 4252942 h 4252942"/>
              <a:gd name="connsiteX0" fmla="*/ 3913938 w 3913938"/>
              <a:gd name="connsiteY0" fmla="*/ 473639 h 2887608"/>
              <a:gd name="connsiteX1" fmla="*/ 2509155 w 3913938"/>
              <a:gd name="connsiteY1" fmla="*/ 368801 h 2887608"/>
              <a:gd name="connsiteX2" fmla="*/ 1338923 w 3913938"/>
              <a:gd name="connsiteY2" fmla="*/ 166571 h 2887608"/>
              <a:gd name="connsiteX3" fmla="*/ 693322 w 3913938"/>
              <a:gd name="connsiteY3" fmla="*/ 10252 h 2887608"/>
              <a:gd name="connsiteX4" fmla="*/ 70521 w 3913938"/>
              <a:gd name="connsiteY4" fmla="*/ 467147 h 2887608"/>
              <a:gd name="connsiteX5" fmla="*/ 2455334 w 3913938"/>
              <a:gd name="connsiteY5" fmla="*/ 1707126 h 2887608"/>
              <a:gd name="connsiteX6" fmla="*/ 2391027 w 3913938"/>
              <a:gd name="connsiteY6" fmla="*/ 2887608 h 2887608"/>
              <a:gd name="connsiteX0" fmla="*/ 3835422 w 3835423"/>
              <a:gd name="connsiteY0" fmla="*/ 952236 h 2887608"/>
              <a:gd name="connsiteX1" fmla="*/ 2509155 w 3835423"/>
              <a:gd name="connsiteY1" fmla="*/ 368801 h 2887608"/>
              <a:gd name="connsiteX2" fmla="*/ 1338923 w 3835423"/>
              <a:gd name="connsiteY2" fmla="*/ 166571 h 2887608"/>
              <a:gd name="connsiteX3" fmla="*/ 693322 w 3835423"/>
              <a:gd name="connsiteY3" fmla="*/ 10252 h 2887608"/>
              <a:gd name="connsiteX4" fmla="*/ 70521 w 3835423"/>
              <a:gd name="connsiteY4" fmla="*/ 467147 h 2887608"/>
              <a:gd name="connsiteX5" fmla="*/ 2455334 w 3835423"/>
              <a:gd name="connsiteY5" fmla="*/ 1707126 h 2887608"/>
              <a:gd name="connsiteX6" fmla="*/ 2391027 w 3835423"/>
              <a:gd name="connsiteY6" fmla="*/ 2887608 h 2887608"/>
              <a:gd name="connsiteX0" fmla="*/ 3835422 w 3835422"/>
              <a:gd name="connsiteY0" fmla="*/ 957464 h 2892836"/>
              <a:gd name="connsiteX1" fmla="*/ 2415199 w 3835422"/>
              <a:gd name="connsiteY1" fmla="*/ 794443 h 2892836"/>
              <a:gd name="connsiteX2" fmla="*/ 1338923 w 3835422"/>
              <a:gd name="connsiteY2" fmla="*/ 171799 h 2892836"/>
              <a:gd name="connsiteX3" fmla="*/ 693322 w 3835422"/>
              <a:gd name="connsiteY3" fmla="*/ 15480 h 2892836"/>
              <a:gd name="connsiteX4" fmla="*/ 70521 w 3835422"/>
              <a:gd name="connsiteY4" fmla="*/ 472375 h 2892836"/>
              <a:gd name="connsiteX5" fmla="*/ 2455334 w 3835422"/>
              <a:gd name="connsiteY5" fmla="*/ 1712354 h 2892836"/>
              <a:gd name="connsiteX6" fmla="*/ 2391027 w 3835422"/>
              <a:gd name="connsiteY6" fmla="*/ 2892836 h 2892836"/>
              <a:gd name="connsiteX0" fmla="*/ 3901764 w 3901764"/>
              <a:gd name="connsiteY0" fmla="*/ 990371 h 2925743"/>
              <a:gd name="connsiteX1" fmla="*/ 2481541 w 3901764"/>
              <a:gd name="connsiteY1" fmla="*/ 827350 h 2925743"/>
              <a:gd name="connsiteX2" fmla="*/ 1405265 w 3901764"/>
              <a:gd name="connsiteY2" fmla="*/ 204706 h 2925743"/>
              <a:gd name="connsiteX3" fmla="*/ 759664 w 3901764"/>
              <a:gd name="connsiteY3" fmla="*/ 48387 h 2925743"/>
              <a:gd name="connsiteX4" fmla="*/ 66302 w 3901764"/>
              <a:gd name="connsiteY4" fmla="*/ 978653 h 2925743"/>
              <a:gd name="connsiteX5" fmla="*/ 2521676 w 3901764"/>
              <a:gd name="connsiteY5" fmla="*/ 1745261 h 2925743"/>
              <a:gd name="connsiteX6" fmla="*/ 2457369 w 3901764"/>
              <a:gd name="connsiteY6" fmla="*/ 2925743 h 2925743"/>
              <a:gd name="connsiteX0" fmla="*/ 4028112 w 4028112"/>
              <a:gd name="connsiteY0" fmla="*/ 787122 h 2722494"/>
              <a:gd name="connsiteX1" fmla="*/ 2607889 w 4028112"/>
              <a:gd name="connsiteY1" fmla="*/ 624101 h 2722494"/>
              <a:gd name="connsiteX2" fmla="*/ 1531613 w 4028112"/>
              <a:gd name="connsiteY2" fmla="*/ 1457 h 2722494"/>
              <a:gd name="connsiteX3" fmla="*/ 311577 w 4028112"/>
              <a:gd name="connsiteY3" fmla="*/ 461569 h 2722494"/>
              <a:gd name="connsiteX4" fmla="*/ 192650 w 4028112"/>
              <a:gd name="connsiteY4" fmla="*/ 775404 h 2722494"/>
              <a:gd name="connsiteX5" fmla="*/ 2648024 w 4028112"/>
              <a:gd name="connsiteY5" fmla="*/ 1542012 h 2722494"/>
              <a:gd name="connsiteX6" fmla="*/ 2583717 w 4028112"/>
              <a:gd name="connsiteY6" fmla="*/ 2722494 h 2722494"/>
              <a:gd name="connsiteX0" fmla="*/ 4021435 w 4021435"/>
              <a:gd name="connsiteY0" fmla="*/ 327806 h 2263178"/>
              <a:gd name="connsiteX1" fmla="*/ 2601212 w 4021435"/>
              <a:gd name="connsiteY1" fmla="*/ 164785 h 2263178"/>
              <a:gd name="connsiteX2" fmla="*/ 1359569 w 4021435"/>
              <a:gd name="connsiteY2" fmla="*/ 174575 h 2263178"/>
              <a:gd name="connsiteX3" fmla="*/ 304900 w 4021435"/>
              <a:gd name="connsiteY3" fmla="*/ 2253 h 2263178"/>
              <a:gd name="connsiteX4" fmla="*/ 185973 w 4021435"/>
              <a:gd name="connsiteY4" fmla="*/ 316088 h 2263178"/>
              <a:gd name="connsiteX5" fmla="*/ 2641347 w 4021435"/>
              <a:gd name="connsiteY5" fmla="*/ 1082696 h 2263178"/>
              <a:gd name="connsiteX6" fmla="*/ 2577040 w 4021435"/>
              <a:gd name="connsiteY6" fmla="*/ 2263178 h 2263178"/>
              <a:gd name="connsiteX0" fmla="*/ 4021435 w 4021435"/>
              <a:gd name="connsiteY0" fmla="*/ 328239 h 2263611"/>
              <a:gd name="connsiteX1" fmla="*/ 2370270 w 4021435"/>
              <a:gd name="connsiteY1" fmla="*/ 351066 h 2263611"/>
              <a:gd name="connsiteX2" fmla="*/ 1359569 w 4021435"/>
              <a:gd name="connsiteY2" fmla="*/ 175008 h 2263611"/>
              <a:gd name="connsiteX3" fmla="*/ 304900 w 4021435"/>
              <a:gd name="connsiteY3" fmla="*/ 2686 h 2263611"/>
              <a:gd name="connsiteX4" fmla="*/ 185973 w 4021435"/>
              <a:gd name="connsiteY4" fmla="*/ 316521 h 2263611"/>
              <a:gd name="connsiteX5" fmla="*/ 2641347 w 4021435"/>
              <a:gd name="connsiteY5" fmla="*/ 1083129 h 2263611"/>
              <a:gd name="connsiteX6" fmla="*/ 2577040 w 4021435"/>
              <a:gd name="connsiteY6" fmla="*/ 2263611 h 2263611"/>
              <a:gd name="connsiteX0" fmla="*/ 3945506 w 3945506"/>
              <a:gd name="connsiteY0" fmla="*/ 429354 h 2263612"/>
              <a:gd name="connsiteX1" fmla="*/ 2370270 w 3945506"/>
              <a:gd name="connsiteY1" fmla="*/ 351067 h 2263612"/>
              <a:gd name="connsiteX2" fmla="*/ 1359569 w 3945506"/>
              <a:gd name="connsiteY2" fmla="*/ 175009 h 2263612"/>
              <a:gd name="connsiteX3" fmla="*/ 304900 w 3945506"/>
              <a:gd name="connsiteY3" fmla="*/ 2687 h 2263612"/>
              <a:gd name="connsiteX4" fmla="*/ 185973 w 3945506"/>
              <a:gd name="connsiteY4" fmla="*/ 316522 h 2263612"/>
              <a:gd name="connsiteX5" fmla="*/ 2641347 w 3945506"/>
              <a:gd name="connsiteY5" fmla="*/ 1083130 h 2263612"/>
              <a:gd name="connsiteX6" fmla="*/ 2577040 w 3945506"/>
              <a:gd name="connsiteY6" fmla="*/ 2263612 h 2263612"/>
              <a:gd name="connsiteX0" fmla="*/ 3899833 w 3899833"/>
              <a:gd name="connsiteY0" fmla="*/ 431887 h 2266145"/>
              <a:gd name="connsiteX1" fmla="*/ 2324597 w 3899833"/>
              <a:gd name="connsiteY1" fmla="*/ 353600 h 2266145"/>
              <a:gd name="connsiteX2" fmla="*/ 1313896 w 3899833"/>
              <a:gd name="connsiteY2" fmla="*/ 177542 h 2266145"/>
              <a:gd name="connsiteX3" fmla="*/ 259227 w 3899833"/>
              <a:gd name="connsiteY3" fmla="*/ 5220 h 2266145"/>
              <a:gd name="connsiteX4" fmla="*/ 201872 w 3899833"/>
              <a:gd name="connsiteY4" fmla="*/ 386794 h 2266145"/>
              <a:gd name="connsiteX5" fmla="*/ 2595674 w 3899833"/>
              <a:gd name="connsiteY5" fmla="*/ 1085663 h 2266145"/>
              <a:gd name="connsiteX6" fmla="*/ 2531367 w 3899833"/>
              <a:gd name="connsiteY6" fmla="*/ 2266145 h 2266145"/>
              <a:gd name="connsiteX0" fmla="*/ 3897950 w 3897950"/>
              <a:gd name="connsiteY0" fmla="*/ 429699 h 2263957"/>
              <a:gd name="connsiteX1" fmla="*/ 2322714 w 3897950"/>
              <a:gd name="connsiteY1" fmla="*/ 351412 h 2263957"/>
              <a:gd name="connsiteX2" fmla="*/ 1312013 w 3897950"/>
              <a:gd name="connsiteY2" fmla="*/ 175354 h 2263957"/>
              <a:gd name="connsiteX3" fmla="*/ 257344 w 3897950"/>
              <a:gd name="connsiteY3" fmla="*/ 3032 h 2263957"/>
              <a:gd name="connsiteX4" fmla="*/ 199989 w 3897950"/>
              <a:gd name="connsiteY4" fmla="*/ 384606 h 2263957"/>
              <a:gd name="connsiteX5" fmla="*/ 2593791 w 3897950"/>
              <a:gd name="connsiteY5" fmla="*/ 1083475 h 2263957"/>
              <a:gd name="connsiteX6" fmla="*/ 2529484 w 3897950"/>
              <a:gd name="connsiteY6" fmla="*/ 2263957 h 2263957"/>
              <a:gd name="connsiteX0" fmla="*/ 3899038 w 3899038"/>
              <a:gd name="connsiteY0" fmla="*/ 427200 h 2261458"/>
              <a:gd name="connsiteX1" fmla="*/ 2323802 w 3899038"/>
              <a:gd name="connsiteY1" fmla="*/ 348913 h 2261458"/>
              <a:gd name="connsiteX2" fmla="*/ 1313101 w 3899038"/>
              <a:gd name="connsiteY2" fmla="*/ 172855 h 2261458"/>
              <a:gd name="connsiteX3" fmla="*/ 258432 w 3899038"/>
              <a:gd name="connsiteY3" fmla="*/ 533 h 2261458"/>
              <a:gd name="connsiteX4" fmla="*/ 201077 w 3899038"/>
              <a:gd name="connsiteY4" fmla="*/ 382107 h 2261458"/>
              <a:gd name="connsiteX5" fmla="*/ 2594879 w 3899038"/>
              <a:gd name="connsiteY5" fmla="*/ 1080976 h 2261458"/>
              <a:gd name="connsiteX6" fmla="*/ 2530572 w 3899038"/>
              <a:gd name="connsiteY6" fmla="*/ 2261458 h 2261458"/>
              <a:gd name="connsiteX0" fmla="*/ 3267575 w 3267576"/>
              <a:gd name="connsiteY0" fmla="*/ 296398 h 2261458"/>
              <a:gd name="connsiteX1" fmla="*/ 2323802 w 3267576"/>
              <a:gd name="connsiteY1" fmla="*/ 348913 h 2261458"/>
              <a:gd name="connsiteX2" fmla="*/ 1313101 w 3267576"/>
              <a:gd name="connsiteY2" fmla="*/ 172855 h 2261458"/>
              <a:gd name="connsiteX3" fmla="*/ 258432 w 3267576"/>
              <a:gd name="connsiteY3" fmla="*/ 533 h 2261458"/>
              <a:gd name="connsiteX4" fmla="*/ 201077 w 3267576"/>
              <a:gd name="connsiteY4" fmla="*/ 382107 h 2261458"/>
              <a:gd name="connsiteX5" fmla="*/ 2594879 w 3267576"/>
              <a:gd name="connsiteY5" fmla="*/ 1080976 h 2261458"/>
              <a:gd name="connsiteX6" fmla="*/ 2530572 w 3267576"/>
              <a:gd name="connsiteY6" fmla="*/ 2261458 h 2261458"/>
              <a:gd name="connsiteX0" fmla="*/ 2323802 w 2594923"/>
              <a:gd name="connsiteY0" fmla="*/ 348913 h 2261458"/>
              <a:gd name="connsiteX1" fmla="*/ 1313101 w 2594923"/>
              <a:gd name="connsiteY1" fmla="*/ 172855 h 2261458"/>
              <a:gd name="connsiteX2" fmla="*/ 258432 w 2594923"/>
              <a:gd name="connsiteY2" fmla="*/ 533 h 2261458"/>
              <a:gd name="connsiteX3" fmla="*/ 201077 w 2594923"/>
              <a:gd name="connsiteY3" fmla="*/ 382107 h 2261458"/>
              <a:gd name="connsiteX4" fmla="*/ 2594879 w 2594923"/>
              <a:gd name="connsiteY4" fmla="*/ 1080976 h 2261458"/>
              <a:gd name="connsiteX5" fmla="*/ 2530572 w 2594923"/>
              <a:gd name="connsiteY5" fmla="*/ 2261458 h 2261458"/>
              <a:gd name="connsiteX0" fmla="*/ 2868584 w 2868585"/>
              <a:gd name="connsiteY0" fmla="*/ 341804 h 2261458"/>
              <a:gd name="connsiteX1" fmla="*/ 1313101 w 2868585"/>
              <a:gd name="connsiteY1" fmla="*/ 172855 h 2261458"/>
              <a:gd name="connsiteX2" fmla="*/ 258432 w 2868585"/>
              <a:gd name="connsiteY2" fmla="*/ 533 h 2261458"/>
              <a:gd name="connsiteX3" fmla="*/ 201077 w 2868585"/>
              <a:gd name="connsiteY3" fmla="*/ 382107 h 2261458"/>
              <a:gd name="connsiteX4" fmla="*/ 2594879 w 2868585"/>
              <a:gd name="connsiteY4" fmla="*/ 1080976 h 2261458"/>
              <a:gd name="connsiteX5" fmla="*/ 2530572 w 2868585"/>
              <a:gd name="connsiteY5" fmla="*/ 2261458 h 2261458"/>
              <a:gd name="connsiteX0" fmla="*/ 4617599 w 4617601"/>
              <a:gd name="connsiteY0" fmla="*/ 486265 h 2261458"/>
              <a:gd name="connsiteX1" fmla="*/ 1313101 w 4617601"/>
              <a:gd name="connsiteY1" fmla="*/ 172855 h 2261458"/>
              <a:gd name="connsiteX2" fmla="*/ 258432 w 4617601"/>
              <a:gd name="connsiteY2" fmla="*/ 533 h 2261458"/>
              <a:gd name="connsiteX3" fmla="*/ 201077 w 4617601"/>
              <a:gd name="connsiteY3" fmla="*/ 382107 h 2261458"/>
              <a:gd name="connsiteX4" fmla="*/ 2594879 w 4617601"/>
              <a:gd name="connsiteY4" fmla="*/ 1080976 h 2261458"/>
              <a:gd name="connsiteX5" fmla="*/ 2530572 w 4617601"/>
              <a:gd name="connsiteY5" fmla="*/ 2261458 h 2261458"/>
              <a:gd name="connsiteX0" fmla="*/ 4548387 w 4548389"/>
              <a:gd name="connsiteY0" fmla="*/ 411425 h 2261458"/>
              <a:gd name="connsiteX1" fmla="*/ 1313101 w 4548389"/>
              <a:gd name="connsiteY1" fmla="*/ 172855 h 2261458"/>
              <a:gd name="connsiteX2" fmla="*/ 258432 w 4548389"/>
              <a:gd name="connsiteY2" fmla="*/ 533 h 2261458"/>
              <a:gd name="connsiteX3" fmla="*/ 201077 w 4548389"/>
              <a:gd name="connsiteY3" fmla="*/ 382107 h 2261458"/>
              <a:gd name="connsiteX4" fmla="*/ 2594879 w 4548389"/>
              <a:gd name="connsiteY4" fmla="*/ 1080976 h 2261458"/>
              <a:gd name="connsiteX5" fmla="*/ 2530572 w 4548389"/>
              <a:gd name="connsiteY5" fmla="*/ 2261458 h 2261458"/>
              <a:gd name="connsiteX0" fmla="*/ 4569970 w 4569972"/>
              <a:gd name="connsiteY0" fmla="*/ 420109 h 2270142"/>
              <a:gd name="connsiteX1" fmla="*/ 1334684 w 4569972"/>
              <a:gd name="connsiteY1" fmla="*/ 181539 h 2270142"/>
              <a:gd name="connsiteX2" fmla="*/ 280015 w 4569972"/>
              <a:gd name="connsiteY2" fmla="*/ 9217 h 2270142"/>
              <a:gd name="connsiteX3" fmla="*/ 194233 w 4569972"/>
              <a:gd name="connsiteY3" fmla="*/ 469620 h 2270142"/>
              <a:gd name="connsiteX4" fmla="*/ 2616462 w 4569972"/>
              <a:gd name="connsiteY4" fmla="*/ 1089660 h 2270142"/>
              <a:gd name="connsiteX5" fmla="*/ 2552155 w 4569972"/>
              <a:gd name="connsiteY5" fmla="*/ 2270142 h 2270142"/>
              <a:gd name="connsiteX0" fmla="*/ 4576395 w 4576397"/>
              <a:gd name="connsiteY0" fmla="*/ 343920 h 2193953"/>
              <a:gd name="connsiteX1" fmla="*/ 1341109 w 4576397"/>
              <a:gd name="connsiteY1" fmla="*/ 105350 h 2193953"/>
              <a:gd name="connsiteX2" fmla="*/ 269615 w 4576397"/>
              <a:gd name="connsiteY2" fmla="*/ 14257 h 2193953"/>
              <a:gd name="connsiteX3" fmla="*/ 200658 w 4576397"/>
              <a:gd name="connsiteY3" fmla="*/ 393431 h 2193953"/>
              <a:gd name="connsiteX4" fmla="*/ 2622887 w 4576397"/>
              <a:gd name="connsiteY4" fmla="*/ 1013471 h 2193953"/>
              <a:gd name="connsiteX5" fmla="*/ 2558580 w 4576397"/>
              <a:gd name="connsiteY5" fmla="*/ 2193953 h 2193953"/>
              <a:gd name="connsiteX0" fmla="*/ 4009801 w 4009802"/>
              <a:gd name="connsiteY0" fmla="*/ 273858 h 2192848"/>
              <a:gd name="connsiteX1" fmla="*/ 1341109 w 4009802"/>
              <a:gd name="connsiteY1" fmla="*/ 104245 h 2192848"/>
              <a:gd name="connsiteX2" fmla="*/ 269615 w 4009802"/>
              <a:gd name="connsiteY2" fmla="*/ 13152 h 2192848"/>
              <a:gd name="connsiteX3" fmla="*/ 200658 w 4009802"/>
              <a:gd name="connsiteY3" fmla="*/ 392326 h 2192848"/>
              <a:gd name="connsiteX4" fmla="*/ 2622887 w 4009802"/>
              <a:gd name="connsiteY4" fmla="*/ 1012366 h 2192848"/>
              <a:gd name="connsiteX5" fmla="*/ 2558580 w 4009802"/>
              <a:gd name="connsiteY5" fmla="*/ 2192848 h 2192848"/>
              <a:gd name="connsiteX0" fmla="*/ 3946560 w 3946562"/>
              <a:gd name="connsiteY0" fmla="*/ 346619 h 2193998"/>
              <a:gd name="connsiteX1" fmla="*/ 1341109 w 3946562"/>
              <a:gd name="connsiteY1" fmla="*/ 105395 h 2193998"/>
              <a:gd name="connsiteX2" fmla="*/ 269615 w 3946562"/>
              <a:gd name="connsiteY2" fmla="*/ 14302 h 2193998"/>
              <a:gd name="connsiteX3" fmla="*/ 200658 w 3946562"/>
              <a:gd name="connsiteY3" fmla="*/ 393476 h 2193998"/>
              <a:gd name="connsiteX4" fmla="*/ 2622887 w 3946562"/>
              <a:gd name="connsiteY4" fmla="*/ 1013516 h 2193998"/>
              <a:gd name="connsiteX5" fmla="*/ 2558580 w 3946562"/>
              <a:gd name="connsiteY5" fmla="*/ 2193998 h 2193998"/>
              <a:gd name="connsiteX0" fmla="*/ 3753286 w 3753288"/>
              <a:gd name="connsiteY0" fmla="*/ 10073390 h 11920769"/>
              <a:gd name="connsiteX1" fmla="*/ 1147835 w 3753288"/>
              <a:gd name="connsiteY1" fmla="*/ 9832166 h 11920769"/>
              <a:gd name="connsiteX2" fmla="*/ 1658384 w 3753288"/>
              <a:gd name="connsiteY2" fmla="*/ 208 h 11920769"/>
              <a:gd name="connsiteX3" fmla="*/ 7384 w 3753288"/>
              <a:gd name="connsiteY3" fmla="*/ 10120247 h 11920769"/>
              <a:gd name="connsiteX4" fmla="*/ 2429613 w 3753288"/>
              <a:gd name="connsiteY4" fmla="*/ 10740287 h 11920769"/>
              <a:gd name="connsiteX5" fmla="*/ 2365306 w 3753288"/>
              <a:gd name="connsiteY5" fmla="*/ 11920769 h 11920769"/>
              <a:gd name="connsiteX0" fmla="*/ 3005813 w 3005815"/>
              <a:gd name="connsiteY0" fmla="*/ 10711849 h 12559228"/>
              <a:gd name="connsiteX1" fmla="*/ 400362 w 3005815"/>
              <a:gd name="connsiteY1" fmla="*/ 10470625 h 12559228"/>
              <a:gd name="connsiteX2" fmla="*/ 910911 w 3005815"/>
              <a:gd name="connsiteY2" fmla="*/ 638667 h 12559228"/>
              <a:gd name="connsiteX3" fmla="*/ 11797 w 3005815"/>
              <a:gd name="connsiteY3" fmla="*/ 2104451 h 12559228"/>
              <a:gd name="connsiteX4" fmla="*/ 1682140 w 3005815"/>
              <a:gd name="connsiteY4" fmla="*/ 11378746 h 12559228"/>
              <a:gd name="connsiteX5" fmla="*/ 1617833 w 3005815"/>
              <a:gd name="connsiteY5" fmla="*/ 12559228 h 12559228"/>
              <a:gd name="connsiteX0" fmla="*/ 2995970 w 2995972"/>
              <a:gd name="connsiteY0" fmla="*/ 12138926 h 13986305"/>
              <a:gd name="connsiteX1" fmla="*/ 390519 w 2995972"/>
              <a:gd name="connsiteY1" fmla="*/ 11897702 h 13986305"/>
              <a:gd name="connsiteX2" fmla="*/ 1316810 w 2995972"/>
              <a:gd name="connsiteY2" fmla="*/ 409226 h 13986305"/>
              <a:gd name="connsiteX3" fmla="*/ 1954 w 2995972"/>
              <a:gd name="connsiteY3" fmla="*/ 3531528 h 13986305"/>
              <a:gd name="connsiteX4" fmla="*/ 1672297 w 2995972"/>
              <a:gd name="connsiteY4" fmla="*/ 12805823 h 13986305"/>
              <a:gd name="connsiteX5" fmla="*/ 1607990 w 2995972"/>
              <a:gd name="connsiteY5" fmla="*/ 13986305 h 13986305"/>
              <a:gd name="connsiteX0" fmla="*/ 4979724 w 4979726"/>
              <a:gd name="connsiteY0" fmla="*/ 12103106 h 13950485"/>
              <a:gd name="connsiteX1" fmla="*/ 2374273 w 4979726"/>
              <a:gd name="connsiteY1" fmla="*/ 11861882 h 13950485"/>
              <a:gd name="connsiteX2" fmla="*/ 3300564 w 4979726"/>
              <a:gd name="connsiteY2" fmla="*/ 373406 h 13950485"/>
              <a:gd name="connsiteX3" fmla="*/ 1985708 w 4979726"/>
              <a:gd name="connsiteY3" fmla="*/ 3495708 h 13950485"/>
              <a:gd name="connsiteX4" fmla="*/ 22 w 4979726"/>
              <a:gd name="connsiteY4" fmla="*/ 10439490 h 13950485"/>
              <a:gd name="connsiteX5" fmla="*/ 3591744 w 4979726"/>
              <a:gd name="connsiteY5" fmla="*/ 13950485 h 13950485"/>
              <a:gd name="connsiteX0" fmla="*/ 5342873 w 5342875"/>
              <a:gd name="connsiteY0" fmla="*/ 12103106 h 13179683"/>
              <a:gd name="connsiteX1" fmla="*/ 2737422 w 5342875"/>
              <a:gd name="connsiteY1" fmla="*/ 11861882 h 13179683"/>
              <a:gd name="connsiteX2" fmla="*/ 3663713 w 5342875"/>
              <a:gd name="connsiteY2" fmla="*/ 373406 h 13179683"/>
              <a:gd name="connsiteX3" fmla="*/ 2348857 w 5342875"/>
              <a:gd name="connsiteY3" fmla="*/ 3495708 h 13179683"/>
              <a:gd name="connsiteX4" fmla="*/ 363171 w 5342875"/>
              <a:gd name="connsiteY4" fmla="*/ 10439490 h 13179683"/>
              <a:gd name="connsiteX5" fmla="*/ 2 w 5342875"/>
              <a:gd name="connsiteY5" fmla="*/ 13179683 h 13179683"/>
              <a:gd name="connsiteX0" fmla="*/ 5342873 w 5342875"/>
              <a:gd name="connsiteY0" fmla="*/ 12103106 h 13179683"/>
              <a:gd name="connsiteX1" fmla="*/ 2737422 w 5342875"/>
              <a:gd name="connsiteY1" fmla="*/ 11861882 h 13179683"/>
              <a:gd name="connsiteX2" fmla="*/ 3663713 w 5342875"/>
              <a:gd name="connsiteY2" fmla="*/ 373406 h 13179683"/>
              <a:gd name="connsiteX3" fmla="*/ 2348857 w 5342875"/>
              <a:gd name="connsiteY3" fmla="*/ 3495708 h 13179683"/>
              <a:gd name="connsiteX4" fmla="*/ 363171 w 5342875"/>
              <a:gd name="connsiteY4" fmla="*/ 10439490 h 13179683"/>
              <a:gd name="connsiteX5" fmla="*/ 2 w 5342875"/>
              <a:gd name="connsiteY5" fmla="*/ 13179683 h 13179683"/>
              <a:gd name="connsiteX0" fmla="*/ 5741867 w 5741869"/>
              <a:gd name="connsiteY0" fmla="*/ 12103106 h 15105905"/>
              <a:gd name="connsiteX1" fmla="*/ 3136416 w 5741869"/>
              <a:gd name="connsiteY1" fmla="*/ 11861882 h 15105905"/>
              <a:gd name="connsiteX2" fmla="*/ 4062707 w 5741869"/>
              <a:gd name="connsiteY2" fmla="*/ 373406 h 15105905"/>
              <a:gd name="connsiteX3" fmla="*/ 2747851 w 5741869"/>
              <a:gd name="connsiteY3" fmla="*/ 3495708 h 15105905"/>
              <a:gd name="connsiteX4" fmla="*/ 762165 w 5741869"/>
              <a:gd name="connsiteY4" fmla="*/ 10439490 h 15105905"/>
              <a:gd name="connsiteX5" fmla="*/ 0 w 5741869"/>
              <a:gd name="connsiteY5" fmla="*/ 15105907 h 15105905"/>
              <a:gd name="connsiteX0" fmla="*/ 5741867 w 5741869"/>
              <a:gd name="connsiteY0" fmla="*/ 12103997 h 15106796"/>
              <a:gd name="connsiteX1" fmla="*/ 3136416 w 5741869"/>
              <a:gd name="connsiteY1" fmla="*/ 11862773 h 15106796"/>
              <a:gd name="connsiteX2" fmla="*/ 4062707 w 5741869"/>
              <a:gd name="connsiteY2" fmla="*/ 374297 h 15106796"/>
              <a:gd name="connsiteX3" fmla="*/ 2747851 w 5741869"/>
              <a:gd name="connsiteY3" fmla="*/ 3496599 h 15106796"/>
              <a:gd name="connsiteX4" fmla="*/ 1063860 w 5741869"/>
              <a:gd name="connsiteY4" fmla="*/ 10502874 h 15106796"/>
              <a:gd name="connsiteX5" fmla="*/ 0 w 5741869"/>
              <a:gd name="connsiteY5" fmla="*/ 15106798 h 15106796"/>
              <a:gd name="connsiteX0" fmla="*/ 6307634 w 6307633"/>
              <a:gd name="connsiteY0" fmla="*/ 12293798 h 15106796"/>
              <a:gd name="connsiteX1" fmla="*/ 3136416 w 6307633"/>
              <a:gd name="connsiteY1" fmla="*/ 11862773 h 15106796"/>
              <a:gd name="connsiteX2" fmla="*/ 4062707 w 6307633"/>
              <a:gd name="connsiteY2" fmla="*/ 374297 h 15106796"/>
              <a:gd name="connsiteX3" fmla="*/ 2747851 w 6307633"/>
              <a:gd name="connsiteY3" fmla="*/ 3496599 h 15106796"/>
              <a:gd name="connsiteX4" fmla="*/ 1063860 w 6307633"/>
              <a:gd name="connsiteY4" fmla="*/ 10502874 h 15106796"/>
              <a:gd name="connsiteX5" fmla="*/ 0 w 6307633"/>
              <a:gd name="connsiteY5" fmla="*/ 15106798 h 15106796"/>
              <a:gd name="connsiteX0" fmla="*/ 6307634 w 6307633"/>
              <a:gd name="connsiteY0" fmla="*/ 12254773 h 15067771"/>
              <a:gd name="connsiteX1" fmla="*/ 2517936 w 6307633"/>
              <a:gd name="connsiteY1" fmla="*/ 11187367 h 15067771"/>
              <a:gd name="connsiteX2" fmla="*/ 4062707 w 6307633"/>
              <a:gd name="connsiteY2" fmla="*/ 335272 h 15067771"/>
              <a:gd name="connsiteX3" fmla="*/ 2747851 w 6307633"/>
              <a:gd name="connsiteY3" fmla="*/ 3457574 h 15067771"/>
              <a:gd name="connsiteX4" fmla="*/ 1063860 w 6307633"/>
              <a:gd name="connsiteY4" fmla="*/ 10463849 h 15067771"/>
              <a:gd name="connsiteX5" fmla="*/ 0 w 6307633"/>
              <a:gd name="connsiteY5" fmla="*/ 15067773 h 15067771"/>
              <a:gd name="connsiteX0" fmla="*/ 6307634 w 6307633"/>
              <a:gd name="connsiteY0" fmla="*/ 12254773 h 15067771"/>
              <a:gd name="connsiteX1" fmla="*/ 2517936 w 6307633"/>
              <a:gd name="connsiteY1" fmla="*/ 11187367 h 15067771"/>
              <a:gd name="connsiteX2" fmla="*/ 4062707 w 6307633"/>
              <a:gd name="connsiteY2" fmla="*/ 335272 h 15067771"/>
              <a:gd name="connsiteX3" fmla="*/ 2747851 w 6307633"/>
              <a:gd name="connsiteY3" fmla="*/ 3457574 h 15067771"/>
              <a:gd name="connsiteX4" fmla="*/ 1063860 w 6307633"/>
              <a:gd name="connsiteY4" fmla="*/ 10463849 h 15067771"/>
              <a:gd name="connsiteX5" fmla="*/ 0 w 6307633"/>
              <a:gd name="connsiteY5" fmla="*/ 15067773 h 15067771"/>
              <a:gd name="connsiteX0" fmla="*/ 6307634 w 6307633"/>
              <a:gd name="connsiteY0" fmla="*/ 12274067 h 15087065"/>
              <a:gd name="connsiteX1" fmla="*/ 2525068 w 6307633"/>
              <a:gd name="connsiteY1" fmla="*/ 11522786 h 15087065"/>
              <a:gd name="connsiteX2" fmla="*/ 4062707 w 6307633"/>
              <a:gd name="connsiteY2" fmla="*/ 354566 h 15087065"/>
              <a:gd name="connsiteX3" fmla="*/ 2747851 w 6307633"/>
              <a:gd name="connsiteY3" fmla="*/ 3476868 h 15087065"/>
              <a:gd name="connsiteX4" fmla="*/ 1063860 w 6307633"/>
              <a:gd name="connsiteY4" fmla="*/ 10483143 h 15087065"/>
              <a:gd name="connsiteX5" fmla="*/ 0 w 6307633"/>
              <a:gd name="connsiteY5" fmla="*/ 15087067 h 15087065"/>
              <a:gd name="connsiteX0" fmla="*/ 6307634 w 6307633"/>
              <a:gd name="connsiteY0" fmla="*/ 10626012 h 13439010"/>
              <a:gd name="connsiteX1" fmla="*/ 2525068 w 6307633"/>
              <a:gd name="connsiteY1" fmla="*/ 9874731 h 13439010"/>
              <a:gd name="connsiteX2" fmla="*/ 3770962 w 6307633"/>
              <a:gd name="connsiteY2" fmla="*/ 582339 h 13439010"/>
              <a:gd name="connsiteX3" fmla="*/ 2747851 w 6307633"/>
              <a:gd name="connsiteY3" fmla="*/ 1828813 h 13439010"/>
              <a:gd name="connsiteX4" fmla="*/ 1063860 w 6307633"/>
              <a:gd name="connsiteY4" fmla="*/ 8835088 h 13439010"/>
              <a:gd name="connsiteX5" fmla="*/ 0 w 6307633"/>
              <a:gd name="connsiteY5" fmla="*/ 13439012 h 13439010"/>
              <a:gd name="connsiteX0" fmla="*/ 6307634 w 6307633"/>
              <a:gd name="connsiteY0" fmla="*/ 11512048 h 14325046"/>
              <a:gd name="connsiteX1" fmla="*/ 2525068 w 6307633"/>
              <a:gd name="connsiteY1" fmla="*/ 10760767 h 14325046"/>
              <a:gd name="connsiteX2" fmla="*/ 3770962 w 6307633"/>
              <a:gd name="connsiteY2" fmla="*/ 1468375 h 14325046"/>
              <a:gd name="connsiteX3" fmla="*/ 2890737 w 6307633"/>
              <a:gd name="connsiteY3" fmla="*/ 856590 h 14325046"/>
              <a:gd name="connsiteX4" fmla="*/ 1063860 w 6307633"/>
              <a:gd name="connsiteY4" fmla="*/ 9721124 h 14325046"/>
              <a:gd name="connsiteX5" fmla="*/ 0 w 6307633"/>
              <a:gd name="connsiteY5" fmla="*/ 14325048 h 14325046"/>
              <a:gd name="connsiteX0" fmla="*/ 6307634 w 6307633"/>
              <a:gd name="connsiteY0" fmla="*/ 11445523 h 14258521"/>
              <a:gd name="connsiteX1" fmla="*/ 2525068 w 6307633"/>
              <a:gd name="connsiteY1" fmla="*/ 1069424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3990 h 14256988"/>
              <a:gd name="connsiteX1" fmla="*/ 3288430 w 6307633"/>
              <a:gd name="connsiteY1" fmla="*/ 11213879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43990 h 14256988"/>
              <a:gd name="connsiteX1" fmla="*/ 3288430 w 6307633"/>
              <a:gd name="connsiteY1" fmla="*/ 11213879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43990 h 14256988"/>
              <a:gd name="connsiteX1" fmla="*/ 3033976 w 6307633"/>
              <a:gd name="connsiteY1" fmla="*/ 11040157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613532 h 14426530"/>
              <a:gd name="connsiteX1" fmla="*/ 3033976 w 6307633"/>
              <a:gd name="connsiteY1" fmla="*/ 11209699 h 14426530"/>
              <a:gd name="connsiteX2" fmla="*/ 2481881 w 6307633"/>
              <a:gd name="connsiteY2" fmla="*/ 9334519 h 14426530"/>
              <a:gd name="connsiteX3" fmla="*/ 3899102 w 6307633"/>
              <a:gd name="connsiteY3" fmla="*/ 1184944 h 14426530"/>
              <a:gd name="connsiteX4" fmla="*/ 2890737 w 6307633"/>
              <a:gd name="connsiteY4" fmla="*/ 958074 h 14426530"/>
              <a:gd name="connsiteX5" fmla="*/ 1063860 w 6307633"/>
              <a:gd name="connsiteY5" fmla="*/ 9822608 h 14426530"/>
              <a:gd name="connsiteX6" fmla="*/ 0 w 6307633"/>
              <a:gd name="connsiteY6" fmla="*/ 14426532 h 14426530"/>
              <a:gd name="connsiteX0" fmla="*/ 6307634 w 6307633"/>
              <a:gd name="connsiteY0" fmla="*/ 11467469 h 14280467"/>
              <a:gd name="connsiteX1" fmla="*/ 3033976 w 6307633"/>
              <a:gd name="connsiteY1" fmla="*/ 11063636 h 14280467"/>
              <a:gd name="connsiteX2" fmla="*/ 2481881 w 6307633"/>
              <a:gd name="connsiteY2" fmla="*/ 9188456 h 14280467"/>
              <a:gd name="connsiteX3" fmla="*/ 3899102 w 6307633"/>
              <a:gd name="connsiteY3" fmla="*/ 1038881 h 14280467"/>
              <a:gd name="connsiteX4" fmla="*/ 2890737 w 6307633"/>
              <a:gd name="connsiteY4" fmla="*/ 812011 h 14280467"/>
              <a:gd name="connsiteX5" fmla="*/ 1063860 w 6307633"/>
              <a:gd name="connsiteY5" fmla="*/ 9676545 h 14280467"/>
              <a:gd name="connsiteX6" fmla="*/ 0 w 6307633"/>
              <a:gd name="connsiteY6" fmla="*/ 14280469 h 14280467"/>
              <a:gd name="connsiteX0" fmla="*/ 6307634 w 6307633"/>
              <a:gd name="connsiteY0" fmla="*/ 11153805 h 13966803"/>
              <a:gd name="connsiteX1" fmla="*/ 3033976 w 6307633"/>
              <a:gd name="connsiteY1" fmla="*/ 10749972 h 13966803"/>
              <a:gd name="connsiteX2" fmla="*/ 2481881 w 6307633"/>
              <a:gd name="connsiteY2" fmla="*/ 8874792 h 13966803"/>
              <a:gd name="connsiteX3" fmla="*/ 3899102 w 6307633"/>
              <a:gd name="connsiteY3" fmla="*/ 725217 h 13966803"/>
              <a:gd name="connsiteX4" fmla="*/ 2890737 w 6307633"/>
              <a:gd name="connsiteY4" fmla="*/ 498347 h 13966803"/>
              <a:gd name="connsiteX5" fmla="*/ 1063860 w 6307633"/>
              <a:gd name="connsiteY5" fmla="*/ 9362881 h 13966803"/>
              <a:gd name="connsiteX6" fmla="*/ 0 w 6307633"/>
              <a:gd name="connsiteY6" fmla="*/ 13966805 h 13966803"/>
              <a:gd name="connsiteX0" fmla="*/ 6307634 w 6307633"/>
              <a:gd name="connsiteY0" fmla="*/ 11759465 h 14572463"/>
              <a:gd name="connsiteX1" fmla="*/ 3033976 w 6307633"/>
              <a:gd name="connsiteY1" fmla="*/ 11355632 h 14572463"/>
              <a:gd name="connsiteX2" fmla="*/ 2481881 w 6307633"/>
              <a:gd name="connsiteY2" fmla="*/ 9480452 h 14572463"/>
              <a:gd name="connsiteX3" fmla="*/ 4140126 w 6307633"/>
              <a:gd name="connsiteY3" fmla="*/ 751518 h 14572463"/>
              <a:gd name="connsiteX4" fmla="*/ 2890737 w 6307633"/>
              <a:gd name="connsiteY4" fmla="*/ 1104007 h 14572463"/>
              <a:gd name="connsiteX5" fmla="*/ 1063860 w 6307633"/>
              <a:gd name="connsiteY5" fmla="*/ 9968541 h 14572463"/>
              <a:gd name="connsiteX6" fmla="*/ 0 w 6307633"/>
              <a:gd name="connsiteY6" fmla="*/ 14572465 h 14572463"/>
              <a:gd name="connsiteX0" fmla="*/ 6307634 w 6307633"/>
              <a:gd name="connsiteY0" fmla="*/ 12088038 h 14901036"/>
              <a:gd name="connsiteX1" fmla="*/ 3033976 w 6307633"/>
              <a:gd name="connsiteY1" fmla="*/ 11684205 h 14901036"/>
              <a:gd name="connsiteX2" fmla="*/ 2481881 w 6307633"/>
              <a:gd name="connsiteY2" fmla="*/ 9809025 h 14901036"/>
              <a:gd name="connsiteX3" fmla="*/ 4140126 w 6307633"/>
              <a:gd name="connsiteY3" fmla="*/ 1080091 h 14901036"/>
              <a:gd name="connsiteX4" fmla="*/ 2948425 w 6307633"/>
              <a:gd name="connsiteY4" fmla="*/ 1154089 h 14901036"/>
              <a:gd name="connsiteX5" fmla="*/ 1063860 w 6307633"/>
              <a:gd name="connsiteY5" fmla="*/ 10297114 h 14901036"/>
              <a:gd name="connsiteX6" fmla="*/ 0 w 6307633"/>
              <a:gd name="connsiteY6" fmla="*/ 14901038 h 14901036"/>
              <a:gd name="connsiteX0" fmla="*/ 6307634 w 6307633"/>
              <a:gd name="connsiteY0" fmla="*/ 12020254 h 14833252"/>
              <a:gd name="connsiteX1" fmla="*/ 3033976 w 6307633"/>
              <a:gd name="connsiteY1" fmla="*/ 11616421 h 14833252"/>
              <a:gd name="connsiteX2" fmla="*/ 2481881 w 6307633"/>
              <a:gd name="connsiteY2" fmla="*/ 9741241 h 14833252"/>
              <a:gd name="connsiteX3" fmla="*/ 4140126 w 6307633"/>
              <a:gd name="connsiteY3" fmla="*/ 1012307 h 14833252"/>
              <a:gd name="connsiteX4" fmla="*/ 2948425 w 6307633"/>
              <a:gd name="connsiteY4" fmla="*/ 1086305 h 14833252"/>
              <a:gd name="connsiteX5" fmla="*/ 1063860 w 6307633"/>
              <a:gd name="connsiteY5" fmla="*/ 10229330 h 14833252"/>
              <a:gd name="connsiteX6" fmla="*/ 0 w 6307633"/>
              <a:gd name="connsiteY6" fmla="*/ 14833254 h 14833252"/>
              <a:gd name="connsiteX0" fmla="*/ 6307634 w 6307633"/>
              <a:gd name="connsiteY0" fmla="*/ 11784566 h 14597564"/>
              <a:gd name="connsiteX1" fmla="*/ 3033976 w 6307633"/>
              <a:gd name="connsiteY1" fmla="*/ 11380733 h 14597564"/>
              <a:gd name="connsiteX2" fmla="*/ 2481881 w 6307633"/>
              <a:gd name="connsiteY2" fmla="*/ 9505553 h 14597564"/>
              <a:gd name="connsiteX3" fmla="*/ 4140126 w 6307633"/>
              <a:gd name="connsiteY3" fmla="*/ 776619 h 14597564"/>
              <a:gd name="connsiteX4" fmla="*/ 2948425 w 6307633"/>
              <a:gd name="connsiteY4" fmla="*/ 850617 h 14597564"/>
              <a:gd name="connsiteX5" fmla="*/ 1063860 w 6307633"/>
              <a:gd name="connsiteY5" fmla="*/ 9993642 h 14597564"/>
              <a:gd name="connsiteX6" fmla="*/ 0 w 6307633"/>
              <a:gd name="connsiteY6" fmla="*/ 14597566 h 14597564"/>
              <a:gd name="connsiteX0" fmla="*/ 6307634 w 6307633"/>
              <a:gd name="connsiteY0" fmla="*/ 11982284 h 14795282"/>
              <a:gd name="connsiteX1" fmla="*/ 3033976 w 6307633"/>
              <a:gd name="connsiteY1" fmla="*/ 11578451 h 14795282"/>
              <a:gd name="connsiteX2" fmla="*/ 2481881 w 6307633"/>
              <a:gd name="connsiteY2" fmla="*/ 9703271 h 14795282"/>
              <a:gd name="connsiteX3" fmla="*/ 4140126 w 6307633"/>
              <a:gd name="connsiteY3" fmla="*/ 974337 h 14795282"/>
              <a:gd name="connsiteX4" fmla="*/ 3034956 w 6307633"/>
              <a:gd name="connsiteY4" fmla="*/ 630602 h 14795282"/>
              <a:gd name="connsiteX5" fmla="*/ 1063860 w 6307633"/>
              <a:gd name="connsiteY5" fmla="*/ 10191360 h 14795282"/>
              <a:gd name="connsiteX6" fmla="*/ 0 w 6307633"/>
              <a:gd name="connsiteY6" fmla="*/ 14795284 h 14795282"/>
              <a:gd name="connsiteX0" fmla="*/ 6307634 w 6307633"/>
              <a:gd name="connsiteY0" fmla="*/ 12278276 h 15091274"/>
              <a:gd name="connsiteX1" fmla="*/ 3033976 w 6307633"/>
              <a:gd name="connsiteY1" fmla="*/ 11874443 h 15091274"/>
              <a:gd name="connsiteX2" fmla="*/ 2481881 w 6307633"/>
              <a:gd name="connsiteY2" fmla="*/ 9999263 h 15091274"/>
              <a:gd name="connsiteX3" fmla="*/ 4140126 w 6307633"/>
              <a:gd name="connsiteY3" fmla="*/ 1270329 h 15091274"/>
              <a:gd name="connsiteX4" fmla="*/ 3034956 w 6307633"/>
              <a:gd name="connsiteY4" fmla="*/ 926594 h 15091274"/>
              <a:gd name="connsiteX5" fmla="*/ 1028041 w 6307633"/>
              <a:gd name="connsiteY5" fmla="*/ 9608616 h 15091274"/>
              <a:gd name="connsiteX6" fmla="*/ 0 w 6307633"/>
              <a:gd name="connsiteY6" fmla="*/ 15091276 h 15091274"/>
              <a:gd name="connsiteX0" fmla="*/ 6307634 w 6307633"/>
              <a:gd name="connsiteY0" fmla="*/ 12279256 h 15092254"/>
              <a:gd name="connsiteX1" fmla="*/ 3033976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033978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033978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55605 w 6307633"/>
              <a:gd name="connsiteY1" fmla="*/ 12090746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509395 w 6307633"/>
              <a:gd name="connsiteY1" fmla="*/ 1168346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363686 w 6307633"/>
              <a:gd name="connsiteY1" fmla="*/ 11919512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363686 w 6307633"/>
              <a:gd name="connsiteY1" fmla="*/ 11919512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94066 w 6307633"/>
              <a:gd name="connsiteY1" fmla="*/ 11905091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94066 w 6307633"/>
              <a:gd name="connsiteY1" fmla="*/ 11905091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790210 w 6307633"/>
              <a:gd name="connsiteY1" fmla="*/ 12080474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506051 h 15319049"/>
              <a:gd name="connsiteX1" fmla="*/ 3790210 w 6307633"/>
              <a:gd name="connsiteY1" fmla="*/ 12307269 h 15319049"/>
              <a:gd name="connsiteX2" fmla="*/ 2325729 w 6307633"/>
              <a:gd name="connsiteY2" fmla="*/ 10630352 h 15319049"/>
              <a:gd name="connsiteX3" fmla="*/ 4140126 w 6307633"/>
              <a:gd name="connsiteY3" fmla="*/ 1498104 h 15319049"/>
              <a:gd name="connsiteX4" fmla="*/ 3034956 w 6307633"/>
              <a:gd name="connsiteY4" fmla="*/ 1154369 h 15319049"/>
              <a:gd name="connsiteX5" fmla="*/ 603194 w 6307633"/>
              <a:gd name="connsiteY5" fmla="*/ 12822201 h 15319049"/>
              <a:gd name="connsiteX6" fmla="*/ 0 w 6307633"/>
              <a:gd name="connsiteY6" fmla="*/ 15319051 h 15319049"/>
              <a:gd name="connsiteX0" fmla="*/ 6925600 w 6925599"/>
              <a:gd name="connsiteY0" fmla="*/ 12506051 h 19354013"/>
              <a:gd name="connsiteX1" fmla="*/ 4408176 w 6925599"/>
              <a:gd name="connsiteY1" fmla="*/ 12307269 h 19354013"/>
              <a:gd name="connsiteX2" fmla="*/ 2943695 w 6925599"/>
              <a:gd name="connsiteY2" fmla="*/ 10630352 h 19354013"/>
              <a:gd name="connsiteX3" fmla="*/ 4758092 w 6925599"/>
              <a:gd name="connsiteY3" fmla="*/ 1498104 h 19354013"/>
              <a:gd name="connsiteX4" fmla="*/ 3652922 w 6925599"/>
              <a:gd name="connsiteY4" fmla="*/ 1154369 h 19354013"/>
              <a:gd name="connsiteX5" fmla="*/ 1221160 w 6925599"/>
              <a:gd name="connsiteY5" fmla="*/ 12822201 h 19354013"/>
              <a:gd name="connsiteX6" fmla="*/ -1 w 6925599"/>
              <a:gd name="connsiteY6" fmla="*/ 19354012 h 19354013"/>
              <a:gd name="connsiteX0" fmla="*/ 6925600 w 6925599"/>
              <a:gd name="connsiteY0" fmla="*/ 12535661 h 19383623"/>
              <a:gd name="connsiteX1" fmla="*/ 4408176 w 6925599"/>
              <a:gd name="connsiteY1" fmla="*/ 12336879 h 19383623"/>
              <a:gd name="connsiteX2" fmla="*/ 2943695 w 6925599"/>
              <a:gd name="connsiteY2" fmla="*/ 10659962 h 19383623"/>
              <a:gd name="connsiteX3" fmla="*/ 4758092 w 6925599"/>
              <a:gd name="connsiteY3" fmla="*/ 1527714 h 19383623"/>
              <a:gd name="connsiteX4" fmla="*/ 3652922 w 6925599"/>
              <a:gd name="connsiteY4" fmla="*/ 1183979 h 19383623"/>
              <a:gd name="connsiteX5" fmla="*/ 1278680 w 6925599"/>
              <a:gd name="connsiteY5" fmla="*/ 13275186 h 19383623"/>
              <a:gd name="connsiteX6" fmla="*/ -1 w 6925599"/>
              <a:gd name="connsiteY6" fmla="*/ 19383622 h 19383623"/>
              <a:gd name="connsiteX0" fmla="*/ 6925600 w 6925599"/>
              <a:gd name="connsiteY0" fmla="*/ 11868687 h 18716649"/>
              <a:gd name="connsiteX1" fmla="*/ 4408176 w 6925599"/>
              <a:gd name="connsiteY1" fmla="*/ 11669905 h 18716649"/>
              <a:gd name="connsiteX2" fmla="*/ 2943695 w 6925599"/>
              <a:gd name="connsiteY2" fmla="*/ 9992988 h 18716649"/>
              <a:gd name="connsiteX3" fmla="*/ 1122643 w 6925599"/>
              <a:gd name="connsiteY3" fmla="*/ 2987897 h 18716649"/>
              <a:gd name="connsiteX4" fmla="*/ 3652922 w 6925599"/>
              <a:gd name="connsiteY4" fmla="*/ 517005 h 18716649"/>
              <a:gd name="connsiteX5" fmla="*/ 1278680 w 6925599"/>
              <a:gd name="connsiteY5" fmla="*/ 12608212 h 18716649"/>
              <a:gd name="connsiteX6" fmla="*/ -1 w 6925599"/>
              <a:gd name="connsiteY6" fmla="*/ 18716648 h 18716649"/>
              <a:gd name="connsiteX0" fmla="*/ 7347914 w 7347913"/>
              <a:gd name="connsiteY0" fmla="*/ 11882153 h 18730115"/>
              <a:gd name="connsiteX1" fmla="*/ 4830490 w 7347913"/>
              <a:gd name="connsiteY1" fmla="*/ 11683371 h 18730115"/>
              <a:gd name="connsiteX2" fmla="*/ 131051 w 7347913"/>
              <a:gd name="connsiteY2" fmla="*/ 10667554 h 18730115"/>
              <a:gd name="connsiteX3" fmla="*/ 1544957 w 7347913"/>
              <a:gd name="connsiteY3" fmla="*/ 3001363 h 18730115"/>
              <a:gd name="connsiteX4" fmla="*/ 4075236 w 7347913"/>
              <a:gd name="connsiteY4" fmla="*/ 530471 h 18730115"/>
              <a:gd name="connsiteX5" fmla="*/ 1700994 w 7347913"/>
              <a:gd name="connsiteY5" fmla="*/ 12621678 h 18730115"/>
              <a:gd name="connsiteX6" fmla="*/ 422313 w 7347913"/>
              <a:gd name="connsiteY6" fmla="*/ 18730114 h 18730115"/>
              <a:gd name="connsiteX0" fmla="*/ 7341410 w 7341409"/>
              <a:gd name="connsiteY0" fmla="*/ 9951995 h 16799957"/>
              <a:gd name="connsiteX1" fmla="*/ 4823986 w 7341409"/>
              <a:gd name="connsiteY1" fmla="*/ 9753213 h 16799957"/>
              <a:gd name="connsiteX2" fmla="*/ 124547 w 7341409"/>
              <a:gd name="connsiteY2" fmla="*/ 8737396 h 16799957"/>
              <a:gd name="connsiteX3" fmla="*/ 1538453 w 7341409"/>
              <a:gd name="connsiteY3" fmla="*/ 1071205 h 16799957"/>
              <a:gd name="connsiteX4" fmla="*/ 3479939 w 7341409"/>
              <a:gd name="connsiteY4" fmla="*/ 1092310 h 16799957"/>
              <a:gd name="connsiteX5" fmla="*/ 1694490 w 7341409"/>
              <a:gd name="connsiteY5" fmla="*/ 10691520 h 16799957"/>
              <a:gd name="connsiteX6" fmla="*/ 415809 w 7341409"/>
              <a:gd name="connsiteY6" fmla="*/ 16799956 h 16799957"/>
              <a:gd name="connsiteX0" fmla="*/ 7341410 w 7341409"/>
              <a:gd name="connsiteY0" fmla="*/ 9951995 h 15710032"/>
              <a:gd name="connsiteX1" fmla="*/ 4823986 w 7341409"/>
              <a:gd name="connsiteY1" fmla="*/ 9753213 h 15710032"/>
              <a:gd name="connsiteX2" fmla="*/ 124547 w 7341409"/>
              <a:gd name="connsiteY2" fmla="*/ 8737396 h 15710032"/>
              <a:gd name="connsiteX3" fmla="*/ 1538453 w 7341409"/>
              <a:gd name="connsiteY3" fmla="*/ 1071205 h 15710032"/>
              <a:gd name="connsiteX4" fmla="*/ 3479939 w 7341409"/>
              <a:gd name="connsiteY4" fmla="*/ 1092310 h 15710032"/>
              <a:gd name="connsiteX5" fmla="*/ 1694490 w 7341409"/>
              <a:gd name="connsiteY5" fmla="*/ 10691520 h 15710032"/>
              <a:gd name="connsiteX6" fmla="*/ 762586 w 7341409"/>
              <a:gd name="connsiteY6" fmla="*/ 15710032 h 15710032"/>
              <a:gd name="connsiteX0" fmla="*/ 7341410 w 7341409"/>
              <a:gd name="connsiteY0" fmla="*/ 9957185 h 15715222"/>
              <a:gd name="connsiteX1" fmla="*/ 4823986 w 7341409"/>
              <a:gd name="connsiteY1" fmla="*/ 9758403 h 15715222"/>
              <a:gd name="connsiteX2" fmla="*/ 124547 w 7341409"/>
              <a:gd name="connsiteY2" fmla="*/ 8742586 h 15715222"/>
              <a:gd name="connsiteX3" fmla="*/ 1538453 w 7341409"/>
              <a:gd name="connsiteY3" fmla="*/ 1076395 h 15715222"/>
              <a:gd name="connsiteX4" fmla="*/ 3479939 w 7341409"/>
              <a:gd name="connsiteY4" fmla="*/ 1097500 h 15715222"/>
              <a:gd name="connsiteX5" fmla="*/ 1726484 w 7341409"/>
              <a:gd name="connsiteY5" fmla="*/ 10775950 h 15715222"/>
              <a:gd name="connsiteX6" fmla="*/ 762586 w 7341409"/>
              <a:gd name="connsiteY6" fmla="*/ 15715222 h 15715222"/>
              <a:gd name="connsiteX0" fmla="*/ 7637099 w 7637098"/>
              <a:gd name="connsiteY0" fmla="*/ 8964086 h 14722123"/>
              <a:gd name="connsiteX1" fmla="*/ 5119675 w 7637098"/>
              <a:gd name="connsiteY1" fmla="*/ 8765304 h 14722123"/>
              <a:gd name="connsiteX2" fmla="*/ 420236 w 7637098"/>
              <a:gd name="connsiteY2" fmla="*/ 7749487 h 14722123"/>
              <a:gd name="connsiteX3" fmla="*/ 606983 w 7637098"/>
              <a:gd name="connsiteY3" fmla="*/ 4839186 h 14722123"/>
              <a:gd name="connsiteX4" fmla="*/ 3775628 w 7637098"/>
              <a:gd name="connsiteY4" fmla="*/ 104401 h 14722123"/>
              <a:gd name="connsiteX5" fmla="*/ 2022173 w 7637098"/>
              <a:gd name="connsiteY5" fmla="*/ 9782851 h 14722123"/>
              <a:gd name="connsiteX6" fmla="*/ 1058275 w 7637098"/>
              <a:gd name="connsiteY6" fmla="*/ 14722123 h 14722123"/>
              <a:gd name="connsiteX0" fmla="*/ 7591495 w 7591494"/>
              <a:gd name="connsiteY0" fmla="*/ 4249687 h 10007724"/>
              <a:gd name="connsiteX1" fmla="*/ 5074071 w 7591494"/>
              <a:gd name="connsiteY1" fmla="*/ 4050905 h 10007724"/>
              <a:gd name="connsiteX2" fmla="*/ 374632 w 7591494"/>
              <a:gd name="connsiteY2" fmla="*/ 3035088 h 10007724"/>
              <a:gd name="connsiteX3" fmla="*/ 561379 w 7591494"/>
              <a:gd name="connsiteY3" fmla="*/ 124787 h 10007724"/>
              <a:gd name="connsiteX4" fmla="*/ 2715558 w 7591494"/>
              <a:gd name="connsiteY4" fmla="*/ 988654 h 10007724"/>
              <a:gd name="connsiteX5" fmla="*/ 1976569 w 7591494"/>
              <a:gd name="connsiteY5" fmla="*/ 5068452 h 10007724"/>
              <a:gd name="connsiteX6" fmla="*/ 1012671 w 7591494"/>
              <a:gd name="connsiteY6" fmla="*/ 10007724 h 10007724"/>
              <a:gd name="connsiteX0" fmla="*/ 7588848 w 7588847"/>
              <a:gd name="connsiteY0" fmla="*/ 3990013 h 9748050"/>
              <a:gd name="connsiteX1" fmla="*/ 5071424 w 7588847"/>
              <a:gd name="connsiteY1" fmla="*/ 3791231 h 9748050"/>
              <a:gd name="connsiteX2" fmla="*/ 371985 w 7588847"/>
              <a:gd name="connsiteY2" fmla="*/ 2775414 h 9748050"/>
              <a:gd name="connsiteX3" fmla="*/ 565857 w 7588847"/>
              <a:gd name="connsiteY3" fmla="*/ 181234 h 9748050"/>
              <a:gd name="connsiteX4" fmla="*/ 2712911 w 7588847"/>
              <a:gd name="connsiteY4" fmla="*/ 728980 h 9748050"/>
              <a:gd name="connsiteX5" fmla="*/ 1973922 w 7588847"/>
              <a:gd name="connsiteY5" fmla="*/ 4808778 h 9748050"/>
              <a:gd name="connsiteX6" fmla="*/ 1010024 w 7588847"/>
              <a:gd name="connsiteY6" fmla="*/ 9748050 h 9748050"/>
              <a:gd name="connsiteX0" fmla="*/ 7436903 w 7436902"/>
              <a:gd name="connsiteY0" fmla="*/ 4025550 h 9783587"/>
              <a:gd name="connsiteX1" fmla="*/ 4919479 w 7436902"/>
              <a:gd name="connsiteY1" fmla="*/ 3826768 h 9783587"/>
              <a:gd name="connsiteX2" fmla="*/ 435212 w 7436902"/>
              <a:gd name="connsiteY2" fmla="*/ 3291177 h 9783587"/>
              <a:gd name="connsiteX3" fmla="*/ 413912 w 7436902"/>
              <a:gd name="connsiteY3" fmla="*/ 216771 h 9783587"/>
              <a:gd name="connsiteX4" fmla="*/ 2560966 w 7436902"/>
              <a:gd name="connsiteY4" fmla="*/ 764517 h 9783587"/>
              <a:gd name="connsiteX5" fmla="*/ 1821977 w 7436902"/>
              <a:gd name="connsiteY5" fmla="*/ 4844315 h 9783587"/>
              <a:gd name="connsiteX6" fmla="*/ 858079 w 7436902"/>
              <a:gd name="connsiteY6" fmla="*/ 9783587 h 9783587"/>
              <a:gd name="connsiteX0" fmla="*/ 7228749 w 7228748"/>
              <a:gd name="connsiteY0" fmla="*/ 4025550 h 9783587"/>
              <a:gd name="connsiteX1" fmla="*/ 1450991 w 7228748"/>
              <a:gd name="connsiteY1" fmla="*/ 3441873 h 9783587"/>
              <a:gd name="connsiteX2" fmla="*/ 227058 w 7228748"/>
              <a:gd name="connsiteY2" fmla="*/ 3291177 h 9783587"/>
              <a:gd name="connsiteX3" fmla="*/ 205758 w 7228748"/>
              <a:gd name="connsiteY3" fmla="*/ 216771 h 9783587"/>
              <a:gd name="connsiteX4" fmla="*/ 2352812 w 7228748"/>
              <a:gd name="connsiteY4" fmla="*/ 764517 h 9783587"/>
              <a:gd name="connsiteX5" fmla="*/ 1613823 w 7228748"/>
              <a:gd name="connsiteY5" fmla="*/ 4844315 h 9783587"/>
              <a:gd name="connsiteX6" fmla="*/ 649925 w 7228748"/>
              <a:gd name="connsiteY6" fmla="*/ 9783587 h 9783587"/>
              <a:gd name="connsiteX0" fmla="*/ 7270864 w 7270863"/>
              <a:gd name="connsiteY0" fmla="*/ 3986644 h 9744681"/>
              <a:gd name="connsiteX1" fmla="*/ 1493106 w 7270863"/>
              <a:gd name="connsiteY1" fmla="*/ 3402967 h 9744681"/>
              <a:gd name="connsiteX2" fmla="*/ 184462 w 7270863"/>
              <a:gd name="connsiteY2" fmla="*/ 2726456 h 9744681"/>
              <a:gd name="connsiteX3" fmla="*/ 247873 w 7270863"/>
              <a:gd name="connsiteY3" fmla="*/ 177865 h 9744681"/>
              <a:gd name="connsiteX4" fmla="*/ 2394927 w 7270863"/>
              <a:gd name="connsiteY4" fmla="*/ 725611 h 9744681"/>
              <a:gd name="connsiteX5" fmla="*/ 1655938 w 7270863"/>
              <a:gd name="connsiteY5" fmla="*/ 4805409 h 9744681"/>
              <a:gd name="connsiteX6" fmla="*/ 692040 w 7270863"/>
              <a:gd name="connsiteY6" fmla="*/ 9744681 h 9744681"/>
              <a:gd name="connsiteX0" fmla="*/ 7245952 w 7245951"/>
              <a:gd name="connsiteY0" fmla="*/ 3986644 h 9744681"/>
              <a:gd name="connsiteX1" fmla="*/ 1040843 w 7245951"/>
              <a:gd name="connsiteY1" fmla="*/ 3362855 h 9744681"/>
              <a:gd name="connsiteX2" fmla="*/ 159550 w 7245951"/>
              <a:gd name="connsiteY2" fmla="*/ 2726456 h 9744681"/>
              <a:gd name="connsiteX3" fmla="*/ 222961 w 7245951"/>
              <a:gd name="connsiteY3" fmla="*/ 177865 h 9744681"/>
              <a:gd name="connsiteX4" fmla="*/ 2370015 w 7245951"/>
              <a:gd name="connsiteY4" fmla="*/ 725611 h 9744681"/>
              <a:gd name="connsiteX5" fmla="*/ 1631026 w 7245951"/>
              <a:gd name="connsiteY5" fmla="*/ 4805409 h 9744681"/>
              <a:gd name="connsiteX6" fmla="*/ 667128 w 7245951"/>
              <a:gd name="connsiteY6" fmla="*/ 9744681 h 9744681"/>
              <a:gd name="connsiteX0" fmla="*/ 7108329 w 7108328"/>
              <a:gd name="connsiteY0" fmla="*/ 3949933 h 9707970"/>
              <a:gd name="connsiteX1" fmla="*/ 903220 w 7108328"/>
              <a:gd name="connsiteY1" fmla="*/ 3326144 h 9707970"/>
              <a:gd name="connsiteX2" fmla="*/ 21927 w 7108328"/>
              <a:gd name="connsiteY2" fmla="*/ 2689745 h 9707970"/>
              <a:gd name="connsiteX3" fmla="*/ 438257 w 7108328"/>
              <a:gd name="connsiteY3" fmla="*/ 190049 h 9707970"/>
              <a:gd name="connsiteX4" fmla="*/ 2232392 w 7108328"/>
              <a:gd name="connsiteY4" fmla="*/ 688900 h 9707970"/>
              <a:gd name="connsiteX5" fmla="*/ 1493403 w 7108328"/>
              <a:gd name="connsiteY5" fmla="*/ 4768698 h 9707970"/>
              <a:gd name="connsiteX6" fmla="*/ 529505 w 7108328"/>
              <a:gd name="connsiteY6" fmla="*/ 9707970 h 9707970"/>
              <a:gd name="connsiteX0" fmla="*/ 7108876 w 7108875"/>
              <a:gd name="connsiteY0" fmla="*/ 3975651 h 9733688"/>
              <a:gd name="connsiteX1" fmla="*/ 903767 w 7108875"/>
              <a:gd name="connsiteY1" fmla="*/ 3351862 h 9733688"/>
              <a:gd name="connsiteX2" fmla="*/ 22474 w 7108875"/>
              <a:gd name="connsiteY2" fmla="*/ 2715463 h 9733688"/>
              <a:gd name="connsiteX3" fmla="*/ 438804 w 7108875"/>
              <a:gd name="connsiteY3" fmla="*/ 215767 h 9733688"/>
              <a:gd name="connsiteX4" fmla="*/ 2270566 w 7108875"/>
              <a:gd name="connsiteY4" fmla="*/ 649799 h 9733688"/>
              <a:gd name="connsiteX5" fmla="*/ 1493950 w 7108875"/>
              <a:gd name="connsiteY5" fmla="*/ 4794416 h 9733688"/>
              <a:gd name="connsiteX6" fmla="*/ 530052 w 7108875"/>
              <a:gd name="connsiteY6" fmla="*/ 9733688 h 9733688"/>
              <a:gd name="connsiteX0" fmla="*/ 7108876 w 7108875"/>
              <a:gd name="connsiteY0" fmla="*/ 3980145 h 9738182"/>
              <a:gd name="connsiteX1" fmla="*/ 903767 w 7108875"/>
              <a:gd name="connsiteY1" fmla="*/ 3356356 h 9738182"/>
              <a:gd name="connsiteX2" fmla="*/ 22474 w 7108875"/>
              <a:gd name="connsiteY2" fmla="*/ 2719957 h 9738182"/>
              <a:gd name="connsiteX3" fmla="*/ 438804 w 7108875"/>
              <a:gd name="connsiteY3" fmla="*/ 220261 h 9738182"/>
              <a:gd name="connsiteX4" fmla="*/ 2270566 w 7108875"/>
              <a:gd name="connsiteY4" fmla="*/ 654293 h 9738182"/>
              <a:gd name="connsiteX5" fmla="*/ 1716414 w 7108875"/>
              <a:gd name="connsiteY5" fmla="*/ 4893395 h 9738182"/>
              <a:gd name="connsiteX6" fmla="*/ 530052 w 7108875"/>
              <a:gd name="connsiteY6" fmla="*/ 9738182 h 9738182"/>
              <a:gd name="connsiteX0" fmla="*/ 7108876 w 7108875"/>
              <a:gd name="connsiteY0" fmla="*/ 3980145 h 6797284"/>
              <a:gd name="connsiteX1" fmla="*/ 903767 w 7108875"/>
              <a:gd name="connsiteY1" fmla="*/ 3356356 h 6797284"/>
              <a:gd name="connsiteX2" fmla="*/ 22474 w 7108875"/>
              <a:gd name="connsiteY2" fmla="*/ 2719957 h 6797284"/>
              <a:gd name="connsiteX3" fmla="*/ 438804 w 7108875"/>
              <a:gd name="connsiteY3" fmla="*/ 220261 h 6797284"/>
              <a:gd name="connsiteX4" fmla="*/ 2270566 w 7108875"/>
              <a:gd name="connsiteY4" fmla="*/ 654293 h 6797284"/>
              <a:gd name="connsiteX5" fmla="*/ 1716414 w 7108875"/>
              <a:gd name="connsiteY5" fmla="*/ 4893395 h 6797284"/>
              <a:gd name="connsiteX6" fmla="*/ 1405463 w 7108875"/>
              <a:gd name="connsiteY6" fmla="*/ 6797285 h 6797284"/>
              <a:gd name="connsiteX0" fmla="*/ 7108876 w 7108875"/>
              <a:gd name="connsiteY0" fmla="*/ 3980145 h 6880500"/>
              <a:gd name="connsiteX1" fmla="*/ 903767 w 7108875"/>
              <a:gd name="connsiteY1" fmla="*/ 3356356 h 6880500"/>
              <a:gd name="connsiteX2" fmla="*/ 22474 w 7108875"/>
              <a:gd name="connsiteY2" fmla="*/ 2719957 h 6880500"/>
              <a:gd name="connsiteX3" fmla="*/ 438804 w 7108875"/>
              <a:gd name="connsiteY3" fmla="*/ 220261 h 6880500"/>
              <a:gd name="connsiteX4" fmla="*/ 2270566 w 7108875"/>
              <a:gd name="connsiteY4" fmla="*/ 654293 h 6880500"/>
              <a:gd name="connsiteX5" fmla="*/ 1716414 w 7108875"/>
              <a:gd name="connsiteY5" fmla="*/ 4893395 h 6880500"/>
              <a:gd name="connsiteX6" fmla="*/ 1339819 w 7108875"/>
              <a:gd name="connsiteY6" fmla="*/ 6880499 h 6880500"/>
              <a:gd name="connsiteX0" fmla="*/ 7108876 w 7108875"/>
              <a:gd name="connsiteY0" fmla="*/ 3980145 h 6880500"/>
              <a:gd name="connsiteX1" fmla="*/ 903767 w 7108875"/>
              <a:gd name="connsiteY1" fmla="*/ 3356356 h 6880500"/>
              <a:gd name="connsiteX2" fmla="*/ 22474 w 7108875"/>
              <a:gd name="connsiteY2" fmla="*/ 2719957 h 6880500"/>
              <a:gd name="connsiteX3" fmla="*/ 438804 w 7108875"/>
              <a:gd name="connsiteY3" fmla="*/ 220261 h 6880500"/>
              <a:gd name="connsiteX4" fmla="*/ 2270566 w 7108875"/>
              <a:gd name="connsiteY4" fmla="*/ 654293 h 6880500"/>
              <a:gd name="connsiteX5" fmla="*/ 1716414 w 7108875"/>
              <a:gd name="connsiteY5" fmla="*/ 4893395 h 6880500"/>
              <a:gd name="connsiteX6" fmla="*/ 1339819 w 7108875"/>
              <a:gd name="connsiteY6" fmla="*/ 6880499 h 6880500"/>
              <a:gd name="connsiteX0" fmla="*/ 7108876 w 7108875"/>
              <a:gd name="connsiteY0" fmla="*/ 3891883 h 6792238"/>
              <a:gd name="connsiteX1" fmla="*/ 903767 w 7108875"/>
              <a:gd name="connsiteY1" fmla="*/ 3268094 h 6792238"/>
              <a:gd name="connsiteX2" fmla="*/ 22474 w 7108875"/>
              <a:gd name="connsiteY2" fmla="*/ 2631695 h 6792238"/>
              <a:gd name="connsiteX3" fmla="*/ 438804 w 7108875"/>
              <a:gd name="connsiteY3" fmla="*/ 131999 h 6792238"/>
              <a:gd name="connsiteX4" fmla="*/ 2270566 w 7108875"/>
              <a:gd name="connsiteY4" fmla="*/ 566031 h 6792238"/>
              <a:gd name="connsiteX5" fmla="*/ 2183543 w 7108875"/>
              <a:gd name="connsiteY5" fmla="*/ 2433156 h 6792238"/>
              <a:gd name="connsiteX6" fmla="*/ 1339819 w 7108875"/>
              <a:gd name="connsiteY6" fmla="*/ 6792237 h 6792238"/>
              <a:gd name="connsiteX0" fmla="*/ 7109324 w 7109323"/>
              <a:gd name="connsiteY0" fmla="*/ 3976656 h 6877011"/>
              <a:gd name="connsiteX1" fmla="*/ 904215 w 7109323"/>
              <a:gd name="connsiteY1" fmla="*/ 3352867 h 6877011"/>
              <a:gd name="connsiteX2" fmla="*/ 22922 w 7109323"/>
              <a:gd name="connsiteY2" fmla="*/ 2716468 h 6877011"/>
              <a:gd name="connsiteX3" fmla="*/ 439252 w 7109323"/>
              <a:gd name="connsiteY3" fmla="*/ 216772 h 6877011"/>
              <a:gd name="connsiteX4" fmla="*/ 2300684 w 7109323"/>
              <a:gd name="connsiteY4" fmla="*/ 390717 h 6877011"/>
              <a:gd name="connsiteX5" fmla="*/ 2183991 w 7109323"/>
              <a:gd name="connsiteY5" fmla="*/ 2517929 h 6877011"/>
              <a:gd name="connsiteX6" fmla="*/ 1340267 w 7109323"/>
              <a:gd name="connsiteY6" fmla="*/ 6877010 h 6877011"/>
              <a:gd name="connsiteX0" fmla="*/ 7109324 w 7109323"/>
              <a:gd name="connsiteY0" fmla="*/ 3938417 h 6838772"/>
              <a:gd name="connsiteX1" fmla="*/ 904215 w 7109323"/>
              <a:gd name="connsiteY1" fmla="*/ 3314628 h 6838772"/>
              <a:gd name="connsiteX2" fmla="*/ 22922 w 7109323"/>
              <a:gd name="connsiteY2" fmla="*/ 2678229 h 6838772"/>
              <a:gd name="connsiteX3" fmla="*/ 439252 w 7109323"/>
              <a:gd name="connsiteY3" fmla="*/ 178533 h 6838772"/>
              <a:gd name="connsiteX4" fmla="*/ 2300684 w 7109323"/>
              <a:gd name="connsiteY4" fmla="*/ 352478 h 6838772"/>
              <a:gd name="connsiteX5" fmla="*/ 2325053 w 7109323"/>
              <a:gd name="connsiteY5" fmla="*/ 1564975 h 6838772"/>
              <a:gd name="connsiteX6" fmla="*/ 1340267 w 7109323"/>
              <a:gd name="connsiteY6" fmla="*/ 6838771 h 6838772"/>
              <a:gd name="connsiteX0" fmla="*/ 7105836 w 7105835"/>
              <a:gd name="connsiteY0" fmla="*/ 3996820 h 6897175"/>
              <a:gd name="connsiteX1" fmla="*/ 900727 w 7105835"/>
              <a:gd name="connsiteY1" fmla="*/ 3373031 h 6897175"/>
              <a:gd name="connsiteX2" fmla="*/ 19434 w 7105835"/>
              <a:gd name="connsiteY2" fmla="*/ 2736632 h 6897175"/>
              <a:gd name="connsiteX3" fmla="*/ 435764 w 7105835"/>
              <a:gd name="connsiteY3" fmla="*/ 236936 h 6897175"/>
              <a:gd name="connsiteX4" fmla="*/ 2037934 w 7105835"/>
              <a:gd name="connsiteY4" fmla="*/ 260370 h 6897175"/>
              <a:gd name="connsiteX5" fmla="*/ 2321565 w 7105835"/>
              <a:gd name="connsiteY5" fmla="*/ 1623378 h 6897175"/>
              <a:gd name="connsiteX6" fmla="*/ 1336779 w 7105835"/>
              <a:gd name="connsiteY6" fmla="*/ 6897174 h 6897175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2 w 7105835"/>
              <a:gd name="connsiteY4" fmla="*/ 248285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42642 w 7142641"/>
              <a:gd name="connsiteY0" fmla="*/ 3827318 h 6727673"/>
              <a:gd name="connsiteX1" fmla="*/ 937533 w 7142641"/>
              <a:gd name="connsiteY1" fmla="*/ 3203529 h 6727673"/>
              <a:gd name="connsiteX2" fmla="*/ 56240 w 7142641"/>
              <a:gd name="connsiteY2" fmla="*/ 2567130 h 6727673"/>
              <a:gd name="connsiteX3" fmla="*/ 307633 w 7142641"/>
              <a:gd name="connsiteY3" fmla="*/ 396324 h 6727673"/>
              <a:gd name="connsiteX4" fmla="*/ 2074738 w 7142641"/>
              <a:gd name="connsiteY4" fmla="*/ 90871 h 6727673"/>
              <a:gd name="connsiteX5" fmla="*/ 2358371 w 7142641"/>
              <a:gd name="connsiteY5" fmla="*/ 1453876 h 6727673"/>
              <a:gd name="connsiteX6" fmla="*/ 1373585 w 7142641"/>
              <a:gd name="connsiteY6" fmla="*/ 6727672 h 6727673"/>
              <a:gd name="connsiteX0" fmla="*/ 7110415 w 7110414"/>
              <a:gd name="connsiteY0" fmla="*/ 4144390 h 7044745"/>
              <a:gd name="connsiteX1" fmla="*/ 905306 w 7110414"/>
              <a:gd name="connsiteY1" fmla="*/ 3520601 h 7044745"/>
              <a:gd name="connsiteX2" fmla="*/ 24013 w 7110414"/>
              <a:gd name="connsiteY2" fmla="*/ 2884202 h 7044745"/>
              <a:gd name="connsiteX3" fmla="*/ 409179 w 7110414"/>
              <a:gd name="connsiteY3" fmla="*/ 184429 h 7044745"/>
              <a:gd name="connsiteX4" fmla="*/ 2042511 w 7110414"/>
              <a:gd name="connsiteY4" fmla="*/ 407943 h 7044745"/>
              <a:gd name="connsiteX5" fmla="*/ 2326144 w 7110414"/>
              <a:gd name="connsiteY5" fmla="*/ 1770948 h 7044745"/>
              <a:gd name="connsiteX6" fmla="*/ 1341358 w 7110414"/>
              <a:gd name="connsiteY6" fmla="*/ 7044744 h 7044745"/>
              <a:gd name="connsiteX0" fmla="*/ 7110415 w 7110414"/>
              <a:gd name="connsiteY0" fmla="*/ 4144390 h 7044745"/>
              <a:gd name="connsiteX1" fmla="*/ 905306 w 7110414"/>
              <a:gd name="connsiteY1" fmla="*/ 3520601 h 7044745"/>
              <a:gd name="connsiteX2" fmla="*/ 24013 w 7110414"/>
              <a:gd name="connsiteY2" fmla="*/ 2884202 h 7044745"/>
              <a:gd name="connsiteX3" fmla="*/ 409179 w 7110414"/>
              <a:gd name="connsiteY3" fmla="*/ 184429 h 7044745"/>
              <a:gd name="connsiteX4" fmla="*/ 2042518 w 7110414"/>
              <a:gd name="connsiteY4" fmla="*/ 407941 h 7044745"/>
              <a:gd name="connsiteX5" fmla="*/ 2326144 w 7110414"/>
              <a:gd name="connsiteY5" fmla="*/ 1770948 h 7044745"/>
              <a:gd name="connsiteX6" fmla="*/ 1341358 w 7110414"/>
              <a:gd name="connsiteY6" fmla="*/ 7044744 h 7044745"/>
              <a:gd name="connsiteX0" fmla="*/ 7110415 w 7110414"/>
              <a:gd name="connsiteY0" fmla="*/ 4128864 h 7029219"/>
              <a:gd name="connsiteX1" fmla="*/ 905306 w 7110414"/>
              <a:gd name="connsiteY1" fmla="*/ 3505075 h 7029219"/>
              <a:gd name="connsiteX2" fmla="*/ 24013 w 7110414"/>
              <a:gd name="connsiteY2" fmla="*/ 2868676 h 7029219"/>
              <a:gd name="connsiteX3" fmla="*/ 409179 w 7110414"/>
              <a:gd name="connsiteY3" fmla="*/ 168903 h 7029219"/>
              <a:gd name="connsiteX4" fmla="*/ 2042518 w 7110414"/>
              <a:gd name="connsiteY4" fmla="*/ 392415 h 7029219"/>
              <a:gd name="connsiteX5" fmla="*/ 2326144 w 7110414"/>
              <a:gd name="connsiteY5" fmla="*/ 1755422 h 7029219"/>
              <a:gd name="connsiteX6" fmla="*/ 1341358 w 7110414"/>
              <a:gd name="connsiteY6" fmla="*/ 7029218 h 7029219"/>
              <a:gd name="connsiteX0" fmla="*/ 7120010 w 7120009"/>
              <a:gd name="connsiteY0" fmla="*/ 4047241 h 6947596"/>
              <a:gd name="connsiteX1" fmla="*/ 914901 w 7120009"/>
              <a:gd name="connsiteY1" fmla="*/ 3423452 h 6947596"/>
              <a:gd name="connsiteX2" fmla="*/ 33608 w 7120009"/>
              <a:gd name="connsiteY2" fmla="*/ 2787053 h 6947596"/>
              <a:gd name="connsiteX3" fmla="*/ 418774 w 7120009"/>
              <a:gd name="connsiteY3" fmla="*/ 87280 h 6947596"/>
              <a:gd name="connsiteX4" fmla="*/ 2052113 w 7120009"/>
              <a:gd name="connsiteY4" fmla="*/ 310792 h 6947596"/>
              <a:gd name="connsiteX5" fmla="*/ 2335739 w 7120009"/>
              <a:gd name="connsiteY5" fmla="*/ 1673799 h 6947596"/>
              <a:gd name="connsiteX6" fmla="*/ 1350953 w 7120009"/>
              <a:gd name="connsiteY6" fmla="*/ 6947595 h 6947596"/>
              <a:gd name="connsiteX0" fmla="*/ 7113098 w 7113097"/>
              <a:gd name="connsiteY0" fmla="*/ 4083872 h 6984227"/>
              <a:gd name="connsiteX1" fmla="*/ 907989 w 7113097"/>
              <a:gd name="connsiteY1" fmla="*/ 3460083 h 6984227"/>
              <a:gd name="connsiteX2" fmla="*/ 26696 w 7113097"/>
              <a:gd name="connsiteY2" fmla="*/ 2823684 h 6984227"/>
              <a:gd name="connsiteX3" fmla="*/ 411862 w 7113097"/>
              <a:gd name="connsiteY3" fmla="*/ 123911 h 6984227"/>
              <a:gd name="connsiteX4" fmla="*/ 2045201 w 7113097"/>
              <a:gd name="connsiteY4" fmla="*/ 347423 h 6984227"/>
              <a:gd name="connsiteX5" fmla="*/ 2328827 w 7113097"/>
              <a:gd name="connsiteY5" fmla="*/ 1710430 h 6984227"/>
              <a:gd name="connsiteX6" fmla="*/ 1344041 w 7113097"/>
              <a:gd name="connsiteY6" fmla="*/ 6984226 h 6984227"/>
              <a:gd name="connsiteX0" fmla="*/ 7021910 w 7021909"/>
              <a:gd name="connsiteY0" fmla="*/ 4102006 h 7002361"/>
              <a:gd name="connsiteX1" fmla="*/ 816801 w 7021909"/>
              <a:gd name="connsiteY1" fmla="*/ 3478217 h 7002361"/>
              <a:gd name="connsiteX2" fmla="*/ 35636 w 7021909"/>
              <a:gd name="connsiteY2" fmla="*/ 2475305 h 7002361"/>
              <a:gd name="connsiteX3" fmla="*/ 320674 w 7021909"/>
              <a:gd name="connsiteY3" fmla="*/ 142045 h 7002361"/>
              <a:gd name="connsiteX4" fmla="*/ 1954013 w 7021909"/>
              <a:gd name="connsiteY4" fmla="*/ 365557 h 7002361"/>
              <a:gd name="connsiteX5" fmla="*/ 2237639 w 7021909"/>
              <a:gd name="connsiteY5" fmla="*/ 1728564 h 7002361"/>
              <a:gd name="connsiteX6" fmla="*/ 1252853 w 7021909"/>
              <a:gd name="connsiteY6" fmla="*/ 7002360 h 7002361"/>
              <a:gd name="connsiteX0" fmla="*/ 7036207 w 7036206"/>
              <a:gd name="connsiteY0" fmla="*/ 3950564 h 6850919"/>
              <a:gd name="connsiteX1" fmla="*/ 831098 w 7036206"/>
              <a:gd name="connsiteY1" fmla="*/ 3326775 h 6850919"/>
              <a:gd name="connsiteX2" fmla="*/ 49933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036207 w 7036206"/>
              <a:gd name="connsiteY0" fmla="*/ 3950564 h 6850919"/>
              <a:gd name="connsiteX1" fmla="*/ 831098 w 7036206"/>
              <a:gd name="connsiteY1" fmla="*/ 3326773 h 6850919"/>
              <a:gd name="connsiteX2" fmla="*/ 49933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036207 w 7036206"/>
              <a:gd name="connsiteY0" fmla="*/ 3950564 h 6850919"/>
              <a:gd name="connsiteX1" fmla="*/ 831098 w 7036206"/>
              <a:gd name="connsiteY1" fmla="*/ 3326773 h 6850919"/>
              <a:gd name="connsiteX2" fmla="*/ 49931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178353 w 7178352"/>
              <a:gd name="connsiteY0" fmla="*/ 3981448 h 6881803"/>
              <a:gd name="connsiteX1" fmla="*/ 973244 w 7178352"/>
              <a:gd name="connsiteY1" fmla="*/ 3357657 h 6881803"/>
              <a:gd name="connsiteX2" fmla="*/ 26314 w 7178352"/>
              <a:gd name="connsiteY2" fmla="*/ 2804477 h 6881803"/>
              <a:gd name="connsiteX3" fmla="*/ 429046 w 7178352"/>
              <a:gd name="connsiteY3" fmla="*/ 253567 h 6881803"/>
              <a:gd name="connsiteX4" fmla="*/ 2110456 w 7178352"/>
              <a:gd name="connsiteY4" fmla="*/ 244999 h 6881803"/>
              <a:gd name="connsiteX5" fmla="*/ 2394082 w 7178352"/>
              <a:gd name="connsiteY5" fmla="*/ 1608006 h 6881803"/>
              <a:gd name="connsiteX6" fmla="*/ 1409296 w 7178352"/>
              <a:gd name="connsiteY6" fmla="*/ 6881802 h 6881803"/>
              <a:gd name="connsiteX0" fmla="*/ 7212048 w 7212047"/>
              <a:gd name="connsiteY0" fmla="*/ 3981448 h 6881803"/>
              <a:gd name="connsiteX1" fmla="*/ 1513526 w 7212047"/>
              <a:gd name="connsiteY1" fmla="*/ 3365778 h 6881803"/>
              <a:gd name="connsiteX2" fmla="*/ 60009 w 7212047"/>
              <a:gd name="connsiteY2" fmla="*/ 2804477 h 6881803"/>
              <a:gd name="connsiteX3" fmla="*/ 462741 w 7212047"/>
              <a:gd name="connsiteY3" fmla="*/ 253567 h 6881803"/>
              <a:gd name="connsiteX4" fmla="*/ 2144151 w 7212047"/>
              <a:gd name="connsiteY4" fmla="*/ 244999 h 6881803"/>
              <a:gd name="connsiteX5" fmla="*/ 2427777 w 7212047"/>
              <a:gd name="connsiteY5" fmla="*/ 1608006 h 6881803"/>
              <a:gd name="connsiteX6" fmla="*/ 1442991 w 7212047"/>
              <a:gd name="connsiteY6" fmla="*/ 6881802 h 6881803"/>
              <a:gd name="connsiteX0" fmla="*/ 7212048 w 7212047"/>
              <a:gd name="connsiteY0" fmla="*/ 3981448 h 6881803"/>
              <a:gd name="connsiteX1" fmla="*/ 1513526 w 7212047"/>
              <a:gd name="connsiteY1" fmla="*/ 3365778 h 6881803"/>
              <a:gd name="connsiteX2" fmla="*/ 60012 w 7212047"/>
              <a:gd name="connsiteY2" fmla="*/ 2804475 h 6881803"/>
              <a:gd name="connsiteX3" fmla="*/ 462741 w 7212047"/>
              <a:gd name="connsiteY3" fmla="*/ 253567 h 6881803"/>
              <a:gd name="connsiteX4" fmla="*/ 2144151 w 7212047"/>
              <a:gd name="connsiteY4" fmla="*/ 244999 h 6881803"/>
              <a:gd name="connsiteX5" fmla="*/ 2427777 w 7212047"/>
              <a:gd name="connsiteY5" fmla="*/ 1608006 h 6881803"/>
              <a:gd name="connsiteX6" fmla="*/ 1442991 w 7212047"/>
              <a:gd name="connsiteY6" fmla="*/ 6881802 h 6881803"/>
              <a:gd name="connsiteX0" fmla="*/ 7318792 w 7318791"/>
              <a:gd name="connsiteY0" fmla="*/ 3981448 h 6881803"/>
              <a:gd name="connsiteX1" fmla="*/ 1620270 w 7318791"/>
              <a:gd name="connsiteY1" fmla="*/ 3365778 h 6881803"/>
              <a:gd name="connsiteX2" fmla="*/ 166756 w 7318791"/>
              <a:gd name="connsiteY2" fmla="*/ 2804475 h 6881803"/>
              <a:gd name="connsiteX3" fmla="*/ 569485 w 7318791"/>
              <a:gd name="connsiteY3" fmla="*/ 253567 h 6881803"/>
              <a:gd name="connsiteX4" fmla="*/ 2250895 w 7318791"/>
              <a:gd name="connsiteY4" fmla="*/ 244999 h 6881803"/>
              <a:gd name="connsiteX5" fmla="*/ 2534521 w 7318791"/>
              <a:gd name="connsiteY5" fmla="*/ 1608006 h 6881803"/>
              <a:gd name="connsiteX6" fmla="*/ 1549735 w 7318791"/>
              <a:gd name="connsiteY6" fmla="*/ 6881802 h 6881803"/>
              <a:gd name="connsiteX0" fmla="*/ 7215193 w 7215192"/>
              <a:gd name="connsiteY0" fmla="*/ 3981448 h 6881803"/>
              <a:gd name="connsiteX1" fmla="*/ 1562263 w 7215192"/>
              <a:gd name="connsiteY1" fmla="*/ 3496244 h 6881803"/>
              <a:gd name="connsiteX2" fmla="*/ 63157 w 7215192"/>
              <a:gd name="connsiteY2" fmla="*/ 2804475 h 6881803"/>
              <a:gd name="connsiteX3" fmla="*/ 465886 w 7215192"/>
              <a:gd name="connsiteY3" fmla="*/ 253567 h 6881803"/>
              <a:gd name="connsiteX4" fmla="*/ 2147296 w 7215192"/>
              <a:gd name="connsiteY4" fmla="*/ 244999 h 6881803"/>
              <a:gd name="connsiteX5" fmla="*/ 2430922 w 7215192"/>
              <a:gd name="connsiteY5" fmla="*/ 1608006 h 6881803"/>
              <a:gd name="connsiteX6" fmla="*/ 1446136 w 7215192"/>
              <a:gd name="connsiteY6" fmla="*/ 6881802 h 6881803"/>
              <a:gd name="connsiteX0" fmla="*/ 6082832 w 6082833"/>
              <a:gd name="connsiteY0" fmla="*/ 3722690 h 6881803"/>
              <a:gd name="connsiteX1" fmla="*/ 1562263 w 6082833"/>
              <a:gd name="connsiteY1" fmla="*/ 3496244 h 6881803"/>
              <a:gd name="connsiteX2" fmla="*/ 63157 w 6082833"/>
              <a:gd name="connsiteY2" fmla="*/ 2804475 h 6881803"/>
              <a:gd name="connsiteX3" fmla="*/ 465886 w 6082833"/>
              <a:gd name="connsiteY3" fmla="*/ 253567 h 6881803"/>
              <a:gd name="connsiteX4" fmla="*/ 2147296 w 6082833"/>
              <a:gd name="connsiteY4" fmla="*/ 244999 h 6881803"/>
              <a:gd name="connsiteX5" fmla="*/ 2430922 w 6082833"/>
              <a:gd name="connsiteY5" fmla="*/ 1608006 h 6881803"/>
              <a:gd name="connsiteX6" fmla="*/ 1446136 w 6082833"/>
              <a:gd name="connsiteY6" fmla="*/ 6881802 h 6881803"/>
              <a:gd name="connsiteX0" fmla="*/ 6080956 w 6080957"/>
              <a:gd name="connsiteY0" fmla="*/ 3722690 h 6881803"/>
              <a:gd name="connsiteX1" fmla="*/ 1533201 w 6080957"/>
              <a:gd name="connsiteY1" fmla="*/ 3393799 h 6881803"/>
              <a:gd name="connsiteX2" fmla="*/ 61281 w 6080957"/>
              <a:gd name="connsiteY2" fmla="*/ 2804475 h 6881803"/>
              <a:gd name="connsiteX3" fmla="*/ 464010 w 6080957"/>
              <a:gd name="connsiteY3" fmla="*/ 253567 h 6881803"/>
              <a:gd name="connsiteX4" fmla="*/ 2145420 w 6080957"/>
              <a:gd name="connsiteY4" fmla="*/ 244999 h 6881803"/>
              <a:gd name="connsiteX5" fmla="*/ 2429046 w 6080957"/>
              <a:gd name="connsiteY5" fmla="*/ 1608006 h 6881803"/>
              <a:gd name="connsiteX6" fmla="*/ 1444260 w 6080957"/>
              <a:gd name="connsiteY6" fmla="*/ 6881802 h 6881803"/>
              <a:gd name="connsiteX0" fmla="*/ 6080956 w 6080957"/>
              <a:gd name="connsiteY0" fmla="*/ 3722690 h 6881803"/>
              <a:gd name="connsiteX1" fmla="*/ 1533201 w 6080957"/>
              <a:gd name="connsiteY1" fmla="*/ 3393799 h 6881803"/>
              <a:gd name="connsiteX2" fmla="*/ 61280 w 6080957"/>
              <a:gd name="connsiteY2" fmla="*/ 2804468 h 6881803"/>
              <a:gd name="connsiteX3" fmla="*/ 464010 w 6080957"/>
              <a:gd name="connsiteY3" fmla="*/ 253567 h 6881803"/>
              <a:gd name="connsiteX4" fmla="*/ 2145420 w 6080957"/>
              <a:gd name="connsiteY4" fmla="*/ 244999 h 6881803"/>
              <a:gd name="connsiteX5" fmla="*/ 2429046 w 6080957"/>
              <a:gd name="connsiteY5" fmla="*/ 1608006 h 6881803"/>
              <a:gd name="connsiteX6" fmla="*/ 1444260 w 6080957"/>
              <a:gd name="connsiteY6" fmla="*/ 6881802 h 6881803"/>
              <a:gd name="connsiteX0" fmla="*/ 6035735 w 6035736"/>
              <a:gd name="connsiteY0" fmla="*/ 3722690 h 6881803"/>
              <a:gd name="connsiteX1" fmla="*/ 794904 w 6035736"/>
              <a:gd name="connsiteY1" fmla="*/ 3468060 h 6881803"/>
              <a:gd name="connsiteX2" fmla="*/ 16059 w 6035736"/>
              <a:gd name="connsiteY2" fmla="*/ 2804468 h 6881803"/>
              <a:gd name="connsiteX3" fmla="*/ 418789 w 6035736"/>
              <a:gd name="connsiteY3" fmla="*/ 253567 h 6881803"/>
              <a:gd name="connsiteX4" fmla="*/ 2100199 w 6035736"/>
              <a:gd name="connsiteY4" fmla="*/ 244999 h 6881803"/>
              <a:gd name="connsiteX5" fmla="*/ 2383825 w 6035736"/>
              <a:gd name="connsiteY5" fmla="*/ 1608006 h 6881803"/>
              <a:gd name="connsiteX6" fmla="*/ 1399039 w 6035736"/>
              <a:gd name="connsiteY6" fmla="*/ 6881802 h 6881803"/>
              <a:gd name="connsiteX0" fmla="*/ 6046937 w 6046938"/>
              <a:gd name="connsiteY0" fmla="*/ 3702476 h 6861589"/>
              <a:gd name="connsiteX1" fmla="*/ 806106 w 6046938"/>
              <a:gd name="connsiteY1" fmla="*/ 3447846 h 6861589"/>
              <a:gd name="connsiteX2" fmla="*/ 15322 w 6046938"/>
              <a:gd name="connsiteY2" fmla="*/ 2491346 h 6861589"/>
              <a:gd name="connsiteX3" fmla="*/ 429991 w 6046938"/>
              <a:gd name="connsiteY3" fmla="*/ 233353 h 6861589"/>
              <a:gd name="connsiteX4" fmla="*/ 2111401 w 6046938"/>
              <a:gd name="connsiteY4" fmla="*/ 224785 h 6861589"/>
              <a:gd name="connsiteX5" fmla="*/ 2395027 w 6046938"/>
              <a:gd name="connsiteY5" fmla="*/ 1587792 h 6861589"/>
              <a:gd name="connsiteX6" fmla="*/ 1410241 w 6046938"/>
              <a:gd name="connsiteY6" fmla="*/ 6861588 h 6861589"/>
              <a:gd name="connsiteX0" fmla="*/ 6084623 w 6084624"/>
              <a:gd name="connsiteY0" fmla="*/ 3702476 h 6861589"/>
              <a:gd name="connsiteX1" fmla="*/ 843792 w 6084624"/>
              <a:gd name="connsiteY1" fmla="*/ 3447846 h 6861589"/>
              <a:gd name="connsiteX2" fmla="*/ 53008 w 6084624"/>
              <a:gd name="connsiteY2" fmla="*/ 2491346 h 6861589"/>
              <a:gd name="connsiteX3" fmla="*/ 467677 w 6084624"/>
              <a:gd name="connsiteY3" fmla="*/ 233353 h 6861589"/>
              <a:gd name="connsiteX4" fmla="*/ 2149087 w 6084624"/>
              <a:gd name="connsiteY4" fmla="*/ 224785 h 6861589"/>
              <a:gd name="connsiteX5" fmla="*/ 2432713 w 6084624"/>
              <a:gd name="connsiteY5" fmla="*/ 1587792 h 6861589"/>
              <a:gd name="connsiteX6" fmla="*/ 1447927 w 6084624"/>
              <a:gd name="connsiteY6" fmla="*/ 6861588 h 6861589"/>
              <a:gd name="connsiteX0" fmla="*/ 6046937 w 6046938"/>
              <a:gd name="connsiteY0" fmla="*/ 3702476 h 6861589"/>
              <a:gd name="connsiteX1" fmla="*/ 806107 w 6046938"/>
              <a:gd name="connsiteY1" fmla="*/ 3447846 h 6861589"/>
              <a:gd name="connsiteX2" fmla="*/ 15322 w 6046938"/>
              <a:gd name="connsiteY2" fmla="*/ 2491346 h 6861589"/>
              <a:gd name="connsiteX3" fmla="*/ 429991 w 6046938"/>
              <a:gd name="connsiteY3" fmla="*/ 233353 h 6861589"/>
              <a:gd name="connsiteX4" fmla="*/ 2111401 w 6046938"/>
              <a:gd name="connsiteY4" fmla="*/ 224785 h 6861589"/>
              <a:gd name="connsiteX5" fmla="*/ 2395027 w 6046938"/>
              <a:gd name="connsiteY5" fmla="*/ 1587792 h 6861589"/>
              <a:gd name="connsiteX6" fmla="*/ 1410241 w 6046938"/>
              <a:gd name="connsiteY6" fmla="*/ 6861588 h 6861589"/>
              <a:gd name="connsiteX0" fmla="*/ 6002269 w 6002270"/>
              <a:gd name="connsiteY0" fmla="*/ 3686726 h 6845839"/>
              <a:gd name="connsiteX1" fmla="*/ 761439 w 6002270"/>
              <a:gd name="connsiteY1" fmla="*/ 3432096 h 6845839"/>
              <a:gd name="connsiteX2" fmla="*/ 18725 w 6002270"/>
              <a:gd name="connsiteY2" fmla="*/ 2243518 h 6845839"/>
              <a:gd name="connsiteX3" fmla="*/ 385323 w 6002270"/>
              <a:gd name="connsiteY3" fmla="*/ 217603 h 6845839"/>
              <a:gd name="connsiteX4" fmla="*/ 2066733 w 6002270"/>
              <a:gd name="connsiteY4" fmla="*/ 209035 h 6845839"/>
              <a:gd name="connsiteX5" fmla="*/ 2350359 w 6002270"/>
              <a:gd name="connsiteY5" fmla="*/ 1572042 h 6845839"/>
              <a:gd name="connsiteX6" fmla="*/ 1365573 w 6002270"/>
              <a:gd name="connsiteY6" fmla="*/ 6845838 h 6845839"/>
              <a:gd name="connsiteX0" fmla="*/ 6002269 w 6002270"/>
              <a:gd name="connsiteY0" fmla="*/ 3686726 h 6845839"/>
              <a:gd name="connsiteX1" fmla="*/ 761443 w 6002270"/>
              <a:gd name="connsiteY1" fmla="*/ 3432096 h 6845839"/>
              <a:gd name="connsiteX2" fmla="*/ 18725 w 6002270"/>
              <a:gd name="connsiteY2" fmla="*/ 2243518 h 6845839"/>
              <a:gd name="connsiteX3" fmla="*/ 385323 w 6002270"/>
              <a:gd name="connsiteY3" fmla="*/ 217603 h 6845839"/>
              <a:gd name="connsiteX4" fmla="*/ 2066733 w 6002270"/>
              <a:gd name="connsiteY4" fmla="*/ 209035 h 6845839"/>
              <a:gd name="connsiteX5" fmla="*/ 2350359 w 6002270"/>
              <a:gd name="connsiteY5" fmla="*/ 1572042 h 6845839"/>
              <a:gd name="connsiteX6" fmla="*/ 1365573 w 6002270"/>
              <a:gd name="connsiteY6" fmla="*/ 6845838 h 6845839"/>
              <a:gd name="connsiteX0" fmla="*/ 6008067 w 6008068"/>
              <a:gd name="connsiteY0" fmla="*/ 3686726 h 6845839"/>
              <a:gd name="connsiteX1" fmla="*/ 767241 w 6008068"/>
              <a:gd name="connsiteY1" fmla="*/ 3432096 h 6845839"/>
              <a:gd name="connsiteX2" fmla="*/ 24523 w 6008068"/>
              <a:gd name="connsiteY2" fmla="*/ 2243518 h 6845839"/>
              <a:gd name="connsiteX3" fmla="*/ 391121 w 6008068"/>
              <a:gd name="connsiteY3" fmla="*/ 217603 h 6845839"/>
              <a:gd name="connsiteX4" fmla="*/ 2072531 w 6008068"/>
              <a:gd name="connsiteY4" fmla="*/ 209035 h 6845839"/>
              <a:gd name="connsiteX5" fmla="*/ 2356157 w 6008068"/>
              <a:gd name="connsiteY5" fmla="*/ 1572042 h 6845839"/>
              <a:gd name="connsiteX6" fmla="*/ 1371371 w 6008068"/>
              <a:gd name="connsiteY6" fmla="*/ 6845838 h 6845839"/>
              <a:gd name="connsiteX0" fmla="*/ 6062832 w 6062833"/>
              <a:gd name="connsiteY0" fmla="*/ 3686726 h 6845839"/>
              <a:gd name="connsiteX1" fmla="*/ 822006 w 6062833"/>
              <a:gd name="connsiteY1" fmla="*/ 3432096 h 6845839"/>
              <a:gd name="connsiteX2" fmla="*/ 79288 w 6062833"/>
              <a:gd name="connsiteY2" fmla="*/ 2243518 h 6845839"/>
              <a:gd name="connsiteX3" fmla="*/ 445886 w 6062833"/>
              <a:gd name="connsiteY3" fmla="*/ 217603 h 6845839"/>
              <a:gd name="connsiteX4" fmla="*/ 2127296 w 6062833"/>
              <a:gd name="connsiteY4" fmla="*/ 209035 h 6845839"/>
              <a:gd name="connsiteX5" fmla="*/ 2410922 w 6062833"/>
              <a:gd name="connsiteY5" fmla="*/ 1572042 h 6845839"/>
              <a:gd name="connsiteX6" fmla="*/ 1426136 w 6062833"/>
              <a:gd name="connsiteY6" fmla="*/ 6845838 h 6845839"/>
              <a:gd name="connsiteX0" fmla="*/ 6106187 w 6106188"/>
              <a:gd name="connsiteY0" fmla="*/ 3713643 h 6872756"/>
              <a:gd name="connsiteX1" fmla="*/ 865361 w 6106188"/>
              <a:gd name="connsiteY1" fmla="*/ 3459013 h 6872756"/>
              <a:gd name="connsiteX2" fmla="*/ 40922 w 6106188"/>
              <a:gd name="connsiteY2" fmla="*/ 2664973 h 6872756"/>
              <a:gd name="connsiteX3" fmla="*/ 489241 w 6106188"/>
              <a:gd name="connsiteY3" fmla="*/ 244520 h 6872756"/>
              <a:gd name="connsiteX4" fmla="*/ 2170651 w 6106188"/>
              <a:gd name="connsiteY4" fmla="*/ 235952 h 6872756"/>
              <a:gd name="connsiteX5" fmla="*/ 2454277 w 6106188"/>
              <a:gd name="connsiteY5" fmla="*/ 1598959 h 6872756"/>
              <a:gd name="connsiteX6" fmla="*/ 1469491 w 6106188"/>
              <a:gd name="connsiteY6" fmla="*/ 6872755 h 687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06188" h="6872756">
                <a:moveTo>
                  <a:pt x="6106187" y="3713643"/>
                </a:moveTo>
                <a:cubicBezTo>
                  <a:pt x="4833553" y="3597932"/>
                  <a:pt x="1876238" y="3633791"/>
                  <a:pt x="865361" y="3459013"/>
                </a:cubicBezTo>
                <a:cubicBezTo>
                  <a:pt x="-145516" y="3284235"/>
                  <a:pt x="-22045" y="3223102"/>
                  <a:pt x="40922" y="2664973"/>
                </a:cubicBezTo>
                <a:cubicBezTo>
                  <a:pt x="103889" y="2106844"/>
                  <a:pt x="134286" y="649357"/>
                  <a:pt x="489241" y="244520"/>
                </a:cubicBezTo>
                <a:cubicBezTo>
                  <a:pt x="844196" y="-160317"/>
                  <a:pt x="1843145" y="10212"/>
                  <a:pt x="2170651" y="235952"/>
                </a:cubicBezTo>
                <a:cubicBezTo>
                  <a:pt x="2498157" y="461692"/>
                  <a:pt x="2571137" y="492825"/>
                  <a:pt x="2454277" y="1598959"/>
                </a:cubicBezTo>
                <a:cubicBezTo>
                  <a:pt x="2337417" y="2705093"/>
                  <a:pt x="1709475" y="5790458"/>
                  <a:pt x="1469491" y="687275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DF2D744-1195-46A6-BB0D-977F1EC53101}"/>
              </a:ext>
            </a:extLst>
          </p:cNvPr>
          <p:cNvSpPr/>
          <p:nvPr/>
        </p:nvSpPr>
        <p:spPr>
          <a:xfrm>
            <a:off x="6741907" y="468339"/>
            <a:ext cx="976312" cy="180975"/>
          </a:xfrm>
          <a:custGeom>
            <a:avLst/>
            <a:gdLst>
              <a:gd name="connsiteX0" fmla="*/ 0 w 1690687"/>
              <a:gd name="connsiteY0" fmla="*/ 323850 h 323850"/>
              <a:gd name="connsiteX1" fmla="*/ 1690687 w 1690687"/>
              <a:gd name="connsiteY1" fmla="*/ 0 h 323850"/>
              <a:gd name="connsiteX0" fmla="*/ 0 w 976312"/>
              <a:gd name="connsiteY0" fmla="*/ 180975 h 180975"/>
              <a:gd name="connsiteX1" fmla="*/ 976312 w 976312"/>
              <a:gd name="connsiteY1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312" h="180975">
                <a:moveTo>
                  <a:pt x="0" y="180975"/>
                </a:moveTo>
                <a:lnTo>
                  <a:pt x="976312" y="0"/>
                </a:ln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939D3DA-D0F0-4E5C-A49C-7453921851E5}"/>
              </a:ext>
            </a:extLst>
          </p:cNvPr>
          <p:cNvSpPr txBox="1"/>
          <p:nvPr/>
        </p:nvSpPr>
        <p:spPr>
          <a:xfrm>
            <a:off x="122238" y="663253"/>
            <a:ext cx="3234509" cy="33085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转向流量和绕行路径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相位交通组织，禁止南北方向左转，允许东西方向左转；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南往西左转可以利用利用参花街</a:t>
            </a:r>
            <a:r>
              <a:rPr lang="en-US" altLang="zh-CN" sz="1100" dirty="0">
                <a:latin typeface="+mn-ea"/>
              </a:rPr>
              <a:t>-</a:t>
            </a:r>
            <a:r>
              <a:rPr lang="zh-CN" altLang="en-US" sz="1100" dirty="0">
                <a:latin typeface="+mn-ea"/>
              </a:rPr>
              <a:t>迎宾路</a:t>
            </a:r>
            <a:r>
              <a:rPr lang="en-US" altLang="zh-CN" sz="1100" dirty="0">
                <a:latin typeface="+mn-ea"/>
              </a:rPr>
              <a:t>-</a:t>
            </a:r>
            <a:r>
              <a:rPr lang="zh-CN" altLang="en-US" sz="1100" dirty="0">
                <a:latin typeface="+mn-ea"/>
              </a:rPr>
              <a:t>梨花路（延河路）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北往东左转可以通过爱丹路实现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南北方向左转流量分别为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南转西早高峰：</a:t>
            </a:r>
            <a:r>
              <a:rPr lang="en-US" altLang="zh-CN" sz="1100" dirty="0">
                <a:latin typeface="+mn-ea"/>
              </a:rPr>
              <a:t>97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353 PCU/Hr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北转东早高峰：</a:t>
            </a:r>
            <a:r>
              <a:rPr lang="en-US" altLang="zh-CN" sz="1100" dirty="0">
                <a:latin typeface="+mn-ea"/>
              </a:rPr>
              <a:t>185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167 PCU/Hr</a:t>
            </a: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dirty="0">
                <a:latin typeface="+mn-ea"/>
              </a:rPr>
              <a:t>2021</a:t>
            </a:r>
            <a:r>
              <a:rPr lang="zh-CN" altLang="en-US" sz="1100" dirty="0">
                <a:latin typeface="+mn-ea"/>
              </a:rPr>
              <a:t>年</a:t>
            </a:r>
            <a:r>
              <a:rPr lang="en-US" altLang="zh-CN" sz="1100" dirty="0">
                <a:latin typeface="+mn-ea"/>
              </a:rPr>
              <a:t>9</a:t>
            </a:r>
            <a:r>
              <a:rPr lang="zh-CN" altLang="en-US" sz="1100" dirty="0">
                <a:latin typeface="+mn-ea"/>
              </a:rPr>
              <a:t>月</a:t>
            </a:r>
            <a:r>
              <a:rPr lang="en-US" altLang="zh-CN" sz="1100" dirty="0">
                <a:latin typeface="+mn-ea"/>
              </a:rPr>
              <a:t>10</a:t>
            </a:r>
            <a:r>
              <a:rPr lang="zh-CN" altLang="en-US" sz="1100" dirty="0">
                <a:latin typeface="+mn-ea"/>
              </a:rPr>
              <a:t>日调查南进口早高峰左转流量为：</a:t>
            </a: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dirty="0">
                <a:latin typeface="+mn-ea"/>
              </a:rPr>
              <a:t>273 PCU/Hr</a:t>
            </a:r>
            <a:r>
              <a:rPr lang="zh-CN" altLang="en-US" sz="1100" dirty="0">
                <a:latin typeface="+mn-ea"/>
              </a:rPr>
              <a:t>。</a:t>
            </a: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可以看到，早晚高峰期左转流量非常小，左转取消后不会对路网造成影响。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FE6A3F9-9DC0-4F0F-9454-BE40506F1184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33DCF4DE-E249-4DDF-975A-25EF5D5C65B4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Freeform 54">
              <a:extLst>
                <a:ext uri="{FF2B5EF4-FFF2-40B4-BE49-F238E27FC236}">
                  <a16:creationId xmlns:a16="http://schemas.microsoft.com/office/drawing/2014/main" id="{9A5BDC12-8A2E-40AD-A836-938E353EE20F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25A8099-1C1A-4104-A681-009FC89F7DC3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A3BA22FB-5040-45F4-96EB-D5F765450FDF}"/>
              </a:ext>
            </a:extLst>
          </p:cNvPr>
          <p:cNvSpPr txBox="1"/>
          <p:nvPr/>
        </p:nvSpPr>
        <p:spPr>
          <a:xfrm>
            <a:off x="5937211" y="1963558"/>
            <a:ext cx="706922" cy="510776"/>
          </a:xfrm>
          <a:prstGeom prst="wedgeRoundRectCallout">
            <a:avLst>
              <a:gd name="adj1" fmla="val -101697"/>
              <a:gd name="adj2" fmla="val 9130"/>
              <a:gd name="adj3" fmla="val 16667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公交</a:t>
            </a:r>
            <a:r>
              <a:rPr lang="en-US" altLang="zh-CN" sz="800" dirty="0"/>
              <a:t>4</a:t>
            </a:r>
            <a:r>
              <a:rPr lang="zh-CN" altLang="en-US" sz="800" dirty="0"/>
              <a:t>路可以绕行团结路</a:t>
            </a:r>
            <a:r>
              <a:rPr lang="en-US" altLang="zh-CN" sz="800" dirty="0"/>
              <a:t>-</a:t>
            </a:r>
            <a:r>
              <a:rPr lang="zh-CN" altLang="en-US" sz="800" dirty="0"/>
              <a:t>民安胡同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271454BD-9104-4F0F-978C-1BEF535D6BE1}"/>
              </a:ext>
            </a:extLst>
          </p:cNvPr>
          <p:cNvSpPr/>
          <p:nvPr/>
        </p:nvSpPr>
        <p:spPr>
          <a:xfrm>
            <a:off x="4881563" y="3933825"/>
            <a:ext cx="264318" cy="329021"/>
          </a:xfrm>
          <a:custGeom>
            <a:avLst/>
            <a:gdLst>
              <a:gd name="connsiteX0" fmla="*/ 264318 w 264318"/>
              <a:gd name="connsiteY0" fmla="*/ 0 h 329021"/>
              <a:gd name="connsiteX1" fmla="*/ 221456 w 264318"/>
              <a:gd name="connsiteY1" fmla="*/ 54769 h 329021"/>
              <a:gd name="connsiteX2" fmla="*/ 235743 w 264318"/>
              <a:gd name="connsiteY2" fmla="*/ 280988 h 329021"/>
              <a:gd name="connsiteX3" fmla="*/ 178593 w 264318"/>
              <a:gd name="connsiteY3" fmla="*/ 328613 h 329021"/>
              <a:gd name="connsiteX4" fmla="*/ 0 w 264318"/>
              <a:gd name="connsiteY4" fmla="*/ 300038 h 32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8" h="329021">
                <a:moveTo>
                  <a:pt x="264318" y="0"/>
                </a:moveTo>
                <a:cubicBezTo>
                  <a:pt x="245268" y="3969"/>
                  <a:pt x="226218" y="7938"/>
                  <a:pt x="221456" y="54769"/>
                </a:cubicBezTo>
                <a:cubicBezTo>
                  <a:pt x="216694" y="101600"/>
                  <a:pt x="242887" y="235347"/>
                  <a:pt x="235743" y="280988"/>
                </a:cubicBezTo>
                <a:cubicBezTo>
                  <a:pt x="228599" y="326629"/>
                  <a:pt x="217883" y="325438"/>
                  <a:pt x="178593" y="328613"/>
                </a:cubicBezTo>
                <a:cubicBezTo>
                  <a:pt x="139303" y="331788"/>
                  <a:pt x="69651" y="315913"/>
                  <a:pt x="0" y="300038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3" name="表格 72">
            <a:extLst>
              <a:ext uri="{FF2B5EF4-FFF2-40B4-BE49-F238E27FC236}">
                <a16:creationId xmlns:a16="http://schemas.microsoft.com/office/drawing/2014/main" id="{4F9F7B1E-03BB-4BCC-8BF5-5762379B10A7}"/>
              </a:ext>
            </a:extLst>
          </p:cNvPr>
          <p:cNvGraphicFramePr>
            <a:graphicFrameLocks noGrp="1"/>
          </p:cNvGraphicFramePr>
          <p:nvPr/>
        </p:nvGraphicFramePr>
        <p:xfrm>
          <a:off x="1176981" y="-1076297"/>
          <a:ext cx="2686496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1345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531571556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34A1DEE2-8513-47EF-BC41-5471D0E53C98}"/>
              </a:ext>
            </a:extLst>
          </p:cNvPr>
          <p:cNvCxnSpPr>
            <a:cxnSpLocks/>
          </p:cNvCxnSpPr>
          <p:nvPr/>
        </p:nvCxnSpPr>
        <p:spPr>
          <a:xfrm flipH="1">
            <a:off x="1505959" y="-655536"/>
            <a:ext cx="30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E8B5012B-F004-4903-B24E-9A0456406EAF}"/>
              </a:ext>
            </a:extLst>
          </p:cNvPr>
          <p:cNvCxnSpPr>
            <a:cxnSpLocks/>
          </p:cNvCxnSpPr>
          <p:nvPr/>
        </p:nvCxnSpPr>
        <p:spPr>
          <a:xfrm>
            <a:off x="1221228" y="-393801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F47988C-356F-49D7-A3E3-98A3E2A726C0}"/>
              </a:ext>
            </a:extLst>
          </p:cNvPr>
          <p:cNvGrpSpPr/>
          <p:nvPr/>
        </p:nvGrpSpPr>
        <p:grpSpPr>
          <a:xfrm rot="20042499" flipH="1">
            <a:off x="2834871" y="-625368"/>
            <a:ext cx="263789" cy="177406"/>
            <a:chOff x="2012833" y="3266848"/>
            <a:chExt cx="412152" cy="277186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72201FD-4541-4CC2-87B1-626F62DC7DF1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8AF79164-30E5-41A1-9D35-4E8CB2A8C9FC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12DFCF8-1A22-410E-82F0-B15E241A6E2A}"/>
              </a:ext>
            </a:extLst>
          </p:cNvPr>
          <p:cNvGrpSpPr/>
          <p:nvPr/>
        </p:nvGrpSpPr>
        <p:grpSpPr>
          <a:xfrm rot="9265519" flipH="1">
            <a:off x="2666996" y="-745296"/>
            <a:ext cx="263695" cy="179518"/>
            <a:chOff x="2012833" y="3266639"/>
            <a:chExt cx="412004" cy="280486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0B71FD1-67BA-4818-B1E9-C87A8253C34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箭头连接符 80">
              <a:extLst>
                <a:ext uri="{FF2B5EF4-FFF2-40B4-BE49-F238E27FC236}">
                  <a16:creationId xmlns:a16="http://schemas.microsoft.com/office/drawing/2014/main" id="{B099A015-5112-4947-A498-D1B0E6DD7E0F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583A0D49-941D-4356-9FF3-5B9E8EB96EE3}"/>
              </a:ext>
            </a:extLst>
          </p:cNvPr>
          <p:cNvCxnSpPr>
            <a:cxnSpLocks/>
          </p:cNvCxnSpPr>
          <p:nvPr/>
        </p:nvCxnSpPr>
        <p:spPr>
          <a:xfrm flipV="1">
            <a:off x="3635466" y="-579598"/>
            <a:ext cx="0" cy="29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C08F5346-2431-4171-81B4-81E4D53C11BB}"/>
              </a:ext>
            </a:extLst>
          </p:cNvPr>
          <p:cNvCxnSpPr>
            <a:cxnSpLocks/>
          </p:cNvCxnSpPr>
          <p:nvPr/>
        </p:nvCxnSpPr>
        <p:spPr>
          <a:xfrm>
            <a:off x="3426328" y="-847135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6102189B-1434-462C-BB78-79472D71D9A7}"/>
              </a:ext>
            </a:extLst>
          </p:cNvPr>
          <p:cNvCxnSpPr>
            <a:cxnSpLocks/>
          </p:cNvCxnSpPr>
          <p:nvPr/>
        </p:nvCxnSpPr>
        <p:spPr>
          <a:xfrm>
            <a:off x="1225001" y="-507002"/>
            <a:ext cx="3174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39B6BF6E-BBBC-4D7A-BFA4-1C2D177188B6}"/>
              </a:ext>
            </a:extLst>
          </p:cNvPr>
          <p:cNvCxnSpPr>
            <a:cxnSpLocks/>
          </p:cNvCxnSpPr>
          <p:nvPr/>
        </p:nvCxnSpPr>
        <p:spPr>
          <a:xfrm flipH="1">
            <a:off x="1505959" y="-755548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6991C831-899D-4168-BAE7-A415E8A0E5BA}"/>
              </a:ext>
            </a:extLst>
          </p:cNvPr>
          <p:cNvCxnSpPr>
            <a:cxnSpLocks/>
          </p:cNvCxnSpPr>
          <p:nvPr/>
        </p:nvCxnSpPr>
        <p:spPr>
          <a:xfrm>
            <a:off x="1350854" y="-392693"/>
            <a:ext cx="0" cy="13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F19CBD8F-C0B6-455F-9991-0560EAD7B572}"/>
              </a:ext>
            </a:extLst>
          </p:cNvPr>
          <p:cNvCxnSpPr>
            <a:cxnSpLocks/>
          </p:cNvCxnSpPr>
          <p:nvPr/>
        </p:nvCxnSpPr>
        <p:spPr>
          <a:xfrm flipV="1">
            <a:off x="1652772" y="-933422"/>
            <a:ext cx="0" cy="177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83F196E8-BDB9-49FA-B662-E127F6FC3844}"/>
              </a:ext>
            </a:extLst>
          </p:cNvPr>
          <p:cNvCxnSpPr>
            <a:cxnSpLocks/>
          </p:cNvCxnSpPr>
          <p:nvPr/>
        </p:nvCxnSpPr>
        <p:spPr>
          <a:xfrm>
            <a:off x="3635466" y="-433173"/>
            <a:ext cx="132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9C2D20EB-F98D-497A-9BE5-93ED50491ECE}"/>
              </a:ext>
            </a:extLst>
          </p:cNvPr>
          <p:cNvCxnSpPr>
            <a:cxnSpLocks/>
          </p:cNvCxnSpPr>
          <p:nvPr/>
        </p:nvCxnSpPr>
        <p:spPr>
          <a:xfrm flipH="1">
            <a:off x="3294439" y="-741198"/>
            <a:ext cx="1292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85F06750-D980-4315-A6CB-E1FAB9767F16}"/>
              </a:ext>
            </a:extLst>
          </p:cNvPr>
          <p:cNvCxnSpPr>
            <a:cxnSpLocks/>
          </p:cNvCxnSpPr>
          <p:nvPr/>
        </p:nvCxnSpPr>
        <p:spPr>
          <a:xfrm flipH="1" flipV="1">
            <a:off x="3305359" y="-898134"/>
            <a:ext cx="6007" cy="6331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3F8A9248-D957-4948-B710-40F8A3FA6650}"/>
              </a:ext>
            </a:extLst>
          </p:cNvPr>
          <p:cNvCxnSpPr>
            <a:cxnSpLocks/>
          </p:cNvCxnSpPr>
          <p:nvPr/>
        </p:nvCxnSpPr>
        <p:spPr>
          <a:xfrm flipH="1">
            <a:off x="1303689" y="-324337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1830E916-00B1-406B-A279-4A80F0B1DDBD}"/>
              </a:ext>
            </a:extLst>
          </p:cNvPr>
          <p:cNvCxnSpPr>
            <a:cxnSpLocks/>
          </p:cNvCxnSpPr>
          <p:nvPr/>
        </p:nvCxnSpPr>
        <p:spPr>
          <a:xfrm flipH="1">
            <a:off x="1303689" y="-863845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6C090830-1760-4F89-904C-BBAD87A91CE0}"/>
              </a:ext>
            </a:extLst>
          </p:cNvPr>
          <p:cNvCxnSpPr>
            <a:cxnSpLocks/>
          </p:cNvCxnSpPr>
          <p:nvPr/>
        </p:nvCxnSpPr>
        <p:spPr>
          <a:xfrm flipH="1">
            <a:off x="2946359" y="-321162"/>
            <a:ext cx="21802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C2C3834C-E178-4A58-AA16-EF6EFA249D29}"/>
              </a:ext>
            </a:extLst>
          </p:cNvPr>
          <p:cNvCxnSpPr>
            <a:cxnSpLocks/>
          </p:cNvCxnSpPr>
          <p:nvPr/>
        </p:nvCxnSpPr>
        <p:spPr>
          <a:xfrm flipH="1">
            <a:off x="2682854" y="-863754"/>
            <a:ext cx="21802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6" name="表格 95">
            <a:extLst>
              <a:ext uri="{FF2B5EF4-FFF2-40B4-BE49-F238E27FC236}">
                <a16:creationId xmlns:a16="http://schemas.microsoft.com/office/drawing/2014/main" id="{3CA40EA8-A74C-4369-A342-152A7AAA9B13}"/>
              </a:ext>
            </a:extLst>
          </p:cNvPr>
          <p:cNvGraphicFramePr>
            <a:graphicFrameLocks noGrp="1"/>
          </p:cNvGraphicFramePr>
          <p:nvPr/>
        </p:nvGraphicFramePr>
        <p:xfrm>
          <a:off x="1176983" y="-2011215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99" name="直接箭头连接符 98">
            <a:extLst>
              <a:ext uri="{FF2B5EF4-FFF2-40B4-BE49-F238E27FC236}">
                <a16:creationId xmlns:a16="http://schemas.microsoft.com/office/drawing/2014/main" id="{03430D3F-C43E-4D80-9C30-EB8857420D7D}"/>
              </a:ext>
            </a:extLst>
          </p:cNvPr>
          <p:cNvCxnSpPr>
            <a:cxnSpLocks/>
          </p:cNvCxnSpPr>
          <p:nvPr/>
        </p:nvCxnSpPr>
        <p:spPr>
          <a:xfrm>
            <a:off x="1963846" y="-392102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6B7BDA5E-2A3A-4968-9A3E-1897FCE143E6}"/>
              </a:ext>
            </a:extLst>
          </p:cNvPr>
          <p:cNvCxnSpPr>
            <a:cxnSpLocks/>
          </p:cNvCxnSpPr>
          <p:nvPr/>
        </p:nvCxnSpPr>
        <p:spPr>
          <a:xfrm>
            <a:off x="2093472" y="-390994"/>
            <a:ext cx="0" cy="13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BB2F3FE5-1DF0-4E85-9ACE-B2965874870B}"/>
              </a:ext>
            </a:extLst>
          </p:cNvPr>
          <p:cNvGrpSpPr/>
          <p:nvPr/>
        </p:nvGrpSpPr>
        <p:grpSpPr>
          <a:xfrm rot="9265519" flipH="1">
            <a:off x="1947569" y="-575666"/>
            <a:ext cx="263695" cy="179518"/>
            <a:chOff x="2012833" y="3266639"/>
            <a:chExt cx="412004" cy="280486"/>
          </a:xfrm>
        </p:grpSpPr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B263CE07-A2B7-455E-BA9B-F359CBD95DAC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箭头连接符 102">
              <a:extLst>
                <a:ext uri="{FF2B5EF4-FFF2-40B4-BE49-F238E27FC236}">
                  <a16:creationId xmlns:a16="http://schemas.microsoft.com/office/drawing/2014/main" id="{2DEA9D60-59A2-4CC7-9121-464EA436B9E6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0AB2B4E7-F70C-4513-ACAA-C258837ED1A7}"/>
              </a:ext>
            </a:extLst>
          </p:cNvPr>
          <p:cNvCxnSpPr>
            <a:cxnSpLocks/>
          </p:cNvCxnSpPr>
          <p:nvPr/>
        </p:nvCxnSpPr>
        <p:spPr>
          <a:xfrm flipH="1" flipV="1">
            <a:off x="3746059" y="-896185"/>
            <a:ext cx="6007" cy="6331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8853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4A4A7E-BFD2-487B-A456-D0CD92603E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AA1B7B-741C-429C-9481-0D8A179C2D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7140EE7-5700-4C03-8D94-EA7ED5450621}"/>
              </a:ext>
            </a:extLst>
          </p:cNvPr>
          <p:cNvSpPr txBox="1"/>
          <p:nvPr/>
        </p:nvSpPr>
        <p:spPr>
          <a:xfrm>
            <a:off x="765060" y="786647"/>
            <a:ext cx="3806940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b="1" dirty="0">
                <a:latin typeface="+mn-ea"/>
              </a:rPr>
              <a:t>LinSig</a:t>
            </a:r>
            <a:r>
              <a:rPr lang="zh-CN" altLang="en-US" sz="1100" b="1" dirty="0">
                <a:latin typeface="+mn-ea"/>
              </a:rPr>
              <a:t>建模分析结论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相位和短周期的信号控制方案，提高了各个方向的通行效率，减小了整个交叉口总延误：由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西进口方向虽然增加了一个</a:t>
            </a:r>
            <a:r>
              <a:rPr lang="en-US" altLang="zh-CN" sz="1100" dirty="0">
                <a:latin typeface="+mn-ea"/>
              </a:rPr>
              <a:t>BRT</a:t>
            </a:r>
            <a:r>
              <a:rPr lang="zh-CN" altLang="en-US" sz="1100" dirty="0">
                <a:latin typeface="+mn-ea"/>
              </a:rPr>
              <a:t>车道，社会车道数为</a:t>
            </a:r>
            <a:r>
              <a:rPr lang="en-US" altLang="zh-CN" sz="1100" dirty="0">
                <a:latin typeface="+mn-ea"/>
              </a:rPr>
              <a:t>5</a:t>
            </a:r>
            <a:r>
              <a:rPr lang="zh-CN" altLang="en-US" sz="1100" dirty="0">
                <a:latin typeface="+mn-ea"/>
              </a:rPr>
              <a:t>个（比改造前少</a:t>
            </a:r>
            <a:r>
              <a:rPr lang="en-US" altLang="zh-CN" sz="1100" dirty="0">
                <a:latin typeface="+mn-ea"/>
              </a:rPr>
              <a:t>1</a:t>
            </a:r>
            <a:r>
              <a:rPr lang="zh-CN" altLang="en-US" sz="1100" dirty="0">
                <a:latin typeface="+mn-ea"/>
              </a:rPr>
              <a:t>个社会车道），但西进口方向早高峰流量</a:t>
            </a:r>
            <a:r>
              <a:rPr lang="en-US" altLang="zh-CN" sz="1100" dirty="0">
                <a:latin typeface="+mn-ea"/>
              </a:rPr>
              <a:t>2077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2129 PCU/hr </a:t>
            </a:r>
            <a:r>
              <a:rPr lang="zh-CN" altLang="en-US" sz="1100" dirty="0">
                <a:latin typeface="+mn-ea"/>
              </a:rPr>
              <a:t>，车道数完全满足流量需求。改善后交叉口可用通行能力还得到进一步提升（如右图所示）。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FE51A1F7-8087-4B54-AF8D-69E6D312D28E}"/>
              </a:ext>
            </a:extLst>
          </p:cNvPr>
          <p:cNvGraphicFramePr>
            <a:graphicFrameLocks/>
          </p:cNvGraphicFramePr>
          <p:nvPr/>
        </p:nvGraphicFramePr>
        <p:xfrm>
          <a:off x="4849380" y="951750"/>
          <a:ext cx="32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971A6794-6CAA-4950-BB59-090D69D1CCCB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1952C1E-B006-4CB9-898D-F909014FFA2E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02C5ED8-089F-434F-A208-206203895DE4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 err="1"/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2054B0D9-FAEA-4F98-AAE5-D2820285CF30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A34F3C2-DD77-401B-95DC-3A4241D48001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0841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A934D39C-257F-4AAB-AFC1-671276568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015002"/>
              </p:ext>
            </p:extLst>
          </p:nvPr>
        </p:nvGraphicFramePr>
        <p:xfrm>
          <a:off x="1295558" y="454840"/>
          <a:ext cx="6552882" cy="3857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342">
                  <a:extLst>
                    <a:ext uri="{9D8B030D-6E8A-4147-A177-3AD203B41FA5}">
                      <a16:colId xmlns:a16="http://schemas.microsoft.com/office/drawing/2014/main" val="671980655"/>
                    </a:ext>
                  </a:extLst>
                </a:gridCol>
                <a:gridCol w="1868546">
                  <a:extLst>
                    <a:ext uri="{9D8B030D-6E8A-4147-A177-3AD203B41FA5}">
                      <a16:colId xmlns:a16="http://schemas.microsoft.com/office/drawing/2014/main" val="3196402652"/>
                    </a:ext>
                  </a:extLst>
                </a:gridCol>
                <a:gridCol w="1865997">
                  <a:extLst>
                    <a:ext uri="{9D8B030D-6E8A-4147-A177-3AD203B41FA5}">
                      <a16:colId xmlns:a16="http://schemas.microsoft.com/office/drawing/2014/main" val="3226636765"/>
                    </a:ext>
                  </a:extLst>
                </a:gridCol>
                <a:gridCol w="1865997">
                  <a:extLst>
                    <a:ext uri="{9D8B030D-6E8A-4147-A177-3AD203B41FA5}">
                      <a16:colId xmlns:a16="http://schemas.microsoft.com/office/drawing/2014/main" val="1988352308"/>
                    </a:ext>
                  </a:extLst>
                </a:gridCol>
              </a:tblGrid>
              <a:tr h="3289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交叉口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当前设计中的相位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建议相位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dirty="0"/>
                        <a:t>左转替代路径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470208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园林胡同路口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/>
                        <a:t>保持原设计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053387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延大路口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975612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延西街路口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/>
                        <a:t>保持原设计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934307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西山街路口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/>
                        <a:t>保持原设计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932219"/>
                  </a:ext>
                </a:extLst>
              </a:tr>
              <a:tr h="705636"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参花街路口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/>
                        <a:t>保持原设计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800" dirty="0"/>
                        <a:t>利用路网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972655"/>
                  </a:ext>
                </a:extLst>
              </a:tr>
            </a:tbl>
          </a:graphicData>
        </a:graphic>
      </p:graphicFrame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6E8F2C-D5CA-4CAE-9DE4-A2F3A5C4B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E8ED93-0879-404A-8352-B96DBA30E6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8B9E161-F131-4399-9D23-47C18E7D9262}"/>
              </a:ext>
            </a:extLst>
          </p:cNvPr>
          <p:cNvSpPr/>
          <p:nvPr/>
        </p:nvSpPr>
        <p:spPr>
          <a:xfrm>
            <a:off x="6586708" y="1550140"/>
            <a:ext cx="290888" cy="592168"/>
          </a:xfrm>
          <a:custGeom>
            <a:avLst/>
            <a:gdLst>
              <a:gd name="connsiteX0" fmla="*/ 0 w 666750"/>
              <a:gd name="connsiteY0" fmla="*/ 3142100 h 3186940"/>
              <a:gd name="connsiteX1" fmla="*/ 425450 w 666750"/>
              <a:gd name="connsiteY1" fmla="*/ 3154800 h 3186940"/>
              <a:gd name="connsiteX2" fmla="*/ 444500 w 666750"/>
              <a:gd name="connsiteY2" fmla="*/ 2780150 h 3186940"/>
              <a:gd name="connsiteX3" fmla="*/ 501650 w 666750"/>
              <a:gd name="connsiteY3" fmla="*/ 189350 h 3186940"/>
              <a:gd name="connsiteX4" fmla="*/ 666750 w 666750"/>
              <a:gd name="connsiteY4" fmla="*/ 189350 h 3186940"/>
              <a:gd name="connsiteX0" fmla="*/ 0 w 847725"/>
              <a:gd name="connsiteY0" fmla="*/ 3052530 h 3097370"/>
              <a:gd name="connsiteX1" fmla="*/ 425450 w 847725"/>
              <a:gd name="connsiteY1" fmla="*/ 3065230 h 3097370"/>
              <a:gd name="connsiteX2" fmla="*/ 444500 w 847725"/>
              <a:gd name="connsiteY2" fmla="*/ 2690580 h 3097370"/>
              <a:gd name="connsiteX3" fmla="*/ 501650 w 847725"/>
              <a:gd name="connsiteY3" fmla="*/ 99780 h 3097370"/>
              <a:gd name="connsiteX4" fmla="*/ 847725 w 847725"/>
              <a:gd name="connsiteY4" fmla="*/ 766530 h 3097370"/>
              <a:gd name="connsiteX0" fmla="*/ 0 w 847725"/>
              <a:gd name="connsiteY0" fmla="*/ 2463583 h 2508423"/>
              <a:gd name="connsiteX1" fmla="*/ 425450 w 847725"/>
              <a:gd name="connsiteY1" fmla="*/ 2476283 h 2508423"/>
              <a:gd name="connsiteX2" fmla="*/ 444500 w 847725"/>
              <a:gd name="connsiteY2" fmla="*/ 2101633 h 2508423"/>
              <a:gd name="connsiteX3" fmla="*/ 469900 w 847725"/>
              <a:gd name="connsiteY3" fmla="*/ 193458 h 2508423"/>
              <a:gd name="connsiteX4" fmla="*/ 847725 w 847725"/>
              <a:gd name="connsiteY4" fmla="*/ 177583 h 2508423"/>
              <a:gd name="connsiteX0" fmla="*/ 0 w 1041400"/>
              <a:gd name="connsiteY0" fmla="*/ 2462748 h 2507588"/>
              <a:gd name="connsiteX1" fmla="*/ 425450 w 1041400"/>
              <a:gd name="connsiteY1" fmla="*/ 2475448 h 2507588"/>
              <a:gd name="connsiteX2" fmla="*/ 444500 w 1041400"/>
              <a:gd name="connsiteY2" fmla="*/ 2100798 h 2507588"/>
              <a:gd name="connsiteX3" fmla="*/ 469900 w 1041400"/>
              <a:gd name="connsiteY3" fmla="*/ 192623 h 2507588"/>
              <a:gd name="connsiteX4" fmla="*/ 1041400 w 1041400"/>
              <a:gd name="connsiteY4" fmla="*/ 179923 h 2507588"/>
              <a:gd name="connsiteX0" fmla="*/ 0 w 1041400"/>
              <a:gd name="connsiteY0" fmla="*/ 2495983 h 2540823"/>
              <a:gd name="connsiteX1" fmla="*/ 425450 w 1041400"/>
              <a:gd name="connsiteY1" fmla="*/ 2508683 h 2540823"/>
              <a:gd name="connsiteX2" fmla="*/ 444500 w 1041400"/>
              <a:gd name="connsiteY2" fmla="*/ 2134033 h 2540823"/>
              <a:gd name="connsiteX3" fmla="*/ 469900 w 1041400"/>
              <a:gd name="connsiteY3" fmla="*/ 225858 h 2540823"/>
              <a:gd name="connsiteX4" fmla="*/ 647699 w 1041400"/>
              <a:gd name="connsiteY4" fmla="*/ 35357 h 2540823"/>
              <a:gd name="connsiteX5" fmla="*/ 1041400 w 1041400"/>
              <a:gd name="connsiteY5" fmla="*/ 213158 h 2540823"/>
              <a:gd name="connsiteX0" fmla="*/ 0 w 1041400"/>
              <a:gd name="connsiteY0" fmla="*/ 2460649 h 2505489"/>
              <a:gd name="connsiteX1" fmla="*/ 425450 w 1041400"/>
              <a:gd name="connsiteY1" fmla="*/ 2473349 h 2505489"/>
              <a:gd name="connsiteX2" fmla="*/ 444500 w 1041400"/>
              <a:gd name="connsiteY2" fmla="*/ 2098699 h 2505489"/>
              <a:gd name="connsiteX3" fmla="*/ 476250 w 1041400"/>
              <a:gd name="connsiteY3" fmla="*/ 488974 h 2505489"/>
              <a:gd name="connsiteX4" fmla="*/ 647699 w 1041400"/>
              <a:gd name="connsiteY4" fmla="*/ 23 h 2505489"/>
              <a:gd name="connsiteX5" fmla="*/ 1041400 w 1041400"/>
              <a:gd name="connsiteY5" fmla="*/ 177824 h 2505489"/>
              <a:gd name="connsiteX0" fmla="*/ 0 w 1041400"/>
              <a:gd name="connsiteY0" fmla="*/ 2298701 h 2343541"/>
              <a:gd name="connsiteX1" fmla="*/ 425450 w 1041400"/>
              <a:gd name="connsiteY1" fmla="*/ 2311401 h 2343541"/>
              <a:gd name="connsiteX2" fmla="*/ 444500 w 1041400"/>
              <a:gd name="connsiteY2" fmla="*/ 1936751 h 2343541"/>
              <a:gd name="connsiteX3" fmla="*/ 476250 w 1041400"/>
              <a:gd name="connsiteY3" fmla="*/ 327026 h 2343541"/>
              <a:gd name="connsiteX4" fmla="*/ 511174 w 1041400"/>
              <a:gd name="connsiteY4" fmla="*/ 0 h 2343541"/>
              <a:gd name="connsiteX5" fmla="*/ 1041400 w 1041400"/>
              <a:gd name="connsiteY5" fmla="*/ 15876 h 2343541"/>
              <a:gd name="connsiteX0" fmla="*/ 0 w 1041400"/>
              <a:gd name="connsiteY0" fmla="*/ 2300626 h 2345466"/>
              <a:gd name="connsiteX1" fmla="*/ 425450 w 1041400"/>
              <a:gd name="connsiteY1" fmla="*/ 2313326 h 2345466"/>
              <a:gd name="connsiteX2" fmla="*/ 444500 w 1041400"/>
              <a:gd name="connsiteY2" fmla="*/ 1938676 h 2345466"/>
              <a:gd name="connsiteX3" fmla="*/ 476250 w 1041400"/>
              <a:gd name="connsiteY3" fmla="*/ 328951 h 2345466"/>
              <a:gd name="connsiteX4" fmla="*/ 511174 w 1041400"/>
              <a:gd name="connsiteY4" fmla="*/ 1925 h 2345466"/>
              <a:gd name="connsiteX5" fmla="*/ 1041400 w 1041400"/>
              <a:gd name="connsiteY5" fmla="*/ 17801 h 2345466"/>
              <a:gd name="connsiteX0" fmla="*/ 0 w 1041400"/>
              <a:gd name="connsiteY0" fmla="*/ 2317769 h 2362609"/>
              <a:gd name="connsiteX1" fmla="*/ 425450 w 1041400"/>
              <a:gd name="connsiteY1" fmla="*/ 2330469 h 2362609"/>
              <a:gd name="connsiteX2" fmla="*/ 444500 w 1041400"/>
              <a:gd name="connsiteY2" fmla="*/ 1955819 h 2362609"/>
              <a:gd name="connsiteX3" fmla="*/ 476250 w 1041400"/>
              <a:gd name="connsiteY3" fmla="*/ 346094 h 2362609"/>
              <a:gd name="connsiteX4" fmla="*/ 511174 w 1041400"/>
              <a:gd name="connsiteY4" fmla="*/ 19068 h 2362609"/>
              <a:gd name="connsiteX5" fmla="*/ 1041400 w 1041400"/>
              <a:gd name="connsiteY5" fmla="*/ 34944 h 2362609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889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762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23346 h 2368186"/>
              <a:gd name="connsiteX1" fmla="*/ 425450 w 1041400"/>
              <a:gd name="connsiteY1" fmla="*/ 2336046 h 2368186"/>
              <a:gd name="connsiteX2" fmla="*/ 444500 w 1041400"/>
              <a:gd name="connsiteY2" fmla="*/ 1961396 h 2368186"/>
              <a:gd name="connsiteX3" fmla="*/ 476250 w 1041400"/>
              <a:gd name="connsiteY3" fmla="*/ 561221 h 2368186"/>
              <a:gd name="connsiteX4" fmla="*/ 511174 w 1041400"/>
              <a:gd name="connsiteY4" fmla="*/ 24645 h 2368186"/>
              <a:gd name="connsiteX5" fmla="*/ 1041400 w 1041400"/>
              <a:gd name="connsiteY5" fmla="*/ 40521 h 2368186"/>
              <a:gd name="connsiteX0" fmla="*/ 0 w 1041400"/>
              <a:gd name="connsiteY0" fmla="*/ 2323346 h 2351921"/>
              <a:gd name="connsiteX1" fmla="*/ 425450 w 1041400"/>
              <a:gd name="connsiteY1" fmla="*/ 2336046 h 2351921"/>
              <a:gd name="connsiteX2" fmla="*/ 444500 w 1041400"/>
              <a:gd name="connsiteY2" fmla="*/ 1961396 h 2351921"/>
              <a:gd name="connsiteX3" fmla="*/ 476250 w 1041400"/>
              <a:gd name="connsiteY3" fmla="*/ 561221 h 2351921"/>
              <a:gd name="connsiteX4" fmla="*/ 511174 w 1041400"/>
              <a:gd name="connsiteY4" fmla="*/ 24645 h 2351921"/>
              <a:gd name="connsiteX5" fmla="*/ 1041400 w 1041400"/>
              <a:gd name="connsiteY5" fmla="*/ 40521 h 2351921"/>
              <a:gd name="connsiteX0" fmla="*/ 0 w 1041400"/>
              <a:gd name="connsiteY0" fmla="*/ 2323346 h 2334623"/>
              <a:gd name="connsiteX1" fmla="*/ 409575 w 1041400"/>
              <a:gd name="connsiteY1" fmla="*/ 2275721 h 2334623"/>
              <a:gd name="connsiteX2" fmla="*/ 444500 w 1041400"/>
              <a:gd name="connsiteY2" fmla="*/ 1961396 h 2334623"/>
              <a:gd name="connsiteX3" fmla="*/ 476250 w 1041400"/>
              <a:gd name="connsiteY3" fmla="*/ 561221 h 2334623"/>
              <a:gd name="connsiteX4" fmla="*/ 511174 w 1041400"/>
              <a:gd name="connsiteY4" fmla="*/ 24645 h 2334623"/>
              <a:gd name="connsiteX5" fmla="*/ 1041400 w 1041400"/>
              <a:gd name="connsiteY5" fmla="*/ 40521 h 2334623"/>
              <a:gd name="connsiteX0" fmla="*/ 0 w 1120775"/>
              <a:gd name="connsiteY0" fmla="*/ 2269371 h 2306268"/>
              <a:gd name="connsiteX1" fmla="*/ 488950 w 1120775"/>
              <a:gd name="connsiteY1" fmla="*/ 2275721 h 2306268"/>
              <a:gd name="connsiteX2" fmla="*/ 523875 w 1120775"/>
              <a:gd name="connsiteY2" fmla="*/ 1961396 h 2306268"/>
              <a:gd name="connsiteX3" fmla="*/ 555625 w 1120775"/>
              <a:gd name="connsiteY3" fmla="*/ 561221 h 2306268"/>
              <a:gd name="connsiteX4" fmla="*/ 590549 w 1120775"/>
              <a:gd name="connsiteY4" fmla="*/ 24645 h 2306268"/>
              <a:gd name="connsiteX5" fmla="*/ 1120775 w 1120775"/>
              <a:gd name="connsiteY5" fmla="*/ 40521 h 2306268"/>
              <a:gd name="connsiteX0" fmla="*/ 0 w 1120775"/>
              <a:gd name="connsiteY0" fmla="*/ 2269371 h 2296687"/>
              <a:gd name="connsiteX1" fmla="*/ 488950 w 1120775"/>
              <a:gd name="connsiteY1" fmla="*/ 2275721 h 2296687"/>
              <a:gd name="connsiteX2" fmla="*/ 523875 w 1120775"/>
              <a:gd name="connsiteY2" fmla="*/ 1961396 h 2296687"/>
              <a:gd name="connsiteX3" fmla="*/ 555625 w 1120775"/>
              <a:gd name="connsiteY3" fmla="*/ 561221 h 2296687"/>
              <a:gd name="connsiteX4" fmla="*/ 590549 w 1120775"/>
              <a:gd name="connsiteY4" fmla="*/ 24645 h 2296687"/>
              <a:gd name="connsiteX5" fmla="*/ 1120775 w 1120775"/>
              <a:gd name="connsiteY5" fmla="*/ 40521 h 2296687"/>
              <a:gd name="connsiteX0" fmla="*/ 0 w 1120775"/>
              <a:gd name="connsiteY0" fmla="*/ 2269371 h 2305583"/>
              <a:gd name="connsiteX1" fmla="*/ 488950 w 1120775"/>
              <a:gd name="connsiteY1" fmla="*/ 2275721 h 2305583"/>
              <a:gd name="connsiteX2" fmla="*/ 546100 w 1120775"/>
              <a:gd name="connsiteY2" fmla="*/ 1840746 h 2305583"/>
              <a:gd name="connsiteX3" fmla="*/ 555625 w 1120775"/>
              <a:gd name="connsiteY3" fmla="*/ 561221 h 2305583"/>
              <a:gd name="connsiteX4" fmla="*/ 590549 w 1120775"/>
              <a:gd name="connsiteY4" fmla="*/ 24645 h 2305583"/>
              <a:gd name="connsiteX5" fmla="*/ 1120775 w 1120775"/>
              <a:gd name="connsiteY5" fmla="*/ 40521 h 2305583"/>
              <a:gd name="connsiteX0" fmla="*/ 0 w 1120775"/>
              <a:gd name="connsiteY0" fmla="*/ 2269371 h 2281590"/>
              <a:gd name="connsiteX1" fmla="*/ 501650 w 1120775"/>
              <a:gd name="connsiteY1" fmla="*/ 2240796 h 2281590"/>
              <a:gd name="connsiteX2" fmla="*/ 546100 w 1120775"/>
              <a:gd name="connsiteY2" fmla="*/ 1840746 h 2281590"/>
              <a:gd name="connsiteX3" fmla="*/ 555625 w 1120775"/>
              <a:gd name="connsiteY3" fmla="*/ 561221 h 2281590"/>
              <a:gd name="connsiteX4" fmla="*/ 590549 w 1120775"/>
              <a:gd name="connsiteY4" fmla="*/ 24645 h 2281590"/>
              <a:gd name="connsiteX5" fmla="*/ 1120775 w 1120775"/>
              <a:gd name="connsiteY5" fmla="*/ 40521 h 228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775" h="2281590">
                <a:moveTo>
                  <a:pt x="0" y="2269371"/>
                </a:moveTo>
                <a:cubicBezTo>
                  <a:pt x="197908" y="2267783"/>
                  <a:pt x="410633" y="2312233"/>
                  <a:pt x="501650" y="2240796"/>
                </a:cubicBezTo>
                <a:cubicBezTo>
                  <a:pt x="592667" y="2169359"/>
                  <a:pt x="537104" y="2120675"/>
                  <a:pt x="546100" y="1840746"/>
                </a:cubicBezTo>
                <a:cubicBezTo>
                  <a:pt x="555096" y="1560817"/>
                  <a:pt x="548217" y="863904"/>
                  <a:pt x="555625" y="561221"/>
                </a:cubicBezTo>
                <a:cubicBezTo>
                  <a:pt x="563033" y="258538"/>
                  <a:pt x="540807" y="86028"/>
                  <a:pt x="590549" y="24645"/>
                </a:cubicBezTo>
                <a:cubicBezTo>
                  <a:pt x="640291" y="-36738"/>
                  <a:pt x="944033" y="35229"/>
                  <a:pt x="1120775" y="40521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0D9AF08-09EA-48A7-AC55-F15D359886F9}"/>
              </a:ext>
            </a:extLst>
          </p:cNvPr>
          <p:cNvSpPr/>
          <p:nvPr/>
        </p:nvSpPr>
        <p:spPr>
          <a:xfrm>
            <a:off x="6256731" y="3156424"/>
            <a:ext cx="1241730" cy="318825"/>
          </a:xfrm>
          <a:custGeom>
            <a:avLst/>
            <a:gdLst>
              <a:gd name="connsiteX0" fmla="*/ 2291568 w 2291568"/>
              <a:gd name="connsiteY0" fmla="*/ 53425 h 280208"/>
              <a:gd name="connsiteX1" fmla="*/ 638980 w 2291568"/>
              <a:gd name="connsiteY1" fmla="*/ 15325 h 280208"/>
              <a:gd name="connsiteX2" fmla="*/ 48430 w 2291568"/>
              <a:gd name="connsiteY2" fmla="*/ 20087 h 280208"/>
              <a:gd name="connsiteX3" fmla="*/ 143680 w 2291568"/>
              <a:gd name="connsiteY3" fmla="*/ 248687 h 280208"/>
              <a:gd name="connsiteX4" fmla="*/ 1010455 w 2291568"/>
              <a:gd name="connsiteY4" fmla="*/ 272500 h 280208"/>
              <a:gd name="connsiteX0" fmla="*/ 2291568 w 2291568"/>
              <a:gd name="connsiteY0" fmla="*/ 53425 h 590198"/>
              <a:gd name="connsiteX1" fmla="*/ 638980 w 2291568"/>
              <a:gd name="connsiteY1" fmla="*/ 15325 h 590198"/>
              <a:gd name="connsiteX2" fmla="*/ 48430 w 2291568"/>
              <a:gd name="connsiteY2" fmla="*/ 20087 h 590198"/>
              <a:gd name="connsiteX3" fmla="*/ 143680 w 2291568"/>
              <a:gd name="connsiteY3" fmla="*/ 248687 h 590198"/>
              <a:gd name="connsiteX4" fmla="*/ 2178855 w 2291568"/>
              <a:gd name="connsiteY4" fmla="*/ 590000 h 590198"/>
              <a:gd name="connsiteX0" fmla="*/ 2291568 w 2291568"/>
              <a:gd name="connsiteY0" fmla="*/ 53425 h 590000"/>
              <a:gd name="connsiteX1" fmla="*/ 638980 w 2291568"/>
              <a:gd name="connsiteY1" fmla="*/ 15325 h 590000"/>
              <a:gd name="connsiteX2" fmla="*/ 48430 w 2291568"/>
              <a:gd name="connsiteY2" fmla="*/ 20087 h 590000"/>
              <a:gd name="connsiteX3" fmla="*/ 143680 w 2291568"/>
              <a:gd name="connsiteY3" fmla="*/ 248687 h 590000"/>
              <a:gd name="connsiteX4" fmla="*/ 2178855 w 2291568"/>
              <a:gd name="connsiteY4" fmla="*/ 590000 h 590000"/>
              <a:gd name="connsiteX0" fmla="*/ 2291568 w 2291568"/>
              <a:gd name="connsiteY0" fmla="*/ 53425 h 590000"/>
              <a:gd name="connsiteX1" fmla="*/ 638980 w 2291568"/>
              <a:gd name="connsiteY1" fmla="*/ 15325 h 590000"/>
              <a:gd name="connsiteX2" fmla="*/ 48430 w 2291568"/>
              <a:gd name="connsiteY2" fmla="*/ 20087 h 590000"/>
              <a:gd name="connsiteX3" fmla="*/ 143680 w 2291568"/>
              <a:gd name="connsiteY3" fmla="*/ 248687 h 590000"/>
              <a:gd name="connsiteX4" fmla="*/ 2178855 w 2291568"/>
              <a:gd name="connsiteY4" fmla="*/ 590000 h 590000"/>
              <a:gd name="connsiteX0" fmla="*/ 2291568 w 2291568"/>
              <a:gd name="connsiteY0" fmla="*/ 53425 h 685250"/>
              <a:gd name="connsiteX1" fmla="*/ 638980 w 2291568"/>
              <a:gd name="connsiteY1" fmla="*/ 15325 h 685250"/>
              <a:gd name="connsiteX2" fmla="*/ 48430 w 2291568"/>
              <a:gd name="connsiteY2" fmla="*/ 20087 h 685250"/>
              <a:gd name="connsiteX3" fmla="*/ 143680 w 2291568"/>
              <a:gd name="connsiteY3" fmla="*/ 248687 h 685250"/>
              <a:gd name="connsiteX4" fmla="*/ 2178855 w 2291568"/>
              <a:gd name="connsiteY4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535632 w 2318021"/>
              <a:gd name="connsiteY4" fmla="*/ 36590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2075382 w 2318021"/>
              <a:gd name="connsiteY4" fmla="*/ 283353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796776 w 2318021"/>
              <a:gd name="connsiteY4" fmla="*/ 273828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47647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18021 w 2318021"/>
              <a:gd name="connsiteY0" fmla="*/ 53425 h 685250"/>
              <a:gd name="connsiteX1" fmla="*/ 665433 w 2318021"/>
              <a:gd name="connsiteY1" fmla="*/ 15325 h 685250"/>
              <a:gd name="connsiteX2" fmla="*/ 74883 w 2318021"/>
              <a:gd name="connsiteY2" fmla="*/ 20087 h 685250"/>
              <a:gd name="connsiteX3" fmla="*/ 170133 w 2318021"/>
              <a:gd name="connsiteY3" fmla="*/ 248687 h 685250"/>
              <a:gd name="connsiteX4" fmla="*/ 1839639 w 2318021"/>
              <a:gd name="connsiteY4" fmla="*/ 335740 h 685250"/>
              <a:gd name="connsiteX5" fmla="*/ 2205308 w 2318021"/>
              <a:gd name="connsiteY5" fmla="*/ 685250 h 685250"/>
              <a:gd name="connsiteX0" fmla="*/ 2349425 w 2349425"/>
              <a:gd name="connsiteY0" fmla="*/ 55502 h 687327"/>
              <a:gd name="connsiteX1" fmla="*/ 696837 w 2349425"/>
              <a:gd name="connsiteY1" fmla="*/ 17402 h 687327"/>
              <a:gd name="connsiteX2" fmla="*/ 106287 w 2349425"/>
              <a:gd name="connsiteY2" fmla="*/ 22164 h 687327"/>
              <a:gd name="connsiteX3" fmla="*/ 147562 w 2349425"/>
              <a:gd name="connsiteY3" fmla="*/ 279339 h 687327"/>
              <a:gd name="connsiteX4" fmla="*/ 1871043 w 2349425"/>
              <a:gd name="connsiteY4" fmla="*/ 337817 h 687327"/>
              <a:gd name="connsiteX5" fmla="*/ 2236712 w 2349425"/>
              <a:gd name="connsiteY5" fmla="*/ 687327 h 687327"/>
              <a:gd name="connsiteX0" fmla="*/ 2348082 w 2348082"/>
              <a:gd name="connsiteY0" fmla="*/ 44830 h 676655"/>
              <a:gd name="connsiteX1" fmla="*/ 695494 w 2348082"/>
              <a:gd name="connsiteY1" fmla="*/ 6730 h 676655"/>
              <a:gd name="connsiteX2" fmla="*/ 108119 w 2348082"/>
              <a:gd name="connsiteY2" fmla="*/ 30542 h 676655"/>
              <a:gd name="connsiteX3" fmla="*/ 146219 w 2348082"/>
              <a:gd name="connsiteY3" fmla="*/ 268667 h 676655"/>
              <a:gd name="connsiteX4" fmla="*/ 1869700 w 2348082"/>
              <a:gd name="connsiteY4" fmla="*/ 327145 h 676655"/>
              <a:gd name="connsiteX5" fmla="*/ 2235369 w 2348082"/>
              <a:gd name="connsiteY5" fmla="*/ 676655 h 676655"/>
              <a:gd name="connsiteX0" fmla="*/ 2335988 w 2335988"/>
              <a:gd name="connsiteY0" fmla="*/ 45913 h 677738"/>
              <a:gd name="connsiteX1" fmla="*/ 683400 w 2335988"/>
              <a:gd name="connsiteY1" fmla="*/ 7813 h 677738"/>
              <a:gd name="connsiteX2" fmla="*/ 96025 w 2335988"/>
              <a:gd name="connsiteY2" fmla="*/ 31625 h 677738"/>
              <a:gd name="connsiteX3" fmla="*/ 134125 w 2335988"/>
              <a:gd name="connsiteY3" fmla="*/ 269750 h 677738"/>
              <a:gd name="connsiteX4" fmla="*/ 1857606 w 2335988"/>
              <a:gd name="connsiteY4" fmla="*/ 328228 h 677738"/>
              <a:gd name="connsiteX5" fmla="*/ 2223275 w 2335988"/>
              <a:gd name="connsiteY5" fmla="*/ 677738 h 677738"/>
              <a:gd name="connsiteX0" fmla="*/ 2296691 w 2296691"/>
              <a:gd name="connsiteY0" fmla="*/ 45913 h 677738"/>
              <a:gd name="connsiteX1" fmla="*/ 644103 w 2296691"/>
              <a:gd name="connsiteY1" fmla="*/ 7813 h 677738"/>
              <a:gd name="connsiteX2" fmla="*/ 56728 w 2296691"/>
              <a:gd name="connsiteY2" fmla="*/ 31625 h 677738"/>
              <a:gd name="connsiteX3" fmla="*/ 94828 w 2296691"/>
              <a:gd name="connsiteY3" fmla="*/ 269750 h 677738"/>
              <a:gd name="connsiteX4" fmla="*/ 1818309 w 2296691"/>
              <a:gd name="connsiteY4" fmla="*/ 328228 h 677738"/>
              <a:gd name="connsiteX5" fmla="*/ 2183978 w 2296691"/>
              <a:gd name="connsiteY5" fmla="*/ 677738 h 677738"/>
              <a:gd name="connsiteX0" fmla="*/ 2639591 w 2639591"/>
              <a:gd name="connsiteY0" fmla="*/ 45913 h 677738"/>
              <a:gd name="connsiteX1" fmla="*/ 644103 w 2639591"/>
              <a:gd name="connsiteY1" fmla="*/ 7813 h 677738"/>
              <a:gd name="connsiteX2" fmla="*/ 56728 w 2639591"/>
              <a:gd name="connsiteY2" fmla="*/ 31625 h 677738"/>
              <a:gd name="connsiteX3" fmla="*/ 94828 w 2639591"/>
              <a:gd name="connsiteY3" fmla="*/ 269750 h 677738"/>
              <a:gd name="connsiteX4" fmla="*/ 1818309 w 2639591"/>
              <a:gd name="connsiteY4" fmla="*/ 328228 h 677738"/>
              <a:gd name="connsiteX5" fmla="*/ 2183978 w 2639591"/>
              <a:gd name="connsiteY5" fmla="*/ 677738 h 6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9591" h="677738">
                <a:moveTo>
                  <a:pt x="2639591" y="45913"/>
                </a:moveTo>
                <a:lnTo>
                  <a:pt x="644103" y="7813"/>
                </a:lnTo>
                <a:cubicBezTo>
                  <a:pt x="270247" y="2257"/>
                  <a:pt x="110174" y="-15206"/>
                  <a:pt x="56728" y="31625"/>
                </a:cubicBezTo>
                <a:cubicBezTo>
                  <a:pt x="3282" y="78456"/>
                  <a:pt x="-53380" y="177189"/>
                  <a:pt x="94828" y="269750"/>
                </a:cubicBezTo>
                <a:cubicBezTo>
                  <a:pt x="338286" y="327386"/>
                  <a:pt x="1629132" y="303093"/>
                  <a:pt x="1818309" y="328228"/>
                </a:cubicBezTo>
                <a:cubicBezTo>
                  <a:pt x="1883661" y="331932"/>
                  <a:pt x="2216033" y="296696"/>
                  <a:pt x="2183978" y="677738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866EDC3-F1A2-435E-A180-E38FAE36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01" y="793923"/>
            <a:ext cx="1087926" cy="6768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19573D-75BA-4BE8-A8AF-FFFDACEC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742" y="1500683"/>
            <a:ext cx="1634482" cy="6818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F294D5-C7A5-45EA-8959-7F92C2DD6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156" y="1500683"/>
            <a:ext cx="1094098" cy="6869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14E8DA-28A6-4B26-A9B7-B2202F1EF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742" y="2206081"/>
            <a:ext cx="1634482" cy="684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B50BF24-1B7C-40D4-BBB9-786E2FBB2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742" y="2912937"/>
            <a:ext cx="1634482" cy="6848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FD4C9D8-B8A9-4154-89DD-28189C341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743" y="3616019"/>
            <a:ext cx="1634482" cy="6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681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1D25609-69AA-4A4A-8C12-6D66268B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0" y="462126"/>
            <a:ext cx="8542480" cy="405431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40EB80E-76B4-401F-8726-6800A769D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2" b="12612"/>
          <a:stretch/>
        </p:blipFill>
        <p:spPr>
          <a:xfrm>
            <a:off x="306027" y="2832165"/>
            <a:ext cx="3472297" cy="167464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9362A-390A-4F3D-90C0-1E1FD94F65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D5879D-B2E7-4705-BE51-ECA54575AC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EA00BDF-2CBD-4C90-8DBD-D3F6FF10179A}"/>
              </a:ext>
            </a:extLst>
          </p:cNvPr>
          <p:cNvSpPr/>
          <p:nvPr/>
        </p:nvSpPr>
        <p:spPr>
          <a:xfrm>
            <a:off x="295932" y="253242"/>
            <a:ext cx="2561568" cy="2927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/>
              <a:t>Proposal at </a:t>
            </a:r>
            <a:r>
              <a:rPr lang="en-US" altLang="zh-CN" sz="1000" dirty="0" err="1"/>
              <a:t>Yanchuan</a:t>
            </a:r>
            <a:r>
              <a:rPr lang="en-US" altLang="zh-CN" sz="1000" dirty="0"/>
              <a:t> </a:t>
            </a:r>
            <a:r>
              <a:rPr lang="en-US" altLang="zh-CN" sz="1000" dirty="0" err="1"/>
              <a:t>Beijie</a:t>
            </a:r>
            <a:r>
              <a:rPr lang="en-US" altLang="zh-CN" sz="1000" dirty="0"/>
              <a:t> Intersection</a:t>
            </a:r>
            <a:endParaRPr lang="zh-CN" altLang="en-US" sz="10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CAA039-B294-44FA-967D-7FC24544D347}"/>
              </a:ext>
            </a:extLst>
          </p:cNvPr>
          <p:cNvSpPr txBox="1"/>
          <p:nvPr/>
        </p:nvSpPr>
        <p:spPr>
          <a:xfrm>
            <a:off x="302054" y="4527631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25" name="对话气泡: 圆角矩形 24">
            <a:extLst>
              <a:ext uri="{FF2B5EF4-FFF2-40B4-BE49-F238E27FC236}">
                <a16:creationId xmlns:a16="http://schemas.microsoft.com/office/drawing/2014/main" id="{D721C18A-EA87-4C0F-A88B-DEF0C1700F52}"/>
              </a:ext>
            </a:extLst>
          </p:cNvPr>
          <p:cNvSpPr/>
          <p:nvPr/>
        </p:nvSpPr>
        <p:spPr>
          <a:xfrm>
            <a:off x="1081380" y="1493727"/>
            <a:ext cx="1106649" cy="250991"/>
          </a:xfrm>
          <a:prstGeom prst="wedgeRoundRectCallout">
            <a:avLst>
              <a:gd name="adj1" fmla="val -16781"/>
              <a:gd name="adj2" fmla="val 109972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B7</a:t>
            </a:r>
            <a:r>
              <a:rPr lang="zh-CN" altLang="en-US" sz="800" dirty="0">
                <a:latin typeface="+mn-ea"/>
              </a:rPr>
              <a:t>西站的掉头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30590AC-637C-462E-A326-CF530E47B994}"/>
              </a:ext>
            </a:extLst>
          </p:cNvPr>
          <p:cNvCxnSpPr>
            <a:cxnSpLocks/>
          </p:cNvCxnSpPr>
          <p:nvPr/>
        </p:nvCxnSpPr>
        <p:spPr>
          <a:xfrm>
            <a:off x="1710079" y="2281363"/>
            <a:ext cx="0" cy="1215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770102BC-E9CA-4828-82F4-E1C3579EF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084724"/>
              </p:ext>
            </p:extLst>
          </p:nvPr>
        </p:nvGraphicFramePr>
        <p:xfrm>
          <a:off x="6659027" y="3026974"/>
          <a:ext cx="2357976" cy="142871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392996">
                  <a:extLst>
                    <a:ext uri="{9D8B030D-6E8A-4147-A177-3AD203B41FA5}">
                      <a16:colId xmlns:a16="http://schemas.microsoft.com/office/drawing/2014/main" val="483309771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430084216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1500894124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815728965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2818593288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3832442638"/>
                    </a:ext>
                  </a:extLst>
                </a:gridCol>
              </a:tblGrid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am</a:t>
                      </a:r>
                      <a:endParaRPr 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7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72278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119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1063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1182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665297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7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118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470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588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9573028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526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226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752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3748658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644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345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1533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2522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8129796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pm</a:t>
                      </a:r>
                      <a:endParaRPr 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7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34675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68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710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778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859792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107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276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383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8893534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993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404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1397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6239736"/>
                  </a:ext>
                </a:extLst>
              </a:tr>
              <a:tr h="14287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1100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472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986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  <a:latin typeface="+mn-ea"/>
                          <a:ea typeface="+mn-ea"/>
                        </a:rPr>
                        <a:t>2558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965937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0615117C-EDAC-4353-93D8-63E9B8C4FBDA}"/>
              </a:ext>
            </a:extLst>
          </p:cNvPr>
          <p:cNvSpPr txBox="1"/>
          <p:nvPr/>
        </p:nvSpPr>
        <p:spPr>
          <a:xfrm>
            <a:off x="306027" y="577944"/>
            <a:ext cx="1738310" cy="3385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marR="0" indent="-22860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</a:pPr>
            <a:r>
              <a:rPr lang="zh-CN" altLang="en-US" sz="800" dirty="0"/>
              <a:t>路口采用</a:t>
            </a:r>
            <a:r>
              <a:rPr lang="en-US" altLang="zh-CN" sz="800" dirty="0"/>
              <a:t>2</a:t>
            </a:r>
            <a:r>
              <a:rPr lang="zh-CN" altLang="en-US" sz="800" dirty="0"/>
              <a:t>相位</a:t>
            </a:r>
            <a:endParaRPr lang="en-US" altLang="zh-CN" sz="800" dirty="0"/>
          </a:p>
          <a:p>
            <a:pPr marL="228600" marR="0" indent="-22860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</a:pPr>
            <a:r>
              <a:rPr lang="zh-CN" altLang="en-US" sz="800" dirty="0"/>
              <a:t>东往南左转利用</a:t>
            </a:r>
            <a:r>
              <a:rPr lang="en-US" altLang="zh-CN" sz="800" dirty="0"/>
              <a:t>B7</a:t>
            </a:r>
            <a:r>
              <a:rPr lang="zh-CN" altLang="en-US" sz="800" dirty="0"/>
              <a:t>站掉头实现</a:t>
            </a:r>
            <a:endParaRPr lang="en-US" altLang="zh-CN" sz="8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367F17-558D-440D-A1D5-171788630B53}"/>
              </a:ext>
            </a:extLst>
          </p:cNvPr>
          <p:cNvSpPr txBox="1"/>
          <p:nvPr/>
        </p:nvSpPr>
        <p:spPr>
          <a:xfrm>
            <a:off x="6659026" y="2800337"/>
            <a:ext cx="2357973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800" dirty="0"/>
              <a:t>延川北街路口高峰小时流量统计（</a:t>
            </a:r>
            <a:r>
              <a:rPr lang="en-US" altLang="zh-CN" sz="800" dirty="0"/>
              <a:t>PCU/hr</a:t>
            </a:r>
            <a:r>
              <a:rPr lang="zh-CN" altLang="en-US" sz="800" dirty="0"/>
              <a:t>）</a:t>
            </a:r>
            <a:endParaRPr lang="en-US" altLang="zh-CN" sz="80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8B24CAB-48C9-45BD-A4D8-9DEF09CAD7B7}"/>
              </a:ext>
            </a:extLst>
          </p:cNvPr>
          <p:cNvSpPr/>
          <p:nvPr/>
        </p:nvSpPr>
        <p:spPr>
          <a:xfrm>
            <a:off x="4400684" y="1583195"/>
            <a:ext cx="511572" cy="5115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336FB243-3DAE-4FC4-AD47-64158A4B8193}"/>
              </a:ext>
            </a:extLst>
          </p:cNvPr>
          <p:cNvSpPr/>
          <p:nvPr/>
        </p:nvSpPr>
        <p:spPr>
          <a:xfrm rot="21249400">
            <a:off x="1635728" y="1774536"/>
            <a:ext cx="3436208" cy="1013654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3077" h="514194">
                <a:moveTo>
                  <a:pt x="1743077" y="28418"/>
                </a:moveTo>
                <a:cubicBezTo>
                  <a:pt x="1079502" y="8177"/>
                  <a:pt x="678263" y="9766"/>
                  <a:pt x="395291" y="6988"/>
                </a:cubicBezTo>
                <a:cubicBezTo>
                  <a:pt x="112319" y="4210"/>
                  <a:pt x="100809" y="-9679"/>
                  <a:pt x="45246" y="11752"/>
                </a:cubicBezTo>
                <a:cubicBezTo>
                  <a:pt x="-10317" y="33183"/>
                  <a:pt x="-25398" y="112952"/>
                  <a:pt x="61915" y="135574"/>
                </a:cubicBezTo>
                <a:cubicBezTo>
                  <a:pt x="149228" y="158196"/>
                  <a:pt x="346872" y="141528"/>
                  <a:pt x="569122" y="147481"/>
                </a:cubicBezTo>
                <a:lnTo>
                  <a:pt x="1395416" y="171293"/>
                </a:lnTo>
                <a:cubicBezTo>
                  <a:pt x="1555753" y="218124"/>
                  <a:pt x="1523209" y="401878"/>
                  <a:pt x="1535909" y="514194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EE971A50-135A-40A5-8FA9-A2F816DCC24E}"/>
              </a:ext>
            </a:extLst>
          </p:cNvPr>
          <p:cNvSpPr/>
          <p:nvPr/>
        </p:nvSpPr>
        <p:spPr>
          <a:xfrm rot="17800316">
            <a:off x="4678789" y="1290504"/>
            <a:ext cx="314401" cy="427439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760BAADA-CF28-4332-97CA-60ACD17A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88294"/>
              </p:ext>
            </p:extLst>
          </p:nvPr>
        </p:nvGraphicFramePr>
        <p:xfrm>
          <a:off x="2599109" y="459356"/>
          <a:ext cx="2117378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5532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5923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705923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(19s)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(29s)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(54s)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45" name="组合 44">
            <a:extLst>
              <a:ext uri="{FF2B5EF4-FFF2-40B4-BE49-F238E27FC236}">
                <a16:creationId xmlns:a16="http://schemas.microsoft.com/office/drawing/2014/main" id="{D5EE7257-BA82-48A9-AD29-EA70C9AD024A}"/>
              </a:ext>
            </a:extLst>
          </p:cNvPr>
          <p:cNvGrpSpPr/>
          <p:nvPr/>
        </p:nvGrpSpPr>
        <p:grpSpPr>
          <a:xfrm rot="21126931" flipH="1">
            <a:off x="2724680" y="810025"/>
            <a:ext cx="541375" cy="270393"/>
            <a:chOff x="1344722" y="3688542"/>
            <a:chExt cx="845861" cy="422472"/>
          </a:xfrm>
        </p:grpSpPr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76042A4E-D5FB-455A-B878-99C3C6631199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D8FD27C8-F29B-4607-B74D-F945C1C27E90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EA7D8221-F32B-4F8A-84D3-BF0F6140ADBE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89E98C93-77A2-4CA2-B867-57CAECF2AA5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D61A9246-74F9-4A45-A705-188CBEDCC26C}"/>
              </a:ext>
            </a:extLst>
          </p:cNvPr>
          <p:cNvSpPr txBox="1"/>
          <p:nvPr/>
        </p:nvSpPr>
        <p:spPr>
          <a:xfrm>
            <a:off x="2865092" y="222049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</a:t>
            </a:r>
            <a:r>
              <a:rPr lang="en-US" altLang="zh-CN" sz="800" dirty="0"/>
              <a:t> (</a:t>
            </a:r>
            <a:r>
              <a:rPr lang="zh-CN" altLang="en-US" sz="800" dirty="0"/>
              <a:t>周期：</a:t>
            </a:r>
            <a:r>
              <a:rPr lang="en-US" altLang="zh-CN" sz="800" dirty="0"/>
              <a:t>102s)</a:t>
            </a:r>
            <a:endParaRPr lang="zh-CN" altLang="en-US" sz="8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98F3D7C-642C-4AEF-8FF7-DD27F9079AD8}"/>
              </a:ext>
            </a:extLst>
          </p:cNvPr>
          <p:cNvGrpSpPr/>
          <p:nvPr/>
        </p:nvGrpSpPr>
        <p:grpSpPr>
          <a:xfrm rot="3456297" flipH="1">
            <a:off x="3572299" y="909460"/>
            <a:ext cx="268953" cy="230409"/>
            <a:chOff x="2012833" y="3262562"/>
            <a:chExt cx="420220" cy="360000"/>
          </a:xfrm>
        </p:grpSpPr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7F66BC48-6110-43E7-9427-B91302025F47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627C8F6-D06B-4BEF-9713-09FE245837CB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BF2A67B3-5912-4949-A58A-132556B33115}"/>
              </a:ext>
            </a:extLst>
          </p:cNvPr>
          <p:cNvCxnSpPr>
            <a:cxnSpLocks/>
          </p:cNvCxnSpPr>
          <p:nvPr/>
        </p:nvCxnSpPr>
        <p:spPr>
          <a:xfrm flipV="1">
            <a:off x="4064375" y="1011096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885283B2-B261-43FF-9A3D-F21300BA115C}"/>
              </a:ext>
            </a:extLst>
          </p:cNvPr>
          <p:cNvCxnSpPr>
            <a:cxnSpLocks/>
          </p:cNvCxnSpPr>
          <p:nvPr/>
        </p:nvCxnSpPr>
        <p:spPr>
          <a:xfrm flipH="1">
            <a:off x="4231311" y="810803"/>
            <a:ext cx="407194" cy="41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椭圆 56">
            <a:extLst>
              <a:ext uri="{FF2B5EF4-FFF2-40B4-BE49-F238E27FC236}">
                <a16:creationId xmlns:a16="http://schemas.microsoft.com/office/drawing/2014/main" id="{AB1838FF-F586-4370-9F35-AF5243341F73}"/>
              </a:ext>
            </a:extLst>
          </p:cNvPr>
          <p:cNvSpPr/>
          <p:nvPr/>
        </p:nvSpPr>
        <p:spPr>
          <a:xfrm>
            <a:off x="1404529" y="3679909"/>
            <a:ext cx="510480" cy="510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29662055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45C9B9-963E-4134-A907-5FC5A6DF8C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C1556-372D-45AA-B8B7-2BACF272A7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2595A1-1F86-4EAD-A785-F405A924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6" y="124784"/>
            <a:ext cx="7377147" cy="43916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2B5C0FD-C7AB-46A2-BC13-41B0EE4AA9ED}"/>
              </a:ext>
            </a:extLst>
          </p:cNvPr>
          <p:cNvSpPr txBox="1"/>
          <p:nvPr/>
        </p:nvSpPr>
        <p:spPr>
          <a:xfrm>
            <a:off x="122238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5F3BADD-4129-4435-9978-7E6BFA3B35C2}"/>
              </a:ext>
            </a:extLst>
          </p:cNvPr>
          <p:cNvSpPr/>
          <p:nvPr/>
        </p:nvSpPr>
        <p:spPr>
          <a:xfrm>
            <a:off x="295931" y="253242"/>
            <a:ext cx="2061915" cy="3738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 at </a:t>
            </a:r>
            <a:r>
              <a:rPr lang="en-US" altLang="zh-CN" sz="1000" dirty="0" err="1"/>
              <a:t>Yanchuan</a:t>
            </a:r>
            <a:r>
              <a:rPr lang="en-US" altLang="zh-CN" sz="1000" dirty="0"/>
              <a:t> </a:t>
            </a:r>
            <a:r>
              <a:rPr lang="en-US" altLang="zh-CN" sz="1000" dirty="0" err="1"/>
              <a:t>Beijie</a:t>
            </a:r>
            <a:r>
              <a:rPr lang="en-US" altLang="zh-CN" sz="1000" dirty="0"/>
              <a:t> Intersection</a:t>
            </a:r>
            <a:endParaRPr lang="zh-CN" altLang="en-US" sz="1000" dirty="0"/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8F892DCB-16FE-45E1-BC2A-E6F277284720}"/>
              </a:ext>
            </a:extLst>
          </p:cNvPr>
          <p:cNvSpPr/>
          <p:nvPr/>
        </p:nvSpPr>
        <p:spPr>
          <a:xfrm>
            <a:off x="6243837" y="657059"/>
            <a:ext cx="1567752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建议取消东进口左转掉头车道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48262CE-40D7-4A32-95B9-D1284A2C1AFC}"/>
              </a:ext>
            </a:extLst>
          </p:cNvPr>
          <p:cNvCxnSpPr>
            <a:cxnSpLocks/>
          </p:cNvCxnSpPr>
          <p:nvPr/>
        </p:nvCxnSpPr>
        <p:spPr>
          <a:xfrm flipH="1">
            <a:off x="5797551" y="908050"/>
            <a:ext cx="47624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BF74CE5-5698-4386-913F-957385941770}"/>
              </a:ext>
            </a:extLst>
          </p:cNvPr>
          <p:cNvSpPr/>
          <p:nvPr/>
        </p:nvSpPr>
        <p:spPr>
          <a:xfrm>
            <a:off x="5526881" y="1640681"/>
            <a:ext cx="978694" cy="10001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C830A049-F999-40ED-BF60-CC06B9A7B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01707"/>
              </p:ext>
            </p:extLst>
          </p:nvPr>
        </p:nvGraphicFramePr>
        <p:xfrm>
          <a:off x="892980" y="3215619"/>
          <a:ext cx="2117378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5532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5923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705923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A8759C8A-2534-466C-8ABB-53C4CC738FF0}"/>
              </a:ext>
            </a:extLst>
          </p:cNvPr>
          <p:cNvGrpSpPr/>
          <p:nvPr/>
        </p:nvGrpSpPr>
        <p:grpSpPr>
          <a:xfrm rot="21446400" flipH="1">
            <a:off x="1018551" y="3566288"/>
            <a:ext cx="541375" cy="270393"/>
            <a:chOff x="1344722" y="3688542"/>
            <a:chExt cx="845861" cy="422472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B15CD4D9-CF44-44E7-B4EF-0C5163394083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40751AD-7DC1-4163-92CC-8A3A9039934E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A7E48C62-2F44-44AB-A9BC-3CA73C5E1523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395D1419-CDAB-438C-B842-4EAA640A9AA3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62BFC7B-9944-4FA2-8981-7AEC1CA04570}"/>
              </a:ext>
            </a:extLst>
          </p:cNvPr>
          <p:cNvSpPr txBox="1"/>
          <p:nvPr/>
        </p:nvSpPr>
        <p:spPr>
          <a:xfrm>
            <a:off x="883426" y="2978312"/>
            <a:ext cx="2117378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9A2C82-EA63-4B1A-981B-3FB3ECDF8C8C}"/>
              </a:ext>
            </a:extLst>
          </p:cNvPr>
          <p:cNvGrpSpPr/>
          <p:nvPr/>
        </p:nvGrpSpPr>
        <p:grpSpPr>
          <a:xfrm rot="3869759" flipH="1">
            <a:off x="1866170" y="3665723"/>
            <a:ext cx="268953" cy="230409"/>
            <a:chOff x="2012833" y="3262562"/>
            <a:chExt cx="420220" cy="36000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EC16FD8-76B7-4269-8A1D-AAFD82FEC23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763E6C4D-4D3E-4C6E-B467-7339DF15B20E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DD1A8A-98A0-429C-AFAE-D50A5255BCE3}"/>
              </a:ext>
            </a:extLst>
          </p:cNvPr>
          <p:cNvGrpSpPr/>
          <p:nvPr/>
        </p:nvGrpSpPr>
        <p:grpSpPr>
          <a:xfrm rot="345739">
            <a:off x="2358246" y="3567066"/>
            <a:ext cx="574130" cy="238021"/>
            <a:chOff x="2358246" y="3567066"/>
            <a:chExt cx="574130" cy="238021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342F2CDC-2B6C-4287-A370-BAEDA2CE0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8246" y="3767359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AF4083BF-88C8-43E1-8C63-3C694C3B5D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25182" y="3567066"/>
              <a:ext cx="407194" cy="414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73084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866676-68A4-479D-A494-E6270DD5BD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93DF45-3705-495A-ABCE-CC92BE360F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43D8C3-47B9-4012-9CD0-0511445E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6" y="124784"/>
            <a:ext cx="7377147" cy="43916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3511927-B6E1-4EE6-9BE3-55D9CF7BFB78}"/>
              </a:ext>
            </a:extLst>
          </p:cNvPr>
          <p:cNvSpPr/>
          <p:nvPr/>
        </p:nvSpPr>
        <p:spPr>
          <a:xfrm>
            <a:off x="295931" y="253242"/>
            <a:ext cx="2061915" cy="4038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/>
              <a:t>Traffic Organization Proposal at </a:t>
            </a:r>
            <a:r>
              <a:rPr lang="en-US" altLang="zh-CN" sz="1000" dirty="0" err="1"/>
              <a:t>Yanchuan</a:t>
            </a:r>
            <a:r>
              <a:rPr lang="en-US" altLang="zh-CN" sz="1000" dirty="0"/>
              <a:t> </a:t>
            </a:r>
            <a:r>
              <a:rPr lang="en-US" altLang="zh-CN" sz="1000" dirty="0" err="1"/>
              <a:t>Beijie</a:t>
            </a:r>
            <a:r>
              <a:rPr lang="en-US" altLang="zh-CN" sz="1000" dirty="0"/>
              <a:t> Intersection</a:t>
            </a:r>
            <a:endParaRPr lang="zh-CN" altLang="en-US" sz="1000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16D64E5-AF5B-4CDE-A935-475911EF2B5D}"/>
              </a:ext>
            </a:extLst>
          </p:cNvPr>
          <p:cNvSpPr/>
          <p:nvPr/>
        </p:nvSpPr>
        <p:spPr>
          <a:xfrm>
            <a:off x="5527550" y="1403350"/>
            <a:ext cx="2724275" cy="95250"/>
          </a:xfrm>
          <a:custGeom>
            <a:avLst/>
            <a:gdLst>
              <a:gd name="connsiteX0" fmla="*/ 3175 w 2413000"/>
              <a:gd name="connsiteY0" fmla="*/ 0 h 142875"/>
              <a:gd name="connsiteX1" fmla="*/ 0 w 2413000"/>
              <a:gd name="connsiteY1" fmla="*/ 142875 h 142875"/>
              <a:gd name="connsiteX2" fmla="*/ 1089025 w 2413000"/>
              <a:gd name="connsiteY2" fmla="*/ 136525 h 142875"/>
              <a:gd name="connsiteX3" fmla="*/ 2413000 w 2413000"/>
              <a:gd name="connsiteY3" fmla="*/ 95250 h 142875"/>
              <a:gd name="connsiteX4" fmla="*/ 2397125 w 2413000"/>
              <a:gd name="connsiteY4" fmla="*/ 0 h 142875"/>
              <a:gd name="connsiteX5" fmla="*/ 3175 w 2413000"/>
              <a:gd name="connsiteY5" fmla="*/ 0 h 142875"/>
              <a:gd name="connsiteX0" fmla="*/ 3175 w 2711450"/>
              <a:gd name="connsiteY0" fmla="*/ 0 h 142875"/>
              <a:gd name="connsiteX1" fmla="*/ 0 w 2711450"/>
              <a:gd name="connsiteY1" fmla="*/ 142875 h 142875"/>
              <a:gd name="connsiteX2" fmla="*/ 1089025 w 2711450"/>
              <a:gd name="connsiteY2" fmla="*/ 136525 h 142875"/>
              <a:gd name="connsiteX3" fmla="*/ 2711450 w 2711450"/>
              <a:gd name="connsiteY3" fmla="*/ 98425 h 142875"/>
              <a:gd name="connsiteX4" fmla="*/ 2397125 w 2711450"/>
              <a:gd name="connsiteY4" fmla="*/ 0 h 142875"/>
              <a:gd name="connsiteX5" fmla="*/ 3175 w 2711450"/>
              <a:gd name="connsiteY5" fmla="*/ 0 h 142875"/>
              <a:gd name="connsiteX0" fmla="*/ 3175 w 2720975"/>
              <a:gd name="connsiteY0" fmla="*/ 0 h 142875"/>
              <a:gd name="connsiteX1" fmla="*/ 0 w 2720975"/>
              <a:gd name="connsiteY1" fmla="*/ 142875 h 142875"/>
              <a:gd name="connsiteX2" fmla="*/ 1089025 w 2720975"/>
              <a:gd name="connsiteY2" fmla="*/ 136525 h 142875"/>
              <a:gd name="connsiteX3" fmla="*/ 2711450 w 2720975"/>
              <a:gd name="connsiteY3" fmla="*/ 98425 h 142875"/>
              <a:gd name="connsiteX4" fmla="*/ 2720975 w 2720975"/>
              <a:gd name="connsiteY4" fmla="*/ 0 h 142875"/>
              <a:gd name="connsiteX5" fmla="*/ 3175 w 2720975"/>
              <a:gd name="connsiteY5" fmla="*/ 0 h 142875"/>
              <a:gd name="connsiteX0" fmla="*/ 3175 w 2727325"/>
              <a:gd name="connsiteY0" fmla="*/ 0 h 142875"/>
              <a:gd name="connsiteX1" fmla="*/ 0 w 2727325"/>
              <a:gd name="connsiteY1" fmla="*/ 142875 h 142875"/>
              <a:gd name="connsiteX2" fmla="*/ 1089025 w 2727325"/>
              <a:gd name="connsiteY2" fmla="*/ 136525 h 142875"/>
              <a:gd name="connsiteX3" fmla="*/ 2727325 w 2727325"/>
              <a:gd name="connsiteY3" fmla="*/ 95250 h 142875"/>
              <a:gd name="connsiteX4" fmla="*/ 2720975 w 2727325"/>
              <a:gd name="connsiteY4" fmla="*/ 0 h 142875"/>
              <a:gd name="connsiteX5" fmla="*/ 3175 w 2727325"/>
              <a:gd name="connsiteY5" fmla="*/ 0 h 142875"/>
              <a:gd name="connsiteX0" fmla="*/ 125 w 2724275"/>
              <a:gd name="connsiteY0" fmla="*/ 0 h 136525"/>
              <a:gd name="connsiteX1" fmla="*/ 4094 w 2724275"/>
              <a:gd name="connsiteY1" fmla="*/ 90487 h 136525"/>
              <a:gd name="connsiteX2" fmla="*/ 1085975 w 2724275"/>
              <a:gd name="connsiteY2" fmla="*/ 136525 h 136525"/>
              <a:gd name="connsiteX3" fmla="*/ 2724275 w 2724275"/>
              <a:gd name="connsiteY3" fmla="*/ 95250 h 136525"/>
              <a:gd name="connsiteX4" fmla="*/ 2717925 w 2724275"/>
              <a:gd name="connsiteY4" fmla="*/ 0 h 136525"/>
              <a:gd name="connsiteX5" fmla="*/ 125 w 2724275"/>
              <a:gd name="connsiteY5" fmla="*/ 0 h 136525"/>
              <a:gd name="connsiteX0" fmla="*/ 125 w 2724275"/>
              <a:gd name="connsiteY0" fmla="*/ 0 h 95250"/>
              <a:gd name="connsiteX1" fmla="*/ 4094 w 2724275"/>
              <a:gd name="connsiteY1" fmla="*/ 90487 h 95250"/>
              <a:gd name="connsiteX2" fmla="*/ 1114550 w 2724275"/>
              <a:gd name="connsiteY2" fmla="*/ 91281 h 95250"/>
              <a:gd name="connsiteX3" fmla="*/ 2724275 w 2724275"/>
              <a:gd name="connsiteY3" fmla="*/ 95250 h 95250"/>
              <a:gd name="connsiteX4" fmla="*/ 2717925 w 2724275"/>
              <a:gd name="connsiteY4" fmla="*/ 0 h 95250"/>
              <a:gd name="connsiteX5" fmla="*/ 125 w 2724275"/>
              <a:gd name="connsiteY5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4275" h="95250">
                <a:moveTo>
                  <a:pt x="125" y="0"/>
                </a:moveTo>
                <a:cubicBezTo>
                  <a:pt x="-933" y="47625"/>
                  <a:pt x="5152" y="42862"/>
                  <a:pt x="4094" y="90487"/>
                </a:cubicBezTo>
                <a:lnTo>
                  <a:pt x="1114550" y="91281"/>
                </a:lnTo>
                <a:lnTo>
                  <a:pt x="2724275" y="95250"/>
                </a:lnTo>
                <a:lnTo>
                  <a:pt x="2717925" y="0"/>
                </a:lnTo>
                <a:lnTo>
                  <a:pt x="125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68EFBC8-DBE6-4597-AB31-CAB31ED3D28B}"/>
              </a:ext>
            </a:extLst>
          </p:cNvPr>
          <p:cNvSpPr/>
          <p:nvPr/>
        </p:nvSpPr>
        <p:spPr>
          <a:xfrm>
            <a:off x="5534026" y="1493043"/>
            <a:ext cx="2724150" cy="237331"/>
          </a:xfrm>
          <a:custGeom>
            <a:avLst/>
            <a:gdLst>
              <a:gd name="connsiteX0" fmla="*/ 2727325 w 2733675"/>
              <a:gd name="connsiteY0" fmla="*/ 0 h 228600"/>
              <a:gd name="connsiteX1" fmla="*/ 2409825 w 2733675"/>
              <a:gd name="connsiteY1" fmla="*/ 9525 h 228600"/>
              <a:gd name="connsiteX2" fmla="*/ 0 w 2733675"/>
              <a:gd name="connsiteY2" fmla="*/ 50800 h 228600"/>
              <a:gd name="connsiteX3" fmla="*/ 9525 w 2733675"/>
              <a:gd name="connsiteY3" fmla="*/ 228600 h 228600"/>
              <a:gd name="connsiteX4" fmla="*/ 2733675 w 2733675"/>
              <a:gd name="connsiteY4" fmla="*/ 228600 h 228600"/>
              <a:gd name="connsiteX5" fmla="*/ 2727325 w 2733675"/>
              <a:gd name="connsiteY5" fmla="*/ 0 h 228600"/>
              <a:gd name="connsiteX0" fmla="*/ 2717800 w 2724150"/>
              <a:gd name="connsiteY0" fmla="*/ 8731 h 237331"/>
              <a:gd name="connsiteX1" fmla="*/ 2400300 w 2724150"/>
              <a:gd name="connsiteY1" fmla="*/ 18256 h 237331"/>
              <a:gd name="connsiteX2" fmla="*/ 0 w 2724150"/>
              <a:gd name="connsiteY2" fmla="*/ 0 h 237331"/>
              <a:gd name="connsiteX3" fmla="*/ 0 w 2724150"/>
              <a:gd name="connsiteY3" fmla="*/ 237331 h 237331"/>
              <a:gd name="connsiteX4" fmla="*/ 2724150 w 2724150"/>
              <a:gd name="connsiteY4" fmla="*/ 237331 h 237331"/>
              <a:gd name="connsiteX5" fmla="*/ 2717800 w 2724150"/>
              <a:gd name="connsiteY5" fmla="*/ 8731 h 23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4150" h="237331">
                <a:moveTo>
                  <a:pt x="2717800" y="8731"/>
                </a:moveTo>
                <a:lnTo>
                  <a:pt x="2400300" y="18256"/>
                </a:lnTo>
                <a:lnTo>
                  <a:pt x="0" y="0"/>
                </a:lnTo>
                <a:lnTo>
                  <a:pt x="0" y="237331"/>
                </a:lnTo>
                <a:lnTo>
                  <a:pt x="2724150" y="237331"/>
                </a:lnTo>
                <a:lnTo>
                  <a:pt x="2717800" y="87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943BC94-379C-4AC3-B038-762FAE195C67}"/>
              </a:ext>
            </a:extLst>
          </p:cNvPr>
          <p:cNvSpPr/>
          <p:nvPr/>
        </p:nvSpPr>
        <p:spPr>
          <a:xfrm>
            <a:off x="5526912" y="1495424"/>
            <a:ext cx="2716977" cy="7143"/>
          </a:xfrm>
          <a:custGeom>
            <a:avLst/>
            <a:gdLst>
              <a:gd name="connsiteX0" fmla="*/ 2395538 w 2395538"/>
              <a:gd name="connsiteY0" fmla="*/ 0 h 41192"/>
              <a:gd name="connsiteX1" fmla="*/ 1107281 w 2395538"/>
              <a:gd name="connsiteY1" fmla="*/ 35719 h 41192"/>
              <a:gd name="connsiteX2" fmla="*/ 0 w 2395538"/>
              <a:gd name="connsiteY2" fmla="*/ 40482 h 41192"/>
              <a:gd name="connsiteX0" fmla="*/ 2709863 w 2709863"/>
              <a:gd name="connsiteY0" fmla="*/ 0 h 47542"/>
              <a:gd name="connsiteX1" fmla="*/ 1107281 w 2709863"/>
              <a:gd name="connsiteY1" fmla="*/ 42069 h 47542"/>
              <a:gd name="connsiteX2" fmla="*/ 0 w 2709863"/>
              <a:gd name="connsiteY2" fmla="*/ 46832 h 47542"/>
              <a:gd name="connsiteX0" fmla="*/ 3933825 w 3933825"/>
              <a:gd name="connsiteY0" fmla="*/ 0 h 42069"/>
              <a:gd name="connsiteX1" fmla="*/ 2331243 w 3933825"/>
              <a:gd name="connsiteY1" fmla="*/ 42069 h 42069"/>
              <a:gd name="connsiteX2" fmla="*/ 0 w 3933825"/>
              <a:gd name="connsiteY2" fmla="*/ 6351 h 42069"/>
              <a:gd name="connsiteX0" fmla="*/ 3933825 w 3933825"/>
              <a:gd name="connsiteY0" fmla="*/ 3174 h 9525"/>
              <a:gd name="connsiteX1" fmla="*/ 2364580 w 3933825"/>
              <a:gd name="connsiteY1" fmla="*/ 0 h 9525"/>
              <a:gd name="connsiteX2" fmla="*/ 0 w 3933825"/>
              <a:gd name="connsiteY2" fmla="*/ 9525 h 9525"/>
              <a:gd name="connsiteX0" fmla="*/ 10000 w 10000"/>
              <a:gd name="connsiteY0" fmla="*/ 0 h 6668"/>
              <a:gd name="connsiteX1" fmla="*/ 6029 w 10000"/>
              <a:gd name="connsiteY1" fmla="*/ 1667 h 6668"/>
              <a:gd name="connsiteX2" fmla="*/ 0 w 10000"/>
              <a:gd name="connsiteY2" fmla="*/ 6668 h 6668"/>
              <a:gd name="connsiteX0" fmla="*/ 6961 w 6961"/>
              <a:gd name="connsiteY0" fmla="*/ 4998 h 7498"/>
              <a:gd name="connsiteX1" fmla="*/ 2990 w 6961"/>
              <a:gd name="connsiteY1" fmla="*/ 7498 h 7498"/>
              <a:gd name="connsiteX2" fmla="*/ 0 w 6961"/>
              <a:gd name="connsiteY2" fmla="*/ 0 h 7498"/>
              <a:gd name="connsiteX0" fmla="*/ 9922 w 9922"/>
              <a:gd name="connsiteY0" fmla="*/ 11666 h 15000"/>
              <a:gd name="connsiteX1" fmla="*/ 4217 w 9922"/>
              <a:gd name="connsiteY1" fmla="*/ 15000 h 15000"/>
              <a:gd name="connsiteX2" fmla="*/ 0 w 9922"/>
              <a:gd name="connsiteY2" fmla="*/ 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2" h="15000">
                <a:moveTo>
                  <a:pt x="9922" y="11666"/>
                </a:moveTo>
                <a:lnTo>
                  <a:pt x="4217" y="150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0122A3BE-FDA8-4AFF-8F87-AF5A373EB2CD}"/>
              </a:ext>
            </a:extLst>
          </p:cNvPr>
          <p:cNvSpPr/>
          <p:nvPr/>
        </p:nvSpPr>
        <p:spPr>
          <a:xfrm>
            <a:off x="5530850" y="1609725"/>
            <a:ext cx="2720975" cy="7937"/>
          </a:xfrm>
          <a:custGeom>
            <a:avLst/>
            <a:gdLst>
              <a:gd name="connsiteX0" fmla="*/ 0 w 2720975"/>
              <a:gd name="connsiteY0" fmla="*/ 31750 h 31750"/>
              <a:gd name="connsiteX1" fmla="*/ 1060450 w 2720975"/>
              <a:gd name="connsiteY1" fmla="*/ 25400 h 31750"/>
              <a:gd name="connsiteX2" fmla="*/ 2720975 w 2720975"/>
              <a:gd name="connsiteY2" fmla="*/ 0 h 31750"/>
              <a:gd name="connsiteX0" fmla="*/ 0 w 2720975"/>
              <a:gd name="connsiteY0" fmla="*/ 0 h 36513"/>
              <a:gd name="connsiteX1" fmla="*/ 1060450 w 2720975"/>
              <a:gd name="connsiteY1" fmla="*/ 36513 h 36513"/>
              <a:gd name="connsiteX2" fmla="*/ 2720975 w 2720975"/>
              <a:gd name="connsiteY2" fmla="*/ 11113 h 36513"/>
              <a:gd name="connsiteX0" fmla="*/ 0 w 2720975"/>
              <a:gd name="connsiteY0" fmla="*/ 0 h 11113"/>
              <a:gd name="connsiteX1" fmla="*/ 1067594 w 2720975"/>
              <a:gd name="connsiteY1" fmla="*/ 3176 h 11113"/>
              <a:gd name="connsiteX2" fmla="*/ 2720975 w 2720975"/>
              <a:gd name="connsiteY2" fmla="*/ 11113 h 11113"/>
              <a:gd name="connsiteX0" fmla="*/ 0 w 2720975"/>
              <a:gd name="connsiteY0" fmla="*/ 15874 h 15874"/>
              <a:gd name="connsiteX1" fmla="*/ 1067594 w 2720975"/>
              <a:gd name="connsiteY1" fmla="*/ 0 h 15874"/>
              <a:gd name="connsiteX2" fmla="*/ 2720975 w 2720975"/>
              <a:gd name="connsiteY2" fmla="*/ 7937 h 15874"/>
              <a:gd name="connsiteX0" fmla="*/ 0 w 2720975"/>
              <a:gd name="connsiteY0" fmla="*/ 7937 h 7937"/>
              <a:gd name="connsiteX1" fmla="*/ 1067594 w 2720975"/>
              <a:gd name="connsiteY1" fmla="*/ 6351 h 7937"/>
              <a:gd name="connsiteX2" fmla="*/ 2720975 w 2720975"/>
              <a:gd name="connsiteY2" fmla="*/ 0 h 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0975" h="7937">
                <a:moveTo>
                  <a:pt x="0" y="7937"/>
                </a:moveTo>
                <a:lnTo>
                  <a:pt x="1067594" y="6351"/>
                </a:lnTo>
                <a:lnTo>
                  <a:pt x="2720975" y="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32D191F-7D15-4E32-8BE9-F2FF52997800}"/>
              </a:ext>
            </a:extLst>
          </p:cNvPr>
          <p:cNvCxnSpPr>
            <a:cxnSpLocks/>
          </p:cNvCxnSpPr>
          <p:nvPr/>
        </p:nvCxnSpPr>
        <p:spPr>
          <a:xfrm flipH="1">
            <a:off x="5578476" y="1561306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5B16E90-A8AF-4D0B-9040-A931CF3E2411}"/>
              </a:ext>
            </a:extLst>
          </p:cNvPr>
          <p:cNvCxnSpPr>
            <a:cxnSpLocks/>
          </p:cNvCxnSpPr>
          <p:nvPr/>
        </p:nvCxnSpPr>
        <p:spPr>
          <a:xfrm flipH="1">
            <a:off x="5585620" y="1689893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形 161">
            <a:extLst>
              <a:ext uri="{FF2B5EF4-FFF2-40B4-BE49-F238E27FC236}">
                <a16:creationId xmlns:a16="http://schemas.microsoft.com/office/drawing/2014/main" id="{5A6A5EDD-6AB9-4E7E-A34C-56884860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6581" y="1403350"/>
            <a:ext cx="93663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2FCF2F6A-92B7-43A1-9776-BF971D10ADE5}"/>
              </a:ext>
            </a:extLst>
          </p:cNvPr>
          <p:cNvSpPr/>
          <p:nvPr/>
        </p:nvSpPr>
        <p:spPr>
          <a:xfrm>
            <a:off x="6243837" y="657059"/>
            <a:ext cx="1378664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800" dirty="0">
                <a:latin typeface="+mn-ea"/>
              </a:rPr>
              <a:t>取消东进口左转掉头车道，改为两条直行车道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2AAE950-F26B-4CC1-B6D8-DA85E4F1014C}"/>
              </a:ext>
            </a:extLst>
          </p:cNvPr>
          <p:cNvCxnSpPr>
            <a:cxnSpLocks/>
          </p:cNvCxnSpPr>
          <p:nvPr/>
        </p:nvCxnSpPr>
        <p:spPr>
          <a:xfrm flipH="1">
            <a:off x="6025850" y="908050"/>
            <a:ext cx="247950" cy="409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E36545A-002C-4007-B9BA-7CEA20FCBEB5}"/>
              </a:ext>
            </a:extLst>
          </p:cNvPr>
          <p:cNvCxnSpPr>
            <a:cxnSpLocks/>
          </p:cNvCxnSpPr>
          <p:nvPr/>
        </p:nvCxnSpPr>
        <p:spPr>
          <a:xfrm flipH="1">
            <a:off x="5585620" y="1785143"/>
            <a:ext cx="1746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A6D9FA6-17CE-4769-B453-C5423796AB1F}"/>
              </a:ext>
            </a:extLst>
          </p:cNvPr>
          <p:cNvCxnSpPr>
            <a:cxnSpLocks/>
          </p:cNvCxnSpPr>
          <p:nvPr/>
        </p:nvCxnSpPr>
        <p:spPr>
          <a:xfrm flipH="1">
            <a:off x="6407151" y="1794668"/>
            <a:ext cx="17462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8A4834E-1E12-4208-9189-7FFE7205A680}"/>
              </a:ext>
            </a:extLst>
          </p:cNvPr>
          <p:cNvCxnSpPr>
            <a:cxnSpLocks/>
          </p:cNvCxnSpPr>
          <p:nvPr/>
        </p:nvCxnSpPr>
        <p:spPr>
          <a:xfrm flipH="1">
            <a:off x="6402389" y="1547019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9C81A49-04C6-4707-9606-6111D2BA615D}"/>
              </a:ext>
            </a:extLst>
          </p:cNvPr>
          <p:cNvCxnSpPr>
            <a:cxnSpLocks/>
          </p:cNvCxnSpPr>
          <p:nvPr/>
        </p:nvCxnSpPr>
        <p:spPr>
          <a:xfrm flipH="1">
            <a:off x="6409533" y="1675606"/>
            <a:ext cx="17462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FD2B0A96-9D51-4269-995A-4A19DD038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94765"/>
              </p:ext>
            </p:extLst>
          </p:nvPr>
        </p:nvGraphicFramePr>
        <p:xfrm>
          <a:off x="892185" y="3270641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51868FA5-1F87-4691-9DAF-03D9DDD47200}"/>
              </a:ext>
            </a:extLst>
          </p:cNvPr>
          <p:cNvSpPr txBox="1"/>
          <p:nvPr/>
        </p:nvSpPr>
        <p:spPr>
          <a:xfrm>
            <a:off x="897790" y="3029513"/>
            <a:ext cx="1396136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6315FE-E1F1-4840-B300-24DF8C30D30D}"/>
              </a:ext>
            </a:extLst>
          </p:cNvPr>
          <p:cNvGrpSpPr/>
          <p:nvPr/>
        </p:nvGrpSpPr>
        <p:grpSpPr>
          <a:xfrm rot="371511">
            <a:off x="967548" y="3484748"/>
            <a:ext cx="576608" cy="511003"/>
            <a:chOff x="967548" y="3484748"/>
            <a:chExt cx="576608" cy="511003"/>
          </a:xfrm>
        </p:grpSpPr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36751531-6AF3-40BA-8B7D-8AE217E7A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548" y="3768077"/>
              <a:ext cx="370533" cy="377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345D5EC4-532F-481B-8882-7D29CB63B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4697" y="3576025"/>
              <a:ext cx="343626" cy="34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A7048F6B-4922-47D2-A46F-D76AD0356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548" y="3851533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4B287C22-253E-4A13-909B-814FA2FD0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2226" y="3484748"/>
              <a:ext cx="343626" cy="34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4C0B206B-9CA9-4625-B24E-09CC5BB11C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592" y="3933126"/>
              <a:ext cx="437457" cy="4339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633A9C4-12C5-4221-873C-FC8BC8ED12EC}"/>
                </a:ext>
              </a:extLst>
            </p:cNvPr>
            <p:cNvGrpSpPr/>
            <p:nvPr/>
          </p:nvGrpSpPr>
          <p:grpSpPr>
            <a:xfrm rot="21171717">
              <a:off x="1005974" y="3682462"/>
              <a:ext cx="538182" cy="313289"/>
              <a:chOff x="3467428" y="1492146"/>
              <a:chExt cx="538182" cy="313289"/>
            </a:xfrm>
          </p:grpSpPr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74B7493A-9618-4904-81B6-1AEBC26F062E}"/>
                  </a:ext>
                </a:extLst>
              </p:cNvPr>
              <p:cNvSpPr/>
              <p:nvPr/>
            </p:nvSpPr>
            <p:spPr>
              <a:xfrm rot="5400000">
                <a:off x="3486721" y="1472854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7008DFBA-25E1-45C2-90AF-413393FDB714}"/>
                  </a:ext>
                </a:extLst>
              </p:cNvPr>
              <p:cNvSpPr/>
              <p:nvPr/>
            </p:nvSpPr>
            <p:spPr>
              <a:xfrm rot="5400000">
                <a:off x="3940597" y="1472853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B4CD37CB-9C10-4E37-B27B-0DB96AE95CE3}"/>
                  </a:ext>
                </a:extLst>
              </p:cNvPr>
              <p:cNvSpPr/>
              <p:nvPr/>
            </p:nvSpPr>
            <p:spPr>
              <a:xfrm rot="10800000">
                <a:off x="3704786" y="1721129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8D88CA9-B0C1-4B0F-B9D8-E43FA9519B4E}"/>
              </a:ext>
            </a:extLst>
          </p:cNvPr>
          <p:cNvGrpSpPr/>
          <p:nvPr/>
        </p:nvGrpSpPr>
        <p:grpSpPr>
          <a:xfrm rot="394760">
            <a:off x="1664278" y="3427929"/>
            <a:ext cx="545950" cy="567599"/>
            <a:chOff x="1687001" y="3423852"/>
            <a:chExt cx="545950" cy="56759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ECFC210-AB2E-43F6-BA93-4E6DAD3C8C3C}"/>
                </a:ext>
              </a:extLst>
            </p:cNvPr>
            <p:cNvGrpSpPr/>
            <p:nvPr/>
          </p:nvGrpSpPr>
          <p:grpSpPr>
            <a:xfrm rot="3456297" flipH="1">
              <a:off x="1817193" y="3625824"/>
              <a:ext cx="268953" cy="230409"/>
              <a:chOff x="2012833" y="3262562"/>
              <a:chExt cx="420220" cy="360000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FF11E118-8507-4300-8128-C41E1FB0F35F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21FC197A-E7C7-4896-96DA-4E6E86F6DB41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E2325EC6-01D4-4A0E-A734-E00938DD64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43371" y="3423852"/>
              <a:ext cx="63001" cy="500016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B8C3FBF-937F-4CDA-B98C-12421A794456}"/>
                </a:ext>
              </a:extLst>
            </p:cNvPr>
            <p:cNvGrpSpPr/>
            <p:nvPr/>
          </p:nvGrpSpPr>
          <p:grpSpPr>
            <a:xfrm rot="21171717">
              <a:off x="1694769" y="3678162"/>
              <a:ext cx="538182" cy="313289"/>
              <a:chOff x="3467428" y="1492146"/>
              <a:chExt cx="538182" cy="313289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A5E4C1C3-9E36-4FD3-98CF-F1BF09D9DB1C}"/>
                  </a:ext>
                </a:extLst>
              </p:cNvPr>
              <p:cNvSpPr/>
              <p:nvPr/>
            </p:nvSpPr>
            <p:spPr>
              <a:xfrm rot="5400000">
                <a:off x="3486721" y="1472854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1D85A9FE-B746-4BFF-B252-10BEC427AE0D}"/>
                  </a:ext>
                </a:extLst>
              </p:cNvPr>
              <p:cNvSpPr/>
              <p:nvPr/>
            </p:nvSpPr>
            <p:spPr>
              <a:xfrm rot="5400000">
                <a:off x="3940597" y="1472853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D0FBC9D7-FDCA-463A-8910-7865609A1F80}"/>
                  </a:ext>
                </a:extLst>
              </p:cNvPr>
              <p:cNvSpPr/>
              <p:nvPr/>
            </p:nvSpPr>
            <p:spPr>
              <a:xfrm rot="10800000">
                <a:off x="3704786" y="1721129"/>
                <a:ext cx="45719" cy="8430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 err="1"/>
              </a:p>
            </p:txBody>
          </p:sp>
        </p:grp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224F4CAB-02A4-49D1-A815-E98E1EC4AE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8170" y="3768077"/>
              <a:ext cx="26543" cy="210655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3C9B9F08-53B4-49C0-8F66-6C2328432905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V="1">
              <a:off x="1749661" y="3952354"/>
              <a:ext cx="196939" cy="24163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028657CE-B213-4D65-B899-BE1FA9DDA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87001" y="3482357"/>
              <a:ext cx="26543" cy="210655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2AAC7A6D-117A-4314-A720-AD4209E846BD}"/>
              </a:ext>
            </a:extLst>
          </p:cNvPr>
          <p:cNvSpPr txBox="1"/>
          <p:nvPr/>
        </p:nvSpPr>
        <p:spPr>
          <a:xfrm>
            <a:off x="1677389" y="3392171"/>
            <a:ext cx="324447" cy="169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00" dirty="0">
                <a:solidFill>
                  <a:schemeClr val="accent2"/>
                </a:solidFill>
              </a:rPr>
              <a:t>早</a:t>
            </a:r>
            <a:r>
              <a:rPr lang="en-US" altLang="zh-CN" sz="500" dirty="0">
                <a:solidFill>
                  <a:schemeClr val="accent2"/>
                </a:solidFill>
              </a:rPr>
              <a:t>10s</a:t>
            </a:r>
            <a:endParaRPr lang="zh-CN" altLang="en-US" sz="500" dirty="0">
              <a:solidFill>
                <a:schemeClr val="accent2"/>
              </a:solidFill>
            </a:endParaRPr>
          </a:p>
        </p:txBody>
      </p:sp>
      <p:sp>
        <p:nvSpPr>
          <p:cNvPr id="47" name="箭头: 手杖形 46">
            <a:extLst>
              <a:ext uri="{FF2B5EF4-FFF2-40B4-BE49-F238E27FC236}">
                <a16:creationId xmlns:a16="http://schemas.microsoft.com/office/drawing/2014/main" id="{51AECBDA-8271-43AA-B8DE-5E7DD8045F79}"/>
              </a:ext>
            </a:extLst>
          </p:cNvPr>
          <p:cNvSpPr/>
          <p:nvPr/>
        </p:nvSpPr>
        <p:spPr>
          <a:xfrm rot="16200000" flipH="1">
            <a:off x="590195" y="1532896"/>
            <a:ext cx="206085" cy="318049"/>
          </a:xfrm>
          <a:prstGeom prst="utur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48" name="对话气泡: 圆角矩形 47">
            <a:extLst>
              <a:ext uri="{FF2B5EF4-FFF2-40B4-BE49-F238E27FC236}">
                <a16:creationId xmlns:a16="http://schemas.microsoft.com/office/drawing/2014/main" id="{8261D4CF-1C2E-447D-8580-D5AAFC73CB94}"/>
              </a:ext>
            </a:extLst>
          </p:cNvPr>
          <p:cNvSpPr/>
          <p:nvPr/>
        </p:nvSpPr>
        <p:spPr>
          <a:xfrm>
            <a:off x="280773" y="1019524"/>
            <a:ext cx="1142980" cy="250991"/>
          </a:xfrm>
          <a:prstGeom prst="wedgeRoundRectCallout">
            <a:avLst>
              <a:gd name="adj1" fmla="val -22720"/>
              <a:gd name="adj2" fmla="val 11586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B7</a:t>
            </a:r>
            <a:r>
              <a:rPr lang="zh-CN" altLang="en-US" sz="800" dirty="0">
                <a:latin typeface="+mn-ea"/>
              </a:rPr>
              <a:t>西站的掉头</a:t>
            </a:r>
            <a:r>
              <a:rPr lang="en-US" altLang="zh-CN" sz="800" dirty="0">
                <a:latin typeface="+mn-ea"/>
              </a:rPr>
              <a:t>(</a:t>
            </a:r>
            <a:r>
              <a:rPr lang="zh-CN" altLang="en-US" sz="800" dirty="0">
                <a:latin typeface="+mn-ea"/>
              </a:rPr>
              <a:t>距离约</a:t>
            </a:r>
            <a:r>
              <a:rPr lang="en-US" altLang="zh-CN" sz="800" dirty="0">
                <a:latin typeface="+mn-ea"/>
              </a:rPr>
              <a:t>520</a:t>
            </a:r>
            <a:r>
              <a:rPr lang="zh-CN" altLang="en-US" sz="800" dirty="0">
                <a:latin typeface="+mn-ea"/>
              </a:rPr>
              <a:t>米）</a:t>
            </a:r>
          </a:p>
        </p:txBody>
      </p:sp>
    </p:spTree>
    <p:extLst>
      <p:ext uri="{BB962C8B-B14F-4D97-AF65-F5344CB8AC3E}">
        <p14:creationId xmlns:p14="http://schemas.microsoft.com/office/powerpoint/2010/main" val="9418129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854DB-7713-478C-BE25-16A6CB8DD5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9014CE-5F9D-48DA-918D-9FB3F2EECF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B59E12-A4AA-4B30-8D95-801F998A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9" y="124784"/>
            <a:ext cx="7614561" cy="439165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4D5D99D-FD49-4A2F-A60D-2D0203331A80}"/>
              </a:ext>
            </a:extLst>
          </p:cNvPr>
          <p:cNvSpPr/>
          <p:nvPr/>
        </p:nvSpPr>
        <p:spPr>
          <a:xfrm>
            <a:off x="122238" y="132244"/>
            <a:ext cx="2194242" cy="2032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0" dirty="0"/>
              <a:t>Proposal at Wolong Jie Intersection</a:t>
            </a:r>
            <a:endParaRPr lang="zh-CN" altLang="en-US" sz="1000" dirty="0"/>
          </a:p>
        </p:txBody>
      </p:sp>
      <p:sp>
        <p:nvSpPr>
          <p:cNvPr id="21" name="箭头: 左 20">
            <a:extLst>
              <a:ext uri="{FF2B5EF4-FFF2-40B4-BE49-F238E27FC236}">
                <a16:creationId xmlns:a16="http://schemas.microsoft.com/office/drawing/2014/main" id="{64D0600C-9753-45C2-AD3C-D27491FF3981}"/>
              </a:ext>
            </a:extLst>
          </p:cNvPr>
          <p:cNvSpPr/>
          <p:nvPr/>
        </p:nvSpPr>
        <p:spPr>
          <a:xfrm rot="13478886">
            <a:off x="4064268" y="1793674"/>
            <a:ext cx="314401" cy="427439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2" name="对话气泡: 圆角矩形 21">
            <a:extLst>
              <a:ext uri="{FF2B5EF4-FFF2-40B4-BE49-F238E27FC236}">
                <a16:creationId xmlns:a16="http://schemas.microsoft.com/office/drawing/2014/main" id="{ECFC409D-F855-4516-A8F8-FA588DFD8F4A}"/>
              </a:ext>
            </a:extLst>
          </p:cNvPr>
          <p:cNvSpPr/>
          <p:nvPr/>
        </p:nvSpPr>
        <p:spPr>
          <a:xfrm>
            <a:off x="1593056" y="2887390"/>
            <a:ext cx="1023349" cy="250991"/>
          </a:xfrm>
          <a:prstGeom prst="wedgeRoundRectCallout">
            <a:avLst>
              <a:gd name="adj1" fmla="val 33180"/>
              <a:gd name="adj2" fmla="val -15502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B11</a:t>
            </a:r>
            <a:r>
              <a:rPr lang="zh-CN" altLang="en-US" sz="800" dirty="0">
                <a:latin typeface="+mn-ea"/>
              </a:rPr>
              <a:t>站的掉头</a:t>
            </a:r>
          </a:p>
        </p:txBody>
      </p:sp>
      <p:sp>
        <p:nvSpPr>
          <p:cNvPr id="23" name="对话气泡: 圆角矩形 22">
            <a:extLst>
              <a:ext uri="{FF2B5EF4-FFF2-40B4-BE49-F238E27FC236}">
                <a16:creationId xmlns:a16="http://schemas.microsoft.com/office/drawing/2014/main" id="{9DCE5339-60C0-4096-8F48-6B5197029DA2}"/>
              </a:ext>
            </a:extLst>
          </p:cNvPr>
          <p:cNvSpPr/>
          <p:nvPr/>
        </p:nvSpPr>
        <p:spPr>
          <a:xfrm>
            <a:off x="6453457" y="2266100"/>
            <a:ext cx="1023349" cy="250991"/>
          </a:xfrm>
          <a:prstGeom prst="wedgeRoundRectCallout">
            <a:avLst>
              <a:gd name="adj1" fmla="val -27010"/>
              <a:gd name="adj2" fmla="val -14996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</a:t>
            </a:r>
            <a:r>
              <a:rPr lang="en-US" altLang="zh-CN" sz="800" dirty="0">
                <a:latin typeface="+mn-ea"/>
              </a:rPr>
              <a:t>B12</a:t>
            </a:r>
            <a:r>
              <a:rPr lang="zh-CN" altLang="en-US" sz="800" dirty="0">
                <a:latin typeface="+mn-ea"/>
              </a:rPr>
              <a:t>站的掉头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9494DC8-F9D7-4D53-A69C-CFF6FE0B0CE5}"/>
              </a:ext>
            </a:extLst>
          </p:cNvPr>
          <p:cNvGrpSpPr/>
          <p:nvPr/>
        </p:nvGrpSpPr>
        <p:grpSpPr>
          <a:xfrm>
            <a:off x="1904181" y="3397634"/>
            <a:ext cx="5060950" cy="1133543"/>
            <a:chOff x="0" y="248979"/>
            <a:chExt cx="17625197" cy="394766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CB4FA3F-9631-45EE-92D7-6AA55B4E3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t="8897"/>
            <a:stretch/>
          </p:blipFill>
          <p:spPr>
            <a:xfrm>
              <a:off x="0" y="1236020"/>
              <a:ext cx="9144001" cy="296062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F702C5A-B9CD-4C20-A31D-4BEF7AFA7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</a:blip>
            <a:srcRect t="7103" b="16696"/>
            <a:stretch/>
          </p:blipFill>
          <p:spPr>
            <a:xfrm rot="20613329">
              <a:off x="8481196" y="248979"/>
              <a:ext cx="9144001" cy="2754874"/>
            </a:xfrm>
            <a:prstGeom prst="rect">
              <a:avLst/>
            </a:prstGeom>
          </p:spPr>
        </p:pic>
      </p:grpSp>
      <p:sp>
        <p:nvSpPr>
          <p:cNvPr id="27" name="椭圆 26">
            <a:extLst>
              <a:ext uri="{FF2B5EF4-FFF2-40B4-BE49-F238E27FC236}">
                <a16:creationId xmlns:a16="http://schemas.microsoft.com/office/drawing/2014/main" id="{4566D403-BD08-4D08-8B27-E48E3E8680B3}"/>
              </a:ext>
            </a:extLst>
          </p:cNvPr>
          <p:cNvSpPr/>
          <p:nvPr/>
        </p:nvSpPr>
        <p:spPr>
          <a:xfrm>
            <a:off x="2091733" y="3931039"/>
            <a:ext cx="377050" cy="37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E333EC0-0FB6-477E-944D-77060AE2D244}"/>
              </a:ext>
            </a:extLst>
          </p:cNvPr>
          <p:cNvSpPr/>
          <p:nvPr/>
        </p:nvSpPr>
        <p:spPr>
          <a:xfrm>
            <a:off x="6529815" y="3353596"/>
            <a:ext cx="377050" cy="37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1928BF5-A25F-499F-9053-8670CDCCEE13}"/>
              </a:ext>
            </a:extLst>
          </p:cNvPr>
          <p:cNvSpPr txBox="1"/>
          <p:nvPr/>
        </p:nvSpPr>
        <p:spPr>
          <a:xfrm>
            <a:off x="1904181" y="4527631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88D02D95-2DB2-40F7-B6BF-D479AE6EB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00346"/>
              </p:ext>
            </p:extLst>
          </p:nvPr>
        </p:nvGraphicFramePr>
        <p:xfrm>
          <a:off x="6483821" y="326757"/>
          <a:ext cx="2537940" cy="139446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22990">
                  <a:extLst>
                    <a:ext uri="{9D8B030D-6E8A-4147-A177-3AD203B41FA5}">
                      <a16:colId xmlns:a16="http://schemas.microsoft.com/office/drawing/2014/main" val="3198962430"/>
                    </a:ext>
                  </a:extLst>
                </a:gridCol>
                <a:gridCol w="422990">
                  <a:extLst>
                    <a:ext uri="{9D8B030D-6E8A-4147-A177-3AD203B41FA5}">
                      <a16:colId xmlns:a16="http://schemas.microsoft.com/office/drawing/2014/main" val="3262297709"/>
                    </a:ext>
                  </a:extLst>
                </a:gridCol>
                <a:gridCol w="422990">
                  <a:extLst>
                    <a:ext uri="{9D8B030D-6E8A-4147-A177-3AD203B41FA5}">
                      <a16:colId xmlns:a16="http://schemas.microsoft.com/office/drawing/2014/main" val="917391517"/>
                    </a:ext>
                  </a:extLst>
                </a:gridCol>
                <a:gridCol w="422990">
                  <a:extLst>
                    <a:ext uri="{9D8B030D-6E8A-4147-A177-3AD203B41FA5}">
                      <a16:colId xmlns:a16="http://schemas.microsoft.com/office/drawing/2014/main" val="3253435488"/>
                    </a:ext>
                  </a:extLst>
                </a:gridCol>
                <a:gridCol w="422990">
                  <a:extLst>
                    <a:ext uri="{9D8B030D-6E8A-4147-A177-3AD203B41FA5}">
                      <a16:colId xmlns:a16="http://schemas.microsoft.com/office/drawing/2014/main" val="1347243334"/>
                    </a:ext>
                  </a:extLst>
                </a:gridCol>
                <a:gridCol w="422990">
                  <a:extLst>
                    <a:ext uri="{9D8B030D-6E8A-4147-A177-3AD203B41FA5}">
                      <a16:colId xmlns:a16="http://schemas.microsoft.com/office/drawing/2014/main" val="685416924"/>
                    </a:ext>
                  </a:extLst>
                </a:gridCol>
              </a:tblGrid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250039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119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576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67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762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311130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7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268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275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183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726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4687424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553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17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173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743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964097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7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189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178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184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551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3113686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1010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314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1035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423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2782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728970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effectLst/>
                        </a:rPr>
                        <a:t>东出口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effectLst/>
                        </a:rPr>
                        <a:t>南出口</a:t>
                      </a:r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effectLst/>
                        </a:rPr>
                        <a:t>西出口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effectLst/>
                        </a:rPr>
                        <a:t>北出口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>
                          <a:effectLst/>
                        </a:rPr>
                        <a:t>合计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628923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65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398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132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595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17879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44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150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119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313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4188083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380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71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160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611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5359177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112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96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151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0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359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8038579"/>
                  </a:ext>
                </a:extLst>
              </a:tr>
              <a:tr h="11375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7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536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232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699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>
                          <a:effectLst/>
                        </a:rPr>
                        <a:t>411</a:t>
                      </a:r>
                      <a:endParaRPr lang="en-US" altLang="zh-CN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700" u="none" strike="noStrike" dirty="0">
                          <a:effectLst/>
                        </a:rPr>
                        <a:t>1878</a:t>
                      </a:r>
                      <a:endParaRPr lang="en-US" altLang="zh-CN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4929339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9D532E64-BED9-4F2D-8196-CF47E109B3DC}"/>
              </a:ext>
            </a:extLst>
          </p:cNvPr>
          <p:cNvSpPr txBox="1"/>
          <p:nvPr/>
        </p:nvSpPr>
        <p:spPr>
          <a:xfrm>
            <a:off x="6483821" y="111498"/>
            <a:ext cx="2537940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800" dirty="0"/>
              <a:t>卧龙街路口高峰小时流量统计（</a:t>
            </a:r>
            <a:r>
              <a:rPr lang="en-US" altLang="zh-CN" sz="800" dirty="0"/>
              <a:t>PCU/hr</a:t>
            </a:r>
            <a:r>
              <a:rPr lang="zh-CN" altLang="en-US" sz="800" dirty="0"/>
              <a:t>）</a:t>
            </a:r>
            <a:endParaRPr lang="en-US" altLang="zh-CN" sz="8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EBA9318-B715-40F2-BB11-B835AC42317F}"/>
              </a:ext>
            </a:extLst>
          </p:cNvPr>
          <p:cNvSpPr txBox="1"/>
          <p:nvPr/>
        </p:nvSpPr>
        <p:spPr>
          <a:xfrm>
            <a:off x="122238" y="348817"/>
            <a:ext cx="1738310" cy="3385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marR="0" indent="-22860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</a:pPr>
            <a:r>
              <a:rPr lang="zh-CN" altLang="en-US" sz="800" dirty="0"/>
              <a:t>路口采用</a:t>
            </a:r>
            <a:r>
              <a:rPr lang="en-US" altLang="zh-CN" sz="800" dirty="0"/>
              <a:t>2</a:t>
            </a:r>
            <a:r>
              <a:rPr lang="zh-CN" altLang="en-US" sz="800" dirty="0"/>
              <a:t>相位</a:t>
            </a:r>
            <a:endParaRPr lang="en-US" altLang="zh-CN" sz="800" dirty="0"/>
          </a:p>
          <a:p>
            <a:pPr marL="228600" marR="0" indent="-22860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</a:pPr>
            <a:r>
              <a:rPr lang="zh-CN" altLang="en-US" sz="800" dirty="0"/>
              <a:t>左转利用</a:t>
            </a:r>
            <a:r>
              <a:rPr lang="en-US" altLang="zh-CN" sz="800" dirty="0"/>
              <a:t>B11</a:t>
            </a:r>
            <a:r>
              <a:rPr lang="zh-CN" altLang="en-US" sz="800" dirty="0"/>
              <a:t>、</a:t>
            </a:r>
            <a:r>
              <a:rPr lang="en-US" altLang="zh-CN" sz="800" dirty="0"/>
              <a:t>B12</a:t>
            </a:r>
            <a:r>
              <a:rPr lang="zh-CN" altLang="en-US" sz="800" dirty="0"/>
              <a:t>掉头实现</a:t>
            </a:r>
            <a:endParaRPr lang="en-US" altLang="zh-CN" sz="800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75838ED-3CE1-453F-A143-5523D0A3A763}"/>
              </a:ext>
            </a:extLst>
          </p:cNvPr>
          <p:cNvSpPr/>
          <p:nvPr/>
        </p:nvSpPr>
        <p:spPr>
          <a:xfrm>
            <a:off x="4369837" y="2198750"/>
            <a:ext cx="351689" cy="35168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F8C5623-0AFC-4C23-ACC1-C072B7F585D9}"/>
              </a:ext>
            </a:extLst>
          </p:cNvPr>
          <p:cNvSpPr/>
          <p:nvPr/>
        </p:nvSpPr>
        <p:spPr>
          <a:xfrm>
            <a:off x="2383849" y="2253686"/>
            <a:ext cx="2116989" cy="1267408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1604971"/>
              <a:gd name="connsiteY0" fmla="*/ 0 h 815637"/>
              <a:gd name="connsiteX1" fmla="*/ 442567 w 1604971"/>
              <a:gd name="connsiteY1" fmla="*/ 18246 h 815637"/>
              <a:gd name="connsiteX2" fmla="*/ 48072 w 1604971"/>
              <a:gd name="connsiteY2" fmla="*/ 26185 h 815637"/>
              <a:gd name="connsiteX3" fmla="*/ 64741 w 1604971"/>
              <a:gd name="connsiteY3" fmla="*/ 150007 h 815637"/>
              <a:gd name="connsiteX4" fmla="*/ 571948 w 1604971"/>
              <a:gd name="connsiteY4" fmla="*/ 161914 h 815637"/>
              <a:gd name="connsiteX5" fmla="*/ 1395067 w 1604971"/>
              <a:gd name="connsiteY5" fmla="*/ 150801 h 815637"/>
              <a:gd name="connsiteX6" fmla="*/ 1604971 w 1604971"/>
              <a:gd name="connsiteY6" fmla="*/ 815637 h 815637"/>
              <a:gd name="connsiteX0" fmla="*/ 1408057 w 1604971"/>
              <a:gd name="connsiteY0" fmla="*/ 0 h 914986"/>
              <a:gd name="connsiteX1" fmla="*/ 442567 w 1604971"/>
              <a:gd name="connsiteY1" fmla="*/ 117595 h 914986"/>
              <a:gd name="connsiteX2" fmla="*/ 48072 w 1604971"/>
              <a:gd name="connsiteY2" fmla="*/ 125534 h 914986"/>
              <a:gd name="connsiteX3" fmla="*/ 64741 w 1604971"/>
              <a:gd name="connsiteY3" fmla="*/ 249356 h 914986"/>
              <a:gd name="connsiteX4" fmla="*/ 571948 w 1604971"/>
              <a:gd name="connsiteY4" fmla="*/ 261263 h 914986"/>
              <a:gd name="connsiteX5" fmla="*/ 1395067 w 1604971"/>
              <a:gd name="connsiteY5" fmla="*/ 250150 h 914986"/>
              <a:gd name="connsiteX6" fmla="*/ 1604971 w 1604971"/>
              <a:gd name="connsiteY6" fmla="*/ 914986 h 914986"/>
              <a:gd name="connsiteX0" fmla="*/ 1407348 w 1604262"/>
              <a:gd name="connsiteY0" fmla="*/ 0 h 914986"/>
              <a:gd name="connsiteX1" fmla="*/ 430822 w 1604262"/>
              <a:gd name="connsiteY1" fmla="*/ 18246 h 914986"/>
              <a:gd name="connsiteX2" fmla="*/ 47363 w 1604262"/>
              <a:gd name="connsiteY2" fmla="*/ 125534 h 914986"/>
              <a:gd name="connsiteX3" fmla="*/ 64032 w 1604262"/>
              <a:gd name="connsiteY3" fmla="*/ 249356 h 914986"/>
              <a:gd name="connsiteX4" fmla="*/ 571239 w 1604262"/>
              <a:gd name="connsiteY4" fmla="*/ 261263 h 914986"/>
              <a:gd name="connsiteX5" fmla="*/ 1394358 w 1604262"/>
              <a:gd name="connsiteY5" fmla="*/ 250150 h 914986"/>
              <a:gd name="connsiteX6" fmla="*/ 1604262 w 1604262"/>
              <a:gd name="connsiteY6" fmla="*/ 914986 h 914986"/>
              <a:gd name="connsiteX0" fmla="*/ 1428742 w 1625656"/>
              <a:gd name="connsiteY0" fmla="*/ 0 h 914986"/>
              <a:gd name="connsiteX1" fmla="*/ 452216 w 1625656"/>
              <a:gd name="connsiteY1" fmla="*/ 18246 h 914986"/>
              <a:gd name="connsiteX2" fmla="*/ 35640 w 1625656"/>
              <a:gd name="connsiteY2" fmla="*/ 114494 h 914986"/>
              <a:gd name="connsiteX3" fmla="*/ 85426 w 1625656"/>
              <a:gd name="connsiteY3" fmla="*/ 249356 h 914986"/>
              <a:gd name="connsiteX4" fmla="*/ 592633 w 1625656"/>
              <a:gd name="connsiteY4" fmla="*/ 261263 h 914986"/>
              <a:gd name="connsiteX5" fmla="*/ 1415752 w 1625656"/>
              <a:gd name="connsiteY5" fmla="*/ 250150 h 914986"/>
              <a:gd name="connsiteX6" fmla="*/ 1625656 w 1625656"/>
              <a:gd name="connsiteY6" fmla="*/ 914986 h 914986"/>
              <a:gd name="connsiteX0" fmla="*/ 1421139 w 1618053"/>
              <a:gd name="connsiteY0" fmla="*/ 0 h 914986"/>
              <a:gd name="connsiteX1" fmla="*/ 444613 w 1618053"/>
              <a:gd name="connsiteY1" fmla="*/ 18246 h 914986"/>
              <a:gd name="connsiteX2" fmla="*/ 39075 w 1618053"/>
              <a:gd name="connsiteY2" fmla="*/ 70339 h 914986"/>
              <a:gd name="connsiteX3" fmla="*/ 77823 w 1618053"/>
              <a:gd name="connsiteY3" fmla="*/ 249356 h 914986"/>
              <a:gd name="connsiteX4" fmla="*/ 585030 w 1618053"/>
              <a:gd name="connsiteY4" fmla="*/ 261263 h 914986"/>
              <a:gd name="connsiteX5" fmla="*/ 1408149 w 1618053"/>
              <a:gd name="connsiteY5" fmla="*/ 250150 h 914986"/>
              <a:gd name="connsiteX6" fmla="*/ 1618053 w 1618053"/>
              <a:gd name="connsiteY6" fmla="*/ 914986 h 914986"/>
              <a:gd name="connsiteX0" fmla="*/ 1421140 w 1487929"/>
              <a:gd name="connsiteY0" fmla="*/ 0 h 932875"/>
              <a:gd name="connsiteX1" fmla="*/ 444614 w 1487929"/>
              <a:gd name="connsiteY1" fmla="*/ 18246 h 932875"/>
              <a:gd name="connsiteX2" fmla="*/ 39076 w 1487929"/>
              <a:gd name="connsiteY2" fmla="*/ 70339 h 932875"/>
              <a:gd name="connsiteX3" fmla="*/ 77824 w 1487929"/>
              <a:gd name="connsiteY3" fmla="*/ 249356 h 932875"/>
              <a:gd name="connsiteX4" fmla="*/ 585031 w 1487929"/>
              <a:gd name="connsiteY4" fmla="*/ 261263 h 932875"/>
              <a:gd name="connsiteX5" fmla="*/ 1408150 w 1487929"/>
              <a:gd name="connsiteY5" fmla="*/ 250150 h 932875"/>
              <a:gd name="connsiteX6" fmla="*/ 1448108 w 1487929"/>
              <a:gd name="connsiteY6" fmla="*/ 932875 h 932875"/>
              <a:gd name="connsiteX0" fmla="*/ 1421140 w 1448108"/>
              <a:gd name="connsiteY0" fmla="*/ 0 h 932875"/>
              <a:gd name="connsiteX1" fmla="*/ 444614 w 1448108"/>
              <a:gd name="connsiteY1" fmla="*/ 18246 h 932875"/>
              <a:gd name="connsiteX2" fmla="*/ 39076 w 1448108"/>
              <a:gd name="connsiteY2" fmla="*/ 70339 h 932875"/>
              <a:gd name="connsiteX3" fmla="*/ 77824 w 1448108"/>
              <a:gd name="connsiteY3" fmla="*/ 249356 h 932875"/>
              <a:gd name="connsiteX4" fmla="*/ 585031 w 1448108"/>
              <a:gd name="connsiteY4" fmla="*/ 261263 h 932875"/>
              <a:gd name="connsiteX5" fmla="*/ 1309761 w 1448108"/>
              <a:gd name="connsiteY5" fmla="*/ 225553 h 932875"/>
              <a:gd name="connsiteX6" fmla="*/ 1448108 w 1448108"/>
              <a:gd name="connsiteY6" fmla="*/ 932875 h 932875"/>
              <a:gd name="connsiteX0" fmla="*/ 1421140 w 1448108"/>
              <a:gd name="connsiteY0" fmla="*/ 0 h 932875"/>
              <a:gd name="connsiteX1" fmla="*/ 444614 w 1448108"/>
              <a:gd name="connsiteY1" fmla="*/ 18246 h 932875"/>
              <a:gd name="connsiteX2" fmla="*/ 39076 w 1448108"/>
              <a:gd name="connsiteY2" fmla="*/ 70339 h 932875"/>
              <a:gd name="connsiteX3" fmla="*/ 77824 w 1448108"/>
              <a:gd name="connsiteY3" fmla="*/ 249356 h 932875"/>
              <a:gd name="connsiteX4" fmla="*/ 585031 w 1448108"/>
              <a:gd name="connsiteY4" fmla="*/ 261263 h 932875"/>
              <a:gd name="connsiteX5" fmla="*/ 1314233 w 1448108"/>
              <a:gd name="connsiteY5" fmla="*/ 216608 h 932875"/>
              <a:gd name="connsiteX6" fmla="*/ 1448108 w 1448108"/>
              <a:gd name="connsiteY6" fmla="*/ 932875 h 932875"/>
              <a:gd name="connsiteX0" fmla="*/ 1421140 w 1448108"/>
              <a:gd name="connsiteY0" fmla="*/ 0 h 932875"/>
              <a:gd name="connsiteX1" fmla="*/ 444614 w 1448108"/>
              <a:gd name="connsiteY1" fmla="*/ 18246 h 932875"/>
              <a:gd name="connsiteX2" fmla="*/ 39076 w 1448108"/>
              <a:gd name="connsiteY2" fmla="*/ 70339 h 932875"/>
              <a:gd name="connsiteX3" fmla="*/ 77824 w 1448108"/>
              <a:gd name="connsiteY3" fmla="*/ 249356 h 932875"/>
              <a:gd name="connsiteX4" fmla="*/ 585031 w 1448108"/>
              <a:gd name="connsiteY4" fmla="*/ 261263 h 932875"/>
              <a:gd name="connsiteX5" fmla="*/ 1314233 w 1448108"/>
              <a:gd name="connsiteY5" fmla="*/ 216608 h 932875"/>
              <a:gd name="connsiteX6" fmla="*/ 1448108 w 1448108"/>
              <a:gd name="connsiteY6" fmla="*/ 932875 h 932875"/>
              <a:gd name="connsiteX0" fmla="*/ 1420458 w 1447426"/>
              <a:gd name="connsiteY0" fmla="*/ 0 h 932875"/>
              <a:gd name="connsiteX1" fmla="*/ 443932 w 1447426"/>
              <a:gd name="connsiteY1" fmla="*/ 18246 h 932875"/>
              <a:gd name="connsiteX2" fmla="*/ 38394 w 1447426"/>
              <a:gd name="connsiteY2" fmla="*/ 70339 h 932875"/>
              <a:gd name="connsiteX3" fmla="*/ 77142 w 1447426"/>
              <a:gd name="connsiteY3" fmla="*/ 249356 h 932875"/>
              <a:gd name="connsiteX4" fmla="*/ 570933 w 1447426"/>
              <a:gd name="connsiteY4" fmla="*/ 241138 h 932875"/>
              <a:gd name="connsiteX5" fmla="*/ 1313551 w 1447426"/>
              <a:gd name="connsiteY5" fmla="*/ 216608 h 932875"/>
              <a:gd name="connsiteX6" fmla="*/ 1447426 w 1447426"/>
              <a:gd name="connsiteY6" fmla="*/ 932875 h 932875"/>
              <a:gd name="connsiteX0" fmla="*/ 1421466 w 1448434"/>
              <a:gd name="connsiteY0" fmla="*/ 0 h 932875"/>
              <a:gd name="connsiteX1" fmla="*/ 444940 w 1448434"/>
              <a:gd name="connsiteY1" fmla="*/ 18246 h 932875"/>
              <a:gd name="connsiteX2" fmla="*/ 39402 w 1448434"/>
              <a:gd name="connsiteY2" fmla="*/ 70339 h 932875"/>
              <a:gd name="connsiteX3" fmla="*/ 75914 w 1448434"/>
              <a:gd name="connsiteY3" fmla="*/ 229231 h 932875"/>
              <a:gd name="connsiteX4" fmla="*/ 571941 w 1448434"/>
              <a:gd name="connsiteY4" fmla="*/ 241138 h 932875"/>
              <a:gd name="connsiteX5" fmla="*/ 1314559 w 1448434"/>
              <a:gd name="connsiteY5" fmla="*/ 216608 h 932875"/>
              <a:gd name="connsiteX6" fmla="*/ 1448434 w 1448434"/>
              <a:gd name="connsiteY6" fmla="*/ 932875 h 932875"/>
              <a:gd name="connsiteX0" fmla="*/ 1435595 w 1462563"/>
              <a:gd name="connsiteY0" fmla="*/ 0 h 932875"/>
              <a:gd name="connsiteX1" fmla="*/ 459069 w 1462563"/>
              <a:gd name="connsiteY1" fmla="*/ 18246 h 932875"/>
              <a:gd name="connsiteX2" fmla="*/ 33406 w 1462563"/>
              <a:gd name="connsiteY2" fmla="*/ 70339 h 932875"/>
              <a:gd name="connsiteX3" fmla="*/ 90043 w 1462563"/>
              <a:gd name="connsiteY3" fmla="*/ 229231 h 932875"/>
              <a:gd name="connsiteX4" fmla="*/ 586070 w 1462563"/>
              <a:gd name="connsiteY4" fmla="*/ 241138 h 932875"/>
              <a:gd name="connsiteX5" fmla="*/ 1328688 w 1462563"/>
              <a:gd name="connsiteY5" fmla="*/ 216608 h 932875"/>
              <a:gd name="connsiteX6" fmla="*/ 1462563 w 1462563"/>
              <a:gd name="connsiteY6" fmla="*/ 932875 h 932875"/>
              <a:gd name="connsiteX0" fmla="*/ 1454163 w 1481131"/>
              <a:gd name="connsiteY0" fmla="*/ 0 h 932875"/>
              <a:gd name="connsiteX1" fmla="*/ 477637 w 1481131"/>
              <a:gd name="connsiteY1" fmla="*/ 18246 h 932875"/>
              <a:gd name="connsiteX2" fmla="*/ 51974 w 1481131"/>
              <a:gd name="connsiteY2" fmla="*/ 70339 h 932875"/>
              <a:gd name="connsiteX3" fmla="*/ 68361 w 1481131"/>
              <a:gd name="connsiteY3" fmla="*/ 222522 h 932875"/>
              <a:gd name="connsiteX4" fmla="*/ 604638 w 1481131"/>
              <a:gd name="connsiteY4" fmla="*/ 241138 h 932875"/>
              <a:gd name="connsiteX5" fmla="*/ 1347256 w 1481131"/>
              <a:gd name="connsiteY5" fmla="*/ 216608 h 932875"/>
              <a:gd name="connsiteX6" fmla="*/ 1481131 w 1481131"/>
              <a:gd name="connsiteY6" fmla="*/ 932875 h 932875"/>
              <a:gd name="connsiteX0" fmla="*/ 1453877 w 1480845"/>
              <a:gd name="connsiteY0" fmla="*/ 0 h 932875"/>
              <a:gd name="connsiteX1" fmla="*/ 472878 w 1480845"/>
              <a:gd name="connsiteY1" fmla="*/ 67441 h 932875"/>
              <a:gd name="connsiteX2" fmla="*/ 51688 w 1480845"/>
              <a:gd name="connsiteY2" fmla="*/ 70339 h 932875"/>
              <a:gd name="connsiteX3" fmla="*/ 68075 w 1480845"/>
              <a:gd name="connsiteY3" fmla="*/ 222522 h 932875"/>
              <a:gd name="connsiteX4" fmla="*/ 604352 w 1480845"/>
              <a:gd name="connsiteY4" fmla="*/ 241138 h 932875"/>
              <a:gd name="connsiteX5" fmla="*/ 1346970 w 1480845"/>
              <a:gd name="connsiteY5" fmla="*/ 216608 h 932875"/>
              <a:gd name="connsiteX6" fmla="*/ 1480845 w 1480845"/>
              <a:gd name="connsiteY6" fmla="*/ 932875 h 932875"/>
              <a:gd name="connsiteX0" fmla="*/ 1453877 w 1480845"/>
              <a:gd name="connsiteY0" fmla="*/ 0 h 892625"/>
              <a:gd name="connsiteX1" fmla="*/ 472878 w 1480845"/>
              <a:gd name="connsiteY1" fmla="*/ 27191 h 892625"/>
              <a:gd name="connsiteX2" fmla="*/ 51688 w 1480845"/>
              <a:gd name="connsiteY2" fmla="*/ 30089 h 892625"/>
              <a:gd name="connsiteX3" fmla="*/ 68075 w 1480845"/>
              <a:gd name="connsiteY3" fmla="*/ 182272 h 892625"/>
              <a:gd name="connsiteX4" fmla="*/ 604352 w 1480845"/>
              <a:gd name="connsiteY4" fmla="*/ 200888 h 892625"/>
              <a:gd name="connsiteX5" fmla="*/ 1346970 w 1480845"/>
              <a:gd name="connsiteY5" fmla="*/ 176358 h 892625"/>
              <a:gd name="connsiteX6" fmla="*/ 1480845 w 1480845"/>
              <a:gd name="connsiteY6" fmla="*/ 892625 h 892625"/>
              <a:gd name="connsiteX0" fmla="*/ 1453877 w 1480845"/>
              <a:gd name="connsiteY0" fmla="*/ 0 h 892625"/>
              <a:gd name="connsiteX1" fmla="*/ 472878 w 1480845"/>
              <a:gd name="connsiteY1" fmla="*/ 27191 h 892625"/>
              <a:gd name="connsiteX2" fmla="*/ 51688 w 1480845"/>
              <a:gd name="connsiteY2" fmla="*/ 30089 h 892625"/>
              <a:gd name="connsiteX3" fmla="*/ 68075 w 1480845"/>
              <a:gd name="connsiteY3" fmla="*/ 182272 h 892625"/>
              <a:gd name="connsiteX4" fmla="*/ 604352 w 1480845"/>
              <a:gd name="connsiteY4" fmla="*/ 200888 h 892625"/>
              <a:gd name="connsiteX5" fmla="*/ 1346970 w 1480845"/>
              <a:gd name="connsiteY5" fmla="*/ 176358 h 892625"/>
              <a:gd name="connsiteX6" fmla="*/ 1480845 w 1480845"/>
              <a:gd name="connsiteY6" fmla="*/ 892625 h 892625"/>
              <a:gd name="connsiteX0" fmla="*/ 1453877 w 1503308"/>
              <a:gd name="connsiteY0" fmla="*/ 0 h 892625"/>
              <a:gd name="connsiteX1" fmla="*/ 472878 w 1503308"/>
              <a:gd name="connsiteY1" fmla="*/ 27191 h 892625"/>
              <a:gd name="connsiteX2" fmla="*/ 51688 w 1503308"/>
              <a:gd name="connsiteY2" fmla="*/ 30089 h 892625"/>
              <a:gd name="connsiteX3" fmla="*/ 68075 w 1503308"/>
              <a:gd name="connsiteY3" fmla="*/ 182272 h 892625"/>
              <a:gd name="connsiteX4" fmla="*/ 604352 w 1503308"/>
              <a:gd name="connsiteY4" fmla="*/ 200888 h 892625"/>
              <a:gd name="connsiteX5" fmla="*/ 1438652 w 1503308"/>
              <a:gd name="connsiteY5" fmla="*/ 221081 h 892625"/>
              <a:gd name="connsiteX6" fmla="*/ 1480845 w 1503308"/>
              <a:gd name="connsiteY6" fmla="*/ 892625 h 892625"/>
              <a:gd name="connsiteX0" fmla="*/ 1465420 w 1514851"/>
              <a:gd name="connsiteY0" fmla="*/ 0 h 892625"/>
              <a:gd name="connsiteX1" fmla="*/ 658839 w 1514851"/>
              <a:gd name="connsiteY1" fmla="*/ 47316 h 892625"/>
              <a:gd name="connsiteX2" fmla="*/ 63231 w 1514851"/>
              <a:gd name="connsiteY2" fmla="*/ 30089 h 892625"/>
              <a:gd name="connsiteX3" fmla="*/ 79618 w 1514851"/>
              <a:gd name="connsiteY3" fmla="*/ 182272 h 892625"/>
              <a:gd name="connsiteX4" fmla="*/ 615895 w 1514851"/>
              <a:gd name="connsiteY4" fmla="*/ 200888 h 892625"/>
              <a:gd name="connsiteX5" fmla="*/ 1450195 w 1514851"/>
              <a:gd name="connsiteY5" fmla="*/ 221081 h 892625"/>
              <a:gd name="connsiteX6" fmla="*/ 1492388 w 1514851"/>
              <a:gd name="connsiteY6" fmla="*/ 892625 h 892625"/>
              <a:gd name="connsiteX0" fmla="*/ 1465420 w 1514851"/>
              <a:gd name="connsiteY0" fmla="*/ 0 h 892625"/>
              <a:gd name="connsiteX1" fmla="*/ 658839 w 1514851"/>
              <a:gd name="connsiteY1" fmla="*/ 47316 h 892625"/>
              <a:gd name="connsiteX2" fmla="*/ 63231 w 1514851"/>
              <a:gd name="connsiteY2" fmla="*/ 30089 h 892625"/>
              <a:gd name="connsiteX3" fmla="*/ 79618 w 1514851"/>
              <a:gd name="connsiteY3" fmla="*/ 182272 h 892625"/>
              <a:gd name="connsiteX4" fmla="*/ 615895 w 1514851"/>
              <a:gd name="connsiteY4" fmla="*/ 200888 h 892625"/>
              <a:gd name="connsiteX5" fmla="*/ 1450195 w 1514851"/>
              <a:gd name="connsiteY5" fmla="*/ 221081 h 892625"/>
              <a:gd name="connsiteX6" fmla="*/ 1492388 w 1514851"/>
              <a:gd name="connsiteY6" fmla="*/ 892625 h 892625"/>
              <a:gd name="connsiteX0" fmla="*/ 1465420 w 1518263"/>
              <a:gd name="connsiteY0" fmla="*/ 0 h 892625"/>
              <a:gd name="connsiteX1" fmla="*/ 658839 w 1518263"/>
              <a:gd name="connsiteY1" fmla="*/ 47316 h 892625"/>
              <a:gd name="connsiteX2" fmla="*/ 63231 w 1518263"/>
              <a:gd name="connsiteY2" fmla="*/ 30089 h 892625"/>
              <a:gd name="connsiteX3" fmla="*/ 79618 w 1518263"/>
              <a:gd name="connsiteY3" fmla="*/ 182272 h 892625"/>
              <a:gd name="connsiteX4" fmla="*/ 615895 w 1518263"/>
              <a:gd name="connsiteY4" fmla="*/ 200888 h 892625"/>
              <a:gd name="connsiteX5" fmla="*/ 1450195 w 1518263"/>
              <a:gd name="connsiteY5" fmla="*/ 221081 h 892625"/>
              <a:gd name="connsiteX6" fmla="*/ 1492388 w 1518263"/>
              <a:gd name="connsiteY6" fmla="*/ 892625 h 892625"/>
              <a:gd name="connsiteX0" fmla="*/ 1465420 w 1495124"/>
              <a:gd name="connsiteY0" fmla="*/ 0 h 892625"/>
              <a:gd name="connsiteX1" fmla="*/ 658839 w 1495124"/>
              <a:gd name="connsiteY1" fmla="*/ 47316 h 892625"/>
              <a:gd name="connsiteX2" fmla="*/ 63231 w 1495124"/>
              <a:gd name="connsiteY2" fmla="*/ 30089 h 892625"/>
              <a:gd name="connsiteX3" fmla="*/ 79618 w 1495124"/>
              <a:gd name="connsiteY3" fmla="*/ 182272 h 892625"/>
              <a:gd name="connsiteX4" fmla="*/ 615895 w 1495124"/>
              <a:gd name="connsiteY4" fmla="*/ 200888 h 892625"/>
              <a:gd name="connsiteX5" fmla="*/ 1450195 w 1495124"/>
              <a:gd name="connsiteY5" fmla="*/ 221081 h 892625"/>
              <a:gd name="connsiteX6" fmla="*/ 1492388 w 1495124"/>
              <a:gd name="connsiteY6" fmla="*/ 892625 h 892625"/>
              <a:gd name="connsiteX0" fmla="*/ 1463330 w 1493034"/>
              <a:gd name="connsiteY0" fmla="*/ 0 h 892625"/>
              <a:gd name="connsiteX1" fmla="*/ 656749 w 1493034"/>
              <a:gd name="connsiteY1" fmla="*/ 47316 h 892625"/>
              <a:gd name="connsiteX2" fmla="*/ 64495 w 1493034"/>
              <a:gd name="connsiteY2" fmla="*/ 40152 h 892625"/>
              <a:gd name="connsiteX3" fmla="*/ 77528 w 1493034"/>
              <a:gd name="connsiteY3" fmla="*/ 182272 h 892625"/>
              <a:gd name="connsiteX4" fmla="*/ 613805 w 1493034"/>
              <a:gd name="connsiteY4" fmla="*/ 200888 h 892625"/>
              <a:gd name="connsiteX5" fmla="*/ 1448105 w 1493034"/>
              <a:gd name="connsiteY5" fmla="*/ 221081 h 892625"/>
              <a:gd name="connsiteX6" fmla="*/ 1490298 w 1493034"/>
              <a:gd name="connsiteY6" fmla="*/ 892625 h 892625"/>
              <a:gd name="connsiteX0" fmla="*/ 1461274 w 1490978"/>
              <a:gd name="connsiteY0" fmla="*/ 0 h 892625"/>
              <a:gd name="connsiteX1" fmla="*/ 654693 w 1490978"/>
              <a:gd name="connsiteY1" fmla="*/ 47316 h 892625"/>
              <a:gd name="connsiteX2" fmla="*/ 65793 w 1490978"/>
              <a:gd name="connsiteY2" fmla="*/ 53568 h 892625"/>
              <a:gd name="connsiteX3" fmla="*/ 75472 w 1490978"/>
              <a:gd name="connsiteY3" fmla="*/ 182272 h 892625"/>
              <a:gd name="connsiteX4" fmla="*/ 611749 w 1490978"/>
              <a:gd name="connsiteY4" fmla="*/ 200888 h 892625"/>
              <a:gd name="connsiteX5" fmla="*/ 1446049 w 1490978"/>
              <a:gd name="connsiteY5" fmla="*/ 221081 h 892625"/>
              <a:gd name="connsiteX6" fmla="*/ 1488242 w 1490978"/>
              <a:gd name="connsiteY6" fmla="*/ 892625 h 892625"/>
              <a:gd name="connsiteX0" fmla="*/ 1461274 w 1490978"/>
              <a:gd name="connsiteY0" fmla="*/ 0 h 892625"/>
              <a:gd name="connsiteX1" fmla="*/ 654693 w 1490978"/>
              <a:gd name="connsiteY1" fmla="*/ 47316 h 892625"/>
              <a:gd name="connsiteX2" fmla="*/ 65793 w 1490978"/>
              <a:gd name="connsiteY2" fmla="*/ 53568 h 892625"/>
              <a:gd name="connsiteX3" fmla="*/ 75472 w 1490978"/>
              <a:gd name="connsiteY3" fmla="*/ 185626 h 892625"/>
              <a:gd name="connsiteX4" fmla="*/ 611749 w 1490978"/>
              <a:gd name="connsiteY4" fmla="*/ 200888 h 892625"/>
              <a:gd name="connsiteX5" fmla="*/ 1446049 w 1490978"/>
              <a:gd name="connsiteY5" fmla="*/ 221081 h 892625"/>
              <a:gd name="connsiteX6" fmla="*/ 1488242 w 1490978"/>
              <a:gd name="connsiteY6" fmla="*/ 892625 h 89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978" h="892625">
                <a:moveTo>
                  <a:pt x="1461274" y="0"/>
                </a:moveTo>
                <a:cubicBezTo>
                  <a:pt x="1192414" y="15772"/>
                  <a:pt x="934734" y="62850"/>
                  <a:pt x="654693" y="47316"/>
                </a:cubicBezTo>
                <a:cubicBezTo>
                  <a:pt x="420669" y="51680"/>
                  <a:pt x="162330" y="30516"/>
                  <a:pt x="65793" y="53568"/>
                </a:cubicBezTo>
                <a:cubicBezTo>
                  <a:pt x="-30744" y="76620"/>
                  <a:pt x="-15521" y="161073"/>
                  <a:pt x="75472" y="185626"/>
                </a:cubicBezTo>
                <a:cubicBezTo>
                  <a:pt x="166465" y="210179"/>
                  <a:pt x="383320" y="194979"/>
                  <a:pt x="611749" y="200888"/>
                </a:cubicBezTo>
                <a:cubicBezTo>
                  <a:pt x="840178" y="206797"/>
                  <a:pt x="1382704" y="148279"/>
                  <a:pt x="1446049" y="221081"/>
                </a:cubicBezTo>
                <a:cubicBezTo>
                  <a:pt x="1509394" y="293883"/>
                  <a:pt x="1486722" y="632724"/>
                  <a:pt x="1488242" y="892625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E3EDE04-1D1B-4AF8-A083-97BC9B093A35}"/>
              </a:ext>
            </a:extLst>
          </p:cNvPr>
          <p:cNvSpPr/>
          <p:nvPr/>
        </p:nvSpPr>
        <p:spPr>
          <a:xfrm rot="9950597">
            <a:off x="4469566" y="984160"/>
            <a:ext cx="2073118" cy="1295155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836049 w 1836049"/>
              <a:gd name="connsiteY0" fmla="*/ 107912 h 528627"/>
              <a:gd name="connsiteX1" fmla="*/ 1452215 w 1836049"/>
              <a:gd name="connsiteY1" fmla="*/ 0 h 528627"/>
              <a:gd name="connsiteX2" fmla="*/ 442567 w 1836049"/>
              <a:gd name="connsiteY2" fmla="*/ 18246 h 528627"/>
              <a:gd name="connsiteX3" fmla="*/ 48072 w 1836049"/>
              <a:gd name="connsiteY3" fmla="*/ 26185 h 528627"/>
              <a:gd name="connsiteX4" fmla="*/ 64741 w 1836049"/>
              <a:gd name="connsiteY4" fmla="*/ 150007 h 528627"/>
              <a:gd name="connsiteX5" fmla="*/ 571948 w 1836049"/>
              <a:gd name="connsiteY5" fmla="*/ 161914 h 528627"/>
              <a:gd name="connsiteX6" fmla="*/ 1395067 w 1836049"/>
              <a:gd name="connsiteY6" fmla="*/ 150801 h 528627"/>
              <a:gd name="connsiteX7" fmla="*/ 1538735 w 1836049"/>
              <a:gd name="connsiteY7" fmla="*/ 528627 h 528627"/>
              <a:gd name="connsiteX0" fmla="*/ 1836049 w 1836049"/>
              <a:gd name="connsiteY0" fmla="*/ 94324 h 515039"/>
              <a:gd name="connsiteX1" fmla="*/ 1447644 w 1836049"/>
              <a:gd name="connsiteY1" fmla="*/ 17122 h 515039"/>
              <a:gd name="connsiteX2" fmla="*/ 442567 w 1836049"/>
              <a:gd name="connsiteY2" fmla="*/ 4658 h 515039"/>
              <a:gd name="connsiteX3" fmla="*/ 48072 w 1836049"/>
              <a:gd name="connsiteY3" fmla="*/ 12597 h 515039"/>
              <a:gd name="connsiteX4" fmla="*/ 64741 w 1836049"/>
              <a:gd name="connsiteY4" fmla="*/ 136419 h 515039"/>
              <a:gd name="connsiteX5" fmla="*/ 571948 w 1836049"/>
              <a:gd name="connsiteY5" fmla="*/ 148326 h 515039"/>
              <a:gd name="connsiteX6" fmla="*/ 1395067 w 1836049"/>
              <a:gd name="connsiteY6" fmla="*/ 137213 h 515039"/>
              <a:gd name="connsiteX7" fmla="*/ 1538735 w 1836049"/>
              <a:gd name="connsiteY7" fmla="*/ 515039 h 515039"/>
              <a:gd name="connsiteX0" fmla="*/ 1447644 w 1538735"/>
              <a:gd name="connsiteY0" fmla="*/ 17122 h 515039"/>
              <a:gd name="connsiteX1" fmla="*/ 442567 w 1538735"/>
              <a:gd name="connsiteY1" fmla="*/ 4658 h 515039"/>
              <a:gd name="connsiteX2" fmla="*/ 48072 w 1538735"/>
              <a:gd name="connsiteY2" fmla="*/ 12597 h 515039"/>
              <a:gd name="connsiteX3" fmla="*/ 64741 w 1538735"/>
              <a:gd name="connsiteY3" fmla="*/ 136419 h 515039"/>
              <a:gd name="connsiteX4" fmla="*/ 571948 w 1538735"/>
              <a:gd name="connsiteY4" fmla="*/ 148326 h 515039"/>
              <a:gd name="connsiteX5" fmla="*/ 1395067 w 1538735"/>
              <a:gd name="connsiteY5" fmla="*/ 137213 h 515039"/>
              <a:gd name="connsiteX6" fmla="*/ 1538735 w 1538735"/>
              <a:gd name="connsiteY6" fmla="*/ 515039 h 515039"/>
              <a:gd name="connsiteX0" fmla="*/ 1447644 w 1478331"/>
              <a:gd name="connsiteY0" fmla="*/ 17122 h 518106"/>
              <a:gd name="connsiteX1" fmla="*/ 442567 w 1478331"/>
              <a:gd name="connsiteY1" fmla="*/ 4658 h 518106"/>
              <a:gd name="connsiteX2" fmla="*/ 48072 w 1478331"/>
              <a:gd name="connsiteY2" fmla="*/ 12597 h 518106"/>
              <a:gd name="connsiteX3" fmla="*/ 64741 w 1478331"/>
              <a:gd name="connsiteY3" fmla="*/ 136419 h 518106"/>
              <a:gd name="connsiteX4" fmla="*/ 571948 w 1478331"/>
              <a:gd name="connsiteY4" fmla="*/ 148326 h 518106"/>
              <a:gd name="connsiteX5" fmla="*/ 1395067 w 1478331"/>
              <a:gd name="connsiteY5" fmla="*/ 137213 h 518106"/>
              <a:gd name="connsiteX6" fmla="*/ 1445217 w 1478331"/>
              <a:gd name="connsiteY6" fmla="*/ 518106 h 518106"/>
              <a:gd name="connsiteX0" fmla="*/ 1447644 w 1447644"/>
              <a:gd name="connsiteY0" fmla="*/ 17122 h 518106"/>
              <a:gd name="connsiteX1" fmla="*/ 442567 w 1447644"/>
              <a:gd name="connsiteY1" fmla="*/ 4658 h 518106"/>
              <a:gd name="connsiteX2" fmla="*/ 48072 w 1447644"/>
              <a:gd name="connsiteY2" fmla="*/ 12597 h 518106"/>
              <a:gd name="connsiteX3" fmla="*/ 64741 w 1447644"/>
              <a:gd name="connsiteY3" fmla="*/ 136419 h 518106"/>
              <a:gd name="connsiteX4" fmla="*/ 571948 w 1447644"/>
              <a:gd name="connsiteY4" fmla="*/ 148326 h 518106"/>
              <a:gd name="connsiteX5" fmla="*/ 1263016 w 1447644"/>
              <a:gd name="connsiteY5" fmla="*/ 148579 h 518106"/>
              <a:gd name="connsiteX6" fmla="*/ 1445217 w 1447644"/>
              <a:gd name="connsiteY6" fmla="*/ 518106 h 518106"/>
              <a:gd name="connsiteX0" fmla="*/ 1447644 w 1447644"/>
              <a:gd name="connsiteY0" fmla="*/ 17122 h 555138"/>
              <a:gd name="connsiteX1" fmla="*/ 442567 w 1447644"/>
              <a:gd name="connsiteY1" fmla="*/ 4658 h 555138"/>
              <a:gd name="connsiteX2" fmla="*/ 48072 w 1447644"/>
              <a:gd name="connsiteY2" fmla="*/ 12597 h 555138"/>
              <a:gd name="connsiteX3" fmla="*/ 64741 w 1447644"/>
              <a:gd name="connsiteY3" fmla="*/ 136419 h 555138"/>
              <a:gd name="connsiteX4" fmla="*/ 571948 w 1447644"/>
              <a:gd name="connsiteY4" fmla="*/ 148326 h 555138"/>
              <a:gd name="connsiteX5" fmla="*/ 1263016 w 1447644"/>
              <a:gd name="connsiteY5" fmla="*/ 148579 h 555138"/>
              <a:gd name="connsiteX6" fmla="*/ 1329287 w 1447644"/>
              <a:gd name="connsiteY6" fmla="*/ 555138 h 555138"/>
              <a:gd name="connsiteX0" fmla="*/ 1447644 w 1447644"/>
              <a:gd name="connsiteY0" fmla="*/ 17122 h 555138"/>
              <a:gd name="connsiteX1" fmla="*/ 442567 w 1447644"/>
              <a:gd name="connsiteY1" fmla="*/ 4658 h 555138"/>
              <a:gd name="connsiteX2" fmla="*/ 48072 w 1447644"/>
              <a:gd name="connsiteY2" fmla="*/ 12597 h 555138"/>
              <a:gd name="connsiteX3" fmla="*/ 64741 w 1447644"/>
              <a:gd name="connsiteY3" fmla="*/ 136419 h 555138"/>
              <a:gd name="connsiteX4" fmla="*/ 571948 w 1447644"/>
              <a:gd name="connsiteY4" fmla="*/ 148326 h 555138"/>
              <a:gd name="connsiteX5" fmla="*/ 1263016 w 1447644"/>
              <a:gd name="connsiteY5" fmla="*/ 148579 h 555138"/>
              <a:gd name="connsiteX6" fmla="*/ 1329287 w 1447644"/>
              <a:gd name="connsiteY6" fmla="*/ 555138 h 555138"/>
              <a:gd name="connsiteX0" fmla="*/ 1447644 w 1447644"/>
              <a:gd name="connsiteY0" fmla="*/ 17122 h 539819"/>
              <a:gd name="connsiteX1" fmla="*/ 442567 w 1447644"/>
              <a:gd name="connsiteY1" fmla="*/ 4658 h 539819"/>
              <a:gd name="connsiteX2" fmla="*/ 48072 w 1447644"/>
              <a:gd name="connsiteY2" fmla="*/ 12597 h 539819"/>
              <a:gd name="connsiteX3" fmla="*/ 64741 w 1447644"/>
              <a:gd name="connsiteY3" fmla="*/ 136419 h 539819"/>
              <a:gd name="connsiteX4" fmla="*/ 571948 w 1447644"/>
              <a:gd name="connsiteY4" fmla="*/ 148326 h 539819"/>
              <a:gd name="connsiteX5" fmla="*/ 1263016 w 1447644"/>
              <a:gd name="connsiteY5" fmla="*/ 148579 h 539819"/>
              <a:gd name="connsiteX6" fmla="*/ 1315687 w 1447644"/>
              <a:gd name="connsiteY6" fmla="*/ 539819 h 539819"/>
              <a:gd name="connsiteX0" fmla="*/ 1447644 w 1447644"/>
              <a:gd name="connsiteY0" fmla="*/ 17122 h 539819"/>
              <a:gd name="connsiteX1" fmla="*/ 442567 w 1447644"/>
              <a:gd name="connsiteY1" fmla="*/ 4658 h 539819"/>
              <a:gd name="connsiteX2" fmla="*/ 48072 w 1447644"/>
              <a:gd name="connsiteY2" fmla="*/ 12597 h 539819"/>
              <a:gd name="connsiteX3" fmla="*/ 64741 w 1447644"/>
              <a:gd name="connsiteY3" fmla="*/ 136419 h 539819"/>
              <a:gd name="connsiteX4" fmla="*/ 571948 w 1447644"/>
              <a:gd name="connsiteY4" fmla="*/ 148326 h 539819"/>
              <a:gd name="connsiteX5" fmla="*/ 1263016 w 1447644"/>
              <a:gd name="connsiteY5" fmla="*/ 148579 h 539819"/>
              <a:gd name="connsiteX6" fmla="*/ 1315687 w 1447644"/>
              <a:gd name="connsiteY6" fmla="*/ 539819 h 539819"/>
              <a:gd name="connsiteX0" fmla="*/ 1447644 w 1447644"/>
              <a:gd name="connsiteY0" fmla="*/ 17122 h 783499"/>
              <a:gd name="connsiteX1" fmla="*/ 442567 w 1447644"/>
              <a:gd name="connsiteY1" fmla="*/ 4658 h 783499"/>
              <a:gd name="connsiteX2" fmla="*/ 48072 w 1447644"/>
              <a:gd name="connsiteY2" fmla="*/ 12597 h 783499"/>
              <a:gd name="connsiteX3" fmla="*/ 64741 w 1447644"/>
              <a:gd name="connsiteY3" fmla="*/ 136419 h 783499"/>
              <a:gd name="connsiteX4" fmla="*/ 571948 w 1447644"/>
              <a:gd name="connsiteY4" fmla="*/ 148326 h 783499"/>
              <a:gd name="connsiteX5" fmla="*/ 1263016 w 1447644"/>
              <a:gd name="connsiteY5" fmla="*/ 148579 h 783499"/>
              <a:gd name="connsiteX6" fmla="*/ 1333914 w 1447644"/>
              <a:gd name="connsiteY6" fmla="*/ 783498 h 783499"/>
              <a:gd name="connsiteX0" fmla="*/ 1447644 w 1447644"/>
              <a:gd name="connsiteY0" fmla="*/ 17122 h 869127"/>
              <a:gd name="connsiteX1" fmla="*/ 442567 w 1447644"/>
              <a:gd name="connsiteY1" fmla="*/ 4658 h 869127"/>
              <a:gd name="connsiteX2" fmla="*/ 48072 w 1447644"/>
              <a:gd name="connsiteY2" fmla="*/ 12597 h 869127"/>
              <a:gd name="connsiteX3" fmla="*/ 64741 w 1447644"/>
              <a:gd name="connsiteY3" fmla="*/ 136419 h 869127"/>
              <a:gd name="connsiteX4" fmla="*/ 571948 w 1447644"/>
              <a:gd name="connsiteY4" fmla="*/ 148326 h 869127"/>
              <a:gd name="connsiteX5" fmla="*/ 1263016 w 1447644"/>
              <a:gd name="connsiteY5" fmla="*/ 148579 h 869127"/>
              <a:gd name="connsiteX6" fmla="*/ 1312315 w 1447644"/>
              <a:gd name="connsiteY6" fmla="*/ 869127 h 869127"/>
              <a:gd name="connsiteX0" fmla="*/ 1444886 w 1444886"/>
              <a:gd name="connsiteY0" fmla="*/ 22036 h 874041"/>
              <a:gd name="connsiteX1" fmla="*/ 439809 w 1444886"/>
              <a:gd name="connsiteY1" fmla="*/ 9572 h 874041"/>
              <a:gd name="connsiteX2" fmla="*/ 45314 w 1444886"/>
              <a:gd name="connsiteY2" fmla="*/ 17511 h 874041"/>
              <a:gd name="connsiteX3" fmla="*/ 67187 w 1444886"/>
              <a:gd name="connsiteY3" fmla="*/ 210950 h 874041"/>
              <a:gd name="connsiteX4" fmla="*/ 569190 w 1444886"/>
              <a:gd name="connsiteY4" fmla="*/ 153240 h 874041"/>
              <a:gd name="connsiteX5" fmla="*/ 1260258 w 1444886"/>
              <a:gd name="connsiteY5" fmla="*/ 153493 h 874041"/>
              <a:gd name="connsiteX6" fmla="*/ 1309557 w 1444886"/>
              <a:gd name="connsiteY6" fmla="*/ 874041 h 874041"/>
              <a:gd name="connsiteX0" fmla="*/ 1444714 w 1444714"/>
              <a:gd name="connsiteY0" fmla="*/ 22036 h 874041"/>
              <a:gd name="connsiteX1" fmla="*/ 439637 w 1444714"/>
              <a:gd name="connsiteY1" fmla="*/ 9572 h 874041"/>
              <a:gd name="connsiteX2" fmla="*/ 45142 w 1444714"/>
              <a:gd name="connsiteY2" fmla="*/ 17511 h 874041"/>
              <a:gd name="connsiteX3" fmla="*/ 67015 w 1444714"/>
              <a:gd name="connsiteY3" fmla="*/ 210950 h 874041"/>
              <a:gd name="connsiteX4" fmla="*/ 566129 w 1444714"/>
              <a:gd name="connsiteY4" fmla="*/ 254971 h 874041"/>
              <a:gd name="connsiteX5" fmla="*/ 1260086 w 1444714"/>
              <a:gd name="connsiteY5" fmla="*/ 153493 h 874041"/>
              <a:gd name="connsiteX6" fmla="*/ 1309385 w 1444714"/>
              <a:gd name="connsiteY6" fmla="*/ 874041 h 874041"/>
              <a:gd name="connsiteX0" fmla="*/ 1444714 w 1444714"/>
              <a:gd name="connsiteY0" fmla="*/ 22036 h 874041"/>
              <a:gd name="connsiteX1" fmla="*/ 439637 w 1444714"/>
              <a:gd name="connsiteY1" fmla="*/ 9572 h 874041"/>
              <a:gd name="connsiteX2" fmla="*/ 45142 w 1444714"/>
              <a:gd name="connsiteY2" fmla="*/ 17511 h 874041"/>
              <a:gd name="connsiteX3" fmla="*/ 67015 w 1444714"/>
              <a:gd name="connsiteY3" fmla="*/ 210950 h 874041"/>
              <a:gd name="connsiteX4" fmla="*/ 566129 w 1444714"/>
              <a:gd name="connsiteY4" fmla="*/ 254971 h 874041"/>
              <a:gd name="connsiteX5" fmla="*/ 1275999 w 1444714"/>
              <a:gd name="connsiteY5" fmla="*/ 225811 h 874041"/>
              <a:gd name="connsiteX6" fmla="*/ 1309385 w 1444714"/>
              <a:gd name="connsiteY6" fmla="*/ 874041 h 874041"/>
              <a:gd name="connsiteX0" fmla="*/ 1444250 w 1444250"/>
              <a:gd name="connsiteY0" fmla="*/ 22036 h 874041"/>
              <a:gd name="connsiteX1" fmla="*/ 439173 w 1444250"/>
              <a:gd name="connsiteY1" fmla="*/ 9572 h 874041"/>
              <a:gd name="connsiteX2" fmla="*/ 44678 w 1444250"/>
              <a:gd name="connsiteY2" fmla="*/ 17511 h 874041"/>
              <a:gd name="connsiteX3" fmla="*/ 66551 w 1444250"/>
              <a:gd name="connsiteY3" fmla="*/ 210950 h 874041"/>
              <a:gd name="connsiteX4" fmla="*/ 557661 w 1444250"/>
              <a:gd name="connsiteY4" fmla="*/ 241566 h 874041"/>
              <a:gd name="connsiteX5" fmla="*/ 1275535 w 1444250"/>
              <a:gd name="connsiteY5" fmla="*/ 225811 h 874041"/>
              <a:gd name="connsiteX6" fmla="*/ 1308921 w 1444250"/>
              <a:gd name="connsiteY6" fmla="*/ 874041 h 874041"/>
              <a:gd name="connsiteX0" fmla="*/ 1444250 w 1444250"/>
              <a:gd name="connsiteY0" fmla="*/ 22036 h 874041"/>
              <a:gd name="connsiteX1" fmla="*/ 439173 w 1444250"/>
              <a:gd name="connsiteY1" fmla="*/ 9572 h 874041"/>
              <a:gd name="connsiteX2" fmla="*/ 44678 w 1444250"/>
              <a:gd name="connsiteY2" fmla="*/ 17511 h 874041"/>
              <a:gd name="connsiteX3" fmla="*/ 66551 w 1444250"/>
              <a:gd name="connsiteY3" fmla="*/ 210950 h 874041"/>
              <a:gd name="connsiteX4" fmla="*/ 557661 w 1444250"/>
              <a:gd name="connsiteY4" fmla="*/ 241566 h 874041"/>
              <a:gd name="connsiteX5" fmla="*/ 1294150 w 1444250"/>
              <a:gd name="connsiteY5" fmla="*/ 287433 h 874041"/>
              <a:gd name="connsiteX6" fmla="*/ 1308921 w 1444250"/>
              <a:gd name="connsiteY6" fmla="*/ 874041 h 874041"/>
              <a:gd name="connsiteX0" fmla="*/ 1444250 w 1444250"/>
              <a:gd name="connsiteY0" fmla="*/ 22036 h 938367"/>
              <a:gd name="connsiteX1" fmla="*/ 439173 w 1444250"/>
              <a:gd name="connsiteY1" fmla="*/ 9572 h 938367"/>
              <a:gd name="connsiteX2" fmla="*/ 44678 w 1444250"/>
              <a:gd name="connsiteY2" fmla="*/ 17511 h 938367"/>
              <a:gd name="connsiteX3" fmla="*/ 66551 w 1444250"/>
              <a:gd name="connsiteY3" fmla="*/ 210950 h 938367"/>
              <a:gd name="connsiteX4" fmla="*/ 557661 w 1444250"/>
              <a:gd name="connsiteY4" fmla="*/ 241566 h 938367"/>
              <a:gd name="connsiteX5" fmla="*/ 1294150 w 1444250"/>
              <a:gd name="connsiteY5" fmla="*/ 287433 h 938367"/>
              <a:gd name="connsiteX6" fmla="*/ 1338241 w 1444250"/>
              <a:gd name="connsiteY6" fmla="*/ 938365 h 938367"/>
              <a:gd name="connsiteX0" fmla="*/ 1444250 w 1444250"/>
              <a:gd name="connsiteY0" fmla="*/ 22036 h 938367"/>
              <a:gd name="connsiteX1" fmla="*/ 439173 w 1444250"/>
              <a:gd name="connsiteY1" fmla="*/ 9572 h 938367"/>
              <a:gd name="connsiteX2" fmla="*/ 44678 w 1444250"/>
              <a:gd name="connsiteY2" fmla="*/ 17511 h 938367"/>
              <a:gd name="connsiteX3" fmla="*/ 66551 w 1444250"/>
              <a:gd name="connsiteY3" fmla="*/ 210950 h 938367"/>
              <a:gd name="connsiteX4" fmla="*/ 557661 w 1444250"/>
              <a:gd name="connsiteY4" fmla="*/ 241566 h 938367"/>
              <a:gd name="connsiteX5" fmla="*/ 1280843 w 1444250"/>
              <a:gd name="connsiteY5" fmla="*/ 249922 h 938367"/>
              <a:gd name="connsiteX6" fmla="*/ 1338241 w 1444250"/>
              <a:gd name="connsiteY6" fmla="*/ 938365 h 938367"/>
              <a:gd name="connsiteX0" fmla="*/ 1444250 w 1444250"/>
              <a:gd name="connsiteY0" fmla="*/ 22036 h 938365"/>
              <a:gd name="connsiteX1" fmla="*/ 439173 w 1444250"/>
              <a:gd name="connsiteY1" fmla="*/ 9572 h 938365"/>
              <a:gd name="connsiteX2" fmla="*/ 44678 w 1444250"/>
              <a:gd name="connsiteY2" fmla="*/ 17511 h 938365"/>
              <a:gd name="connsiteX3" fmla="*/ 66551 w 1444250"/>
              <a:gd name="connsiteY3" fmla="*/ 210950 h 938365"/>
              <a:gd name="connsiteX4" fmla="*/ 557661 w 1444250"/>
              <a:gd name="connsiteY4" fmla="*/ 241566 h 938365"/>
              <a:gd name="connsiteX5" fmla="*/ 1280843 w 1444250"/>
              <a:gd name="connsiteY5" fmla="*/ 249922 h 938365"/>
              <a:gd name="connsiteX6" fmla="*/ 1338241 w 1444250"/>
              <a:gd name="connsiteY6" fmla="*/ 938365 h 938365"/>
              <a:gd name="connsiteX0" fmla="*/ 1444250 w 1450354"/>
              <a:gd name="connsiteY0" fmla="*/ 22036 h 938365"/>
              <a:gd name="connsiteX1" fmla="*/ 439173 w 1450354"/>
              <a:gd name="connsiteY1" fmla="*/ 9572 h 938365"/>
              <a:gd name="connsiteX2" fmla="*/ 44678 w 1450354"/>
              <a:gd name="connsiteY2" fmla="*/ 17511 h 938365"/>
              <a:gd name="connsiteX3" fmla="*/ 66551 w 1450354"/>
              <a:gd name="connsiteY3" fmla="*/ 210950 h 938365"/>
              <a:gd name="connsiteX4" fmla="*/ 557661 w 1450354"/>
              <a:gd name="connsiteY4" fmla="*/ 241566 h 938365"/>
              <a:gd name="connsiteX5" fmla="*/ 1386617 w 1450354"/>
              <a:gd name="connsiteY5" fmla="*/ 242009 h 938365"/>
              <a:gd name="connsiteX6" fmla="*/ 1338241 w 1450354"/>
              <a:gd name="connsiteY6" fmla="*/ 938365 h 938365"/>
              <a:gd name="connsiteX0" fmla="*/ 1444250 w 1444250"/>
              <a:gd name="connsiteY0" fmla="*/ 22036 h 931802"/>
              <a:gd name="connsiteX1" fmla="*/ 439173 w 1444250"/>
              <a:gd name="connsiteY1" fmla="*/ 9572 h 931802"/>
              <a:gd name="connsiteX2" fmla="*/ 44678 w 1444250"/>
              <a:gd name="connsiteY2" fmla="*/ 17511 h 931802"/>
              <a:gd name="connsiteX3" fmla="*/ 66551 w 1444250"/>
              <a:gd name="connsiteY3" fmla="*/ 210950 h 931802"/>
              <a:gd name="connsiteX4" fmla="*/ 557661 w 1444250"/>
              <a:gd name="connsiteY4" fmla="*/ 241566 h 931802"/>
              <a:gd name="connsiteX5" fmla="*/ 1386617 w 1444250"/>
              <a:gd name="connsiteY5" fmla="*/ 242009 h 931802"/>
              <a:gd name="connsiteX6" fmla="*/ 1312223 w 1444250"/>
              <a:gd name="connsiteY6" fmla="*/ 931802 h 931802"/>
              <a:gd name="connsiteX0" fmla="*/ 1444250 w 1461305"/>
              <a:gd name="connsiteY0" fmla="*/ 22036 h 931802"/>
              <a:gd name="connsiteX1" fmla="*/ 439173 w 1461305"/>
              <a:gd name="connsiteY1" fmla="*/ 9572 h 931802"/>
              <a:gd name="connsiteX2" fmla="*/ 44678 w 1461305"/>
              <a:gd name="connsiteY2" fmla="*/ 17511 h 931802"/>
              <a:gd name="connsiteX3" fmla="*/ 66551 w 1461305"/>
              <a:gd name="connsiteY3" fmla="*/ 210950 h 931802"/>
              <a:gd name="connsiteX4" fmla="*/ 557661 w 1461305"/>
              <a:gd name="connsiteY4" fmla="*/ 241566 h 931802"/>
              <a:gd name="connsiteX5" fmla="*/ 1422393 w 1461305"/>
              <a:gd name="connsiteY5" fmla="*/ 251033 h 931802"/>
              <a:gd name="connsiteX6" fmla="*/ 1312223 w 1461305"/>
              <a:gd name="connsiteY6" fmla="*/ 931802 h 931802"/>
              <a:gd name="connsiteX0" fmla="*/ 1444250 w 1444250"/>
              <a:gd name="connsiteY0" fmla="*/ 22036 h 931802"/>
              <a:gd name="connsiteX1" fmla="*/ 439173 w 1444250"/>
              <a:gd name="connsiteY1" fmla="*/ 9572 h 931802"/>
              <a:gd name="connsiteX2" fmla="*/ 44678 w 1444250"/>
              <a:gd name="connsiteY2" fmla="*/ 17511 h 931802"/>
              <a:gd name="connsiteX3" fmla="*/ 66551 w 1444250"/>
              <a:gd name="connsiteY3" fmla="*/ 210950 h 931802"/>
              <a:gd name="connsiteX4" fmla="*/ 557661 w 1444250"/>
              <a:gd name="connsiteY4" fmla="*/ 241566 h 931802"/>
              <a:gd name="connsiteX5" fmla="*/ 1422393 w 1444250"/>
              <a:gd name="connsiteY5" fmla="*/ 251033 h 931802"/>
              <a:gd name="connsiteX6" fmla="*/ 1312223 w 1444250"/>
              <a:gd name="connsiteY6" fmla="*/ 931802 h 931802"/>
              <a:gd name="connsiteX0" fmla="*/ 1444250 w 1458004"/>
              <a:gd name="connsiteY0" fmla="*/ 22036 h 934205"/>
              <a:gd name="connsiteX1" fmla="*/ 439173 w 1458004"/>
              <a:gd name="connsiteY1" fmla="*/ 9572 h 934205"/>
              <a:gd name="connsiteX2" fmla="*/ 44678 w 1458004"/>
              <a:gd name="connsiteY2" fmla="*/ 17511 h 934205"/>
              <a:gd name="connsiteX3" fmla="*/ 66551 w 1458004"/>
              <a:gd name="connsiteY3" fmla="*/ 210950 h 934205"/>
              <a:gd name="connsiteX4" fmla="*/ 557661 w 1458004"/>
              <a:gd name="connsiteY4" fmla="*/ 241566 h 934205"/>
              <a:gd name="connsiteX5" fmla="*/ 1422393 w 1458004"/>
              <a:gd name="connsiteY5" fmla="*/ 251033 h 934205"/>
              <a:gd name="connsiteX6" fmla="*/ 1294320 w 1458004"/>
              <a:gd name="connsiteY6" fmla="*/ 934205 h 934205"/>
              <a:gd name="connsiteX0" fmla="*/ 1445681 w 1457845"/>
              <a:gd name="connsiteY0" fmla="*/ 22036 h 934205"/>
              <a:gd name="connsiteX1" fmla="*/ 440604 w 1457845"/>
              <a:gd name="connsiteY1" fmla="*/ 9572 h 934205"/>
              <a:gd name="connsiteX2" fmla="*/ 46109 w 1457845"/>
              <a:gd name="connsiteY2" fmla="*/ 17511 h 934205"/>
              <a:gd name="connsiteX3" fmla="*/ 67982 w 1457845"/>
              <a:gd name="connsiteY3" fmla="*/ 210950 h 934205"/>
              <a:gd name="connsiteX4" fmla="*/ 583586 w 1457845"/>
              <a:gd name="connsiteY4" fmla="*/ 199315 h 934205"/>
              <a:gd name="connsiteX5" fmla="*/ 1423824 w 1457845"/>
              <a:gd name="connsiteY5" fmla="*/ 251033 h 934205"/>
              <a:gd name="connsiteX6" fmla="*/ 1295751 w 1457845"/>
              <a:gd name="connsiteY6" fmla="*/ 934205 h 934205"/>
              <a:gd name="connsiteX0" fmla="*/ 1447705 w 1459869"/>
              <a:gd name="connsiteY0" fmla="*/ 12490 h 924659"/>
              <a:gd name="connsiteX1" fmla="*/ 442628 w 1459869"/>
              <a:gd name="connsiteY1" fmla="*/ 26 h 924659"/>
              <a:gd name="connsiteX2" fmla="*/ 44794 w 1459869"/>
              <a:gd name="connsiteY2" fmla="*/ 48634 h 924659"/>
              <a:gd name="connsiteX3" fmla="*/ 70006 w 1459869"/>
              <a:gd name="connsiteY3" fmla="*/ 201404 h 924659"/>
              <a:gd name="connsiteX4" fmla="*/ 585610 w 1459869"/>
              <a:gd name="connsiteY4" fmla="*/ 189769 h 924659"/>
              <a:gd name="connsiteX5" fmla="*/ 1425848 w 1459869"/>
              <a:gd name="connsiteY5" fmla="*/ 241487 h 924659"/>
              <a:gd name="connsiteX6" fmla="*/ 1297775 w 1459869"/>
              <a:gd name="connsiteY6" fmla="*/ 924659 h 924659"/>
              <a:gd name="connsiteX0" fmla="*/ 1447918 w 1460082"/>
              <a:gd name="connsiteY0" fmla="*/ 0 h 912169"/>
              <a:gd name="connsiteX1" fmla="*/ 446036 w 1460082"/>
              <a:gd name="connsiteY1" fmla="*/ 16016 h 912169"/>
              <a:gd name="connsiteX2" fmla="*/ 45007 w 1460082"/>
              <a:gd name="connsiteY2" fmla="*/ 36144 h 912169"/>
              <a:gd name="connsiteX3" fmla="*/ 70219 w 1460082"/>
              <a:gd name="connsiteY3" fmla="*/ 188914 h 912169"/>
              <a:gd name="connsiteX4" fmla="*/ 585823 w 1460082"/>
              <a:gd name="connsiteY4" fmla="*/ 177279 h 912169"/>
              <a:gd name="connsiteX5" fmla="*/ 1426061 w 1460082"/>
              <a:gd name="connsiteY5" fmla="*/ 228997 h 912169"/>
              <a:gd name="connsiteX6" fmla="*/ 1297988 w 1460082"/>
              <a:gd name="connsiteY6" fmla="*/ 912169 h 91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0082" h="912169">
                <a:moveTo>
                  <a:pt x="1447918" y="0"/>
                </a:moveTo>
                <a:lnTo>
                  <a:pt x="446036" y="16016"/>
                </a:lnTo>
                <a:cubicBezTo>
                  <a:pt x="212774" y="15262"/>
                  <a:pt x="107643" y="7328"/>
                  <a:pt x="45007" y="36144"/>
                </a:cubicBezTo>
                <a:cubicBezTo>
                  <a:pt x="-17629" y="64960"/>
                  <a:pt x="-19917" y="165392"/>
                  <a:pt x="70219" y="188914"/>
                </a:cubicBezTo>
                <a:cubicBezTo>
                  <a:pt x="160355" y="212437"/>
                  <a:pt x="386111" y="175252"/>
                  <a:pt x="585823" y="177279"/>
                </a:cubicBezTo>
                <a:cubicBezTo>
                  <a:pt x="826884" y="180064"/>
                  <a:pt x="1307367" y="106515"/>
                  <a:pt x="1426061" y="228997"/>
                </a:cubicBezTo>
                <a:cubicBezTo>
                  <a:pt x="1544755" y="351479"/>
                  <a:pt x="1316199" y="814241"/>
                  <a:pt x="1297988" y="912169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CB0D8B6C-19DD-4CBE-BEA8-F3313E8F9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488841"/>
              </p:ext>
            </p:extLst>
          </p:nvPr>
        </p:nvGraphicFramePr>
        <p:xfrm>
          <a:off x="137368" y="945069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(28s)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(22s)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(66s)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(36s)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:a16="http://schemas.microsoft.com/office/drawing/2014/main" id="{1498E1C9-ACA1-41B2-94C3-609801EB6C38}"/>
              </a:ext>
            </a:extLst>
          </p:cNvPr>
          <p:cNvSpPr txBox="1"/>
          <p:nvPr/>
        </p:nvSpPr>
        <p:spPr>
          <a:xfrm>
            <a:off x="122239" y="707762"/>
            <a:ext cx="1436644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现状信号相位</a:t>
            </a:r>
            <a:r>
              <a:rPr lang="en-US" altLang="zh-CN" sz="800" dirty="0"/>
              <a:t> (</a:t>
            </a:r>
            <a:r>
              <a:rPr lang="zh-CN" altLang="en-US" sz="800" dirty="0"/>
              <a:t>周期：</a:t>
            </a:r>
            <a:r>
              <a:rPr lang="en-US" altLang="zh-CN" sz="800" dirty="0"/>
              <a:t>152s)</a:t>
            </a:r>
            <a:endParaRPr lang="zh-CN" altLang="en-US" sz="800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A7A2B851-B83C-4232-A8B9-D972D551743B}"/>
              </a:ext>
            </a:extLst>
          </p:cNvPr>
          <p:cNvCxnSpPr>
            <a:cxnSpLocks/>
          </p:cNvCxnSpPr>
          <p:nvPr/>
        </p:nvCxnSpPr>
        <p:spPr>
          <a:xfrm flipV="1">
            <a:off x="599915" y="1390997"/>
            <a:ext cx="0" cy="32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6909577-D19D-4F58-A412-A987D2BB2871}"/>
              </a:ext>
            </a:extLst>
          </p:cNvPr>
          <p:cNvCxnSpPr>
            <a:cxnSpLocks/>
          </p:cNvCxnSpPr>
          <p:nvPr/>
        </p:nvCxnSpPr>
        <p:spPr>
          <a:xfrm flipH="1">
            <a:off x="1759470" y="1246651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D0BA71F-7F89-4F84-B4EF-E77426C5C615}"/>
              </a:ext>
            </a:extLst>
          </p:cNvPr>
          <p:cNvCxnSpPr>
            <a:cxnSpLocks/>
          </p:cNvCxnSpPr>
          <p:nvPr/>
        </p:nvCxnSpPr>
        <p:spPr>
          <a:xfrm>
            <a:off x="406240" y="1129219"/>
            <a:ext cx="0" cy="299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E270187-76A2-4952-AC5E-1809E8752E8D}"/>
              </a:ext>
            </a:extLst>
          </p:cNvPr>
          <p:cNvGrpSpPr/>
          <p:nvPr/>
        </p:nvGrpSpPr>
        <p:grpSpPr>
          <a:xfrm>
            <a:off x="947258" y="1128985"/>
            <a:ext cx="406298" cy="590366"/>
            <a:chOff x="6982467" y="1047516"/>
            <a:chExt cx="406298" cy="59036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EC60CD9-355C-4728-9401-BD71BFB2019A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4C019178-A9CE-4B92-8B88-8630A9E8ECA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>
                <a:extLst>
                  <a:ext uri="{FF2B5EF4-FFF2-40B4-BE49-F238E27FC236}">
                    <a16:creationId xmlns:a16="http://schemas.microsoft.com/office/drawing/2014/main" id="{A984D673-F509-424F-887B-EE63B6333EA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DD42D93A-309C-49FC-904D-EBED54855721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90D9868E-2E4B-4A5C-862F-03A5898BEC7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2B3E2A35-5757-4A54-926F-C0F0603096C8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D2D1F2A-2656-4B12-8363-5C353420E72C}"/>
              </a:ext>
            </a:extLst>
          </p:cNvPr>
          <p:cNvCxnSpPr>
            <a:cxnSpLocks/>
          </p:cNvCxnSpPr>
          <p:nvPr/>
        </p:nvCxnSpPr>
        <p:spPr>
          <a:xfrm flipV="1">
            <a:off x="1558882" y="1542238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8C2F773-BF23-4821-9489-12998CD6EA74}"/>
              </a:ext>
            </a:extLst>
          </p:cNvPr>
          <p:cNvGrpSpPr/>
          <p:nvPr/>
        </p:nvGrpSpPr>
        <p:grpSpPr>
          <a:xfrm rot="4994686">
            <a:off x="2299734" y="1118100"/>
            <a:ext cx="406298" cy="590366"/>
            <a:chOff x="6982467" y="1047516"/>
            <a:chExt cx="406298" cy="590366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DDF97938-A4ED-4860-9329-F755DDADDFB1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BB1F8129-2B0A-4662-977C-8AD1B62CF1D2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40BD4174-3306-4772-B381-ED1C419BCFD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302DB28-4B96-4BB1-9F72-D97F8FA1FBFB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7D8F0C62-8191-4E45-90AB-9B7981CB4B7F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B11CB2DD-BFFC-430E-926A-1EF659B1C28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247834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2C845-B314-4D18-B1A5-5AB9B8CB3A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9079E-3608-4341-B436-E094607BB7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79544C-D11A-4635-B0BB-A5518744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4" y="124784"/>
            <a:ext cx="6371311" cy="43916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3697BC-3D2D-4280-B338-545CE8B87CF2}"/>
              </a:ext>
            </a:extLst>
          </p:cNvPr>
          <p:cNvSpPr txBox="1"/>
          <p:nvPr/>
        </p:nvSpPr>
        <p:spPr>
          <a:xfrm>
            <a:off x="122238" y="4300996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来源：广州市政设计院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AC74C8-E402-4EFC-9E3F-16A2F3212BB6}"/>
              </a:ext>
            </a:extLst>
          </p:cNvPr>
          <p:cNvSpPr/>
          <p:nvPr/>
        </p:nvSpPr>
        <p:spPr>
          <a:xfrm>
            <a:off x="122238" y="132244"/>
            <a:ext cx="2742882" cy="2032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Current design at Wolong Jie Intersection</a:t>
            </a:r>
            <a:endParaRPr lang="zh-CN" altLang="en-US" sz="1000" dirty="0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2022C7EA-7E66-4A92-A3F9-67393A1F71CD}"/>
              </a:ext>
            </a:extLst>
          </p:cNvPr>
          <p:cNvSpPr/>
          <p:nvPr/>
        </p:nvSpPr>
        <p:spPr>
          <a:xfrm>
            <a:off x="6243837" y="1320594"/>
            <a:ext cx="1572446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建议取消东进口左转掉头车道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62A1BA9-CE2A-422F-BA82-1725263A177B}"/>
              </a:ext>
            </a:extLst>
          </p:cNvPr>
          <p:cNvCxnSpPr>
            <a:cxnSpLocks/>
          </p:cNvCxnSpPr>
          <p:nvPr/>
        </p:nvCxnSpPr>
        <p:spPr>
          <a:xfrm flipH="1">
            <a:off x="5797551" y="1571585"/>
            <a:ext cx="476249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BF2E3E7-2FA0-49C2-8265-C9EAA45D281C}"/>
              </a:ext>
            </a:extLst>
          </p:cNvPr>
          <p:cNvSpPr/>
          <p:nvPr/>
        </p:nvSpPr>
        <p:spPr>
          <a:xfrm rot="456559">
            <a:off x="5110957" y="2384968"/>
            <a:ext cx="978694" cy="10001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A60746B-D349-4CA8-BDB9-B5516A967662}"/>
              </a:ext>
            </a:extLst>
          </p:cNvPr>
          <p:cNvSpPr/>
          <p:nvPr/>
        </p:nvSpPr>
        <p:spPr>
          <a:xfrm rot="712000">
            <a:off x="2720182" y="2159413"/>
            <a:ext cx="978694" cy="10001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对话气泡: 圆角矩形 15">
            <a:extLst>
              <a:ext uri="{FF2B5EF4-FFF2-40B4-BE49-F238E27FC236}">
                <a16:creationId xmlns:a16="http://schemas.microsoft.com/office/drawing/2014/main" id="{B89BF8C1-AB78-4364-8317-384B3DF2D74C}"/>
              </a:ext>
            </a:extLst>
          </p:cNvPr>
          <p:cNvSpPr/>
          <p:nvPr/>
        </p:nvSpPr>
        <p:spPr>
          <a:xfrm>
            <a:off x="1593056" y="2773649"/>
            <a:ext cx="1585440" cy="250991"/>
          </a:xfrm>
          <a:prstGeom prst="wedgeRoundRectCallout">
            <a:avLst>
              <a:gd name="adj1" fmla="val -4795"/>
              <a:gd name="adj2" fmla="val 16508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建议取消西进口左转掉头车道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CDA0A65-B411-4CE6-8D9F-06E5C026E4B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385776" y="2320610"/>
            <a:ext cx="984441" cy="453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D729D49-347B-42EF-A6E2-1EC271E85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57567"/>
              </p:ext>
            </p:extLst>
          </p:nvPr>
        </p:nvGraphicFramePr>
        <p:xfrm>
          <a:off x="279697" y="3240810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090A7986-F474-46B1-A7DB-F2BF0E54ACD9}"/>
              </a:ext>
            </a:extLst>
          </p:cNvPr>
          <p:cNvSpPr txBox="1"/>
          <p:nvPr/>
        </p:nvSpPr>
        <p:spPr>
          <a:xfrm>
            <a:off x="264568" y="3003503"/>
            <a:ext cx="946297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设计的信号相位</a:t>
            </a:r>
            <a:r>
              <a:rPr lang="en-US" altLang="zh-CN" sz="800" dirty="0"/>
              <a:t> </a:t>
            </a:r>
            <a:endParaRPr lang="zh-CN" altLang="en-US" sz="8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3E6C7B2-5D5E-45A4-9211-4366DD0BAC7B}"/>
              </a:ext>
            </a:extLst>
          </p:cNvPr>
          <p:cNvCxnSpPr>
            <a:cxnSpLocks/>
          </p:cNvCxnSpPr>
          <p:nvPr/>
        </p:nvCxnSpPr>
        <p:spPr>
          <a:xfrm flipV="1">
            <a:off x="742244" y="3686738"/>
            <a:ext cx="0" cy="32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DCB6501-3135-4217-B7C0-64C2A9241FB0}"/>
              </a:ext>
            </a:extLst>
          </p:cNvPr>
          <p:cNvCxnSpPr>
            <a:cxnSpLocks/>
          </p:cNvCxnSpPr>
          <p:nvPr/>
        </p:nvCxnSpPr>
        <p:spPr>
          <a:xfrm flipH="1">
            <a:off x="1210865" y="3542392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63A4BEE-802F-459C-9ED3-974C1ED6816D}"/>
              </a:ext>
            </a:extLst>
          </p:cNvPr>
          <p:cNvCxnSpPr>
            <a:cxnSpLocks/>
          </p:cNvCxnSpPr>
          <p:nvPr/>
        </p:nvCxnSpPr>
        <p:spPr>
          <a:xfrm>
            <a:off x="548569" y="3424960"/>
            <a:ext cx="0" cy="299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8B6A662-3633-490D-A285-A470A7D4B001}"/>
              </a:ext>
            </a:extLst>
          </p:cNvPr>
          <p:cNvCxnSpPr>
            <a:cxnSpLocks/>
          </p:cNvCxnSpPr>
          <p:nvPr/>
        </p:nvCxnSpPr>
        <p:spPr>
          <a:xfrm flipV="1">
            <a:off x="1010277" y="3837979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48330D9-0455-472E-8AB9-4381F3FA18CF}"/>
              </a:ext>
            </a:extLst>
          </p:cNvPr>
          <p:cNvGrpSpPr/>
          <p:nvPr/>
        </p:nvGrpSpPr>
        <p:grpSpPr>
          <a:xfrm rot="4994686">
            <a:off x="1803202" y="3413842"/>
            <a:ext cx="406298" cy="590366"/>
            <a:chOff x="6982467" y="1047516"/>
            <a:chExt cx="406298" cy="590366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50A2918-91A1-40B3-B1E7-7F5373EA0919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85F40813-7CEE-403A-8578-6A830632BC3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77673B4C-F053-4863-ACBB-EA30CAE0B24C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10189FFF-8AB0-4490-B424-2B35C2384163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09A32D2B-238F-42D5-B34E-5DBA7949E3B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623E191E-6FE0-4D47-9B42-F156CEEA8E0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797419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16114</TotalTime>
  <Words>4447</Words>
  <Application>Microsoft Office PowerPoint</Application>
  <PresentationFormat>全屏显示(16:9)</PresentationFormat>
  <Paragraphs>1095</Paragraphs>
  <Slides>39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5" baseType="lpstr">
      <vt:lpstr>等线</vt:lpstr>
      <vt:lpstr>Arial</vt:lpstr>
      <vt:lpstr>Calibri</vt:lpstr>
      <vt:lpstr>Symbol</vt:lpstr>
      <vt:lpstr>Wingdings</vt:lpstr>
      <vt:lpstr>Master English</vt:lpstr>
      <vt:lpstr>Traffic Organization - Current and Proposed - Phase 1A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East Mobility</dc:title>
  <dc:creator>FEM</dc:creator>
  <cp:lastModifiedBy>Yipeng Du</cp:lastModifiedBy>
  <cp:revision>2151</cp:revision>
  <dcterms:created xsi:type="dcterms:W3CDTF">2017-09-14T11:33:37Z</dcterms:created>
  <dcterms:modified xsi:type="dcterms:W3CDTF">2022-04-06T09:46:08Z</dcterms:modified>
</cp:coreProperties>
</file>